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32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://sharedocs/sites/wa/p/vp/RIT-Ts/VIC-NSW_Upgrade/Stage 2_PADR/PADR attachments/"/>
    </mc:Choice>
  </mc:AlternateContent>
  <xr:revisionPtr revIDLastSave="0" documentId="13_ncr:1_{89758626-2607-4E05-A752-FF8B27B43F2B}" xr6:coauthVersionLast="41" xr6:coauthVersionMax="41" xr10:uidLastSave="{00000000-0000-0000-0000-000000000000}"/>
  <bookViews>
    <workbookView xWindow="-28920" yWindow="-120" windowWidth="29040" windowHeight="15990" xr2:uid="{3DA092A1-2EDF-40E5-A4E6-01993D12613C}"/>
  </bookViews>
  <sheets>
    <sheet name="Neutral_DN_Installed Capacity" sheetId="1" r:id="rId1"/>
    <sheet name="Neutral_DN_Generation" sheetId="20" r:id="rId2"/>
    <sheet name="Neutral_DN_Capacity Factor" sheetId="22" r:id="rId3"/>
    <sheet name="Neutral_DN_Fuel Cost" sheetId="15" r:id="rId4"/>
    <sheet name="Neutral_DN_VOM Cost" sheetId="16" r:id="rId5"/>
    <sheet name="Neutral_DN_Flows" sheetId="18" r:id="rId6"/>
    <sheet name="Neutral_DN_USE_DSP" sheetId="19" r:id="rId7"/>
    <sheet name="Neutral_UP_Installed Capacity" sheetId="3" r:id="rId8"/>
    <sheet name="Neutral_UP_Generation" sheetId="24" r:id="rId9"/>
    <sheet name="Neutral_UP_Capacity Factor" sheetId="25" r:id="rId10"/>
    <sheet name="Neutral_UP_Fuel Cost" sheetId="28" r:id="rId11"/>
    <sheet name="Neutral_UP_VOM Cost" sheetId="29" r:id="rId12"/>
    <sheet name="Neutral_UP_Flows" sheetId="30" r:id="rId13"/>
    <sheet name="Neutral_UP_USE_DSP" sheetId="31" r:id="rId14"/>
    <sheet name="FC_DN_Installed Capacity" sheetId="4" r:id="rId15"/>
    <sheet name="FC_DN_Generation" sheetId="73" r:id="rId16"/>
    <sheet name="FC_DN_Capacity Factor" sheetId="74" r:id="rId17"/>
    <sheet name="FC_DN_Fuel Cost" sheetId="53" r:id="rId18"/>
    <sheet name="FC_DN_VOM Cost" sheetId="72" r:id="rId19"/>
    <sheet name="FC_DN_Flows" sheetId="55" r:id="rId20"/>
    <sheet name="FC_DN_USE_DSP" sheetId="56" r:id="rId21"/>
    <sheet name="FC_UP_Installed Capacity" sheetId="5" r:id="rId22"/>
    <sheet name="FC_UP_Generation" sheetId="57" r:id="rId23"/>
    <sheet name="FC_UP_Capacity Factor" sheetId="58" r:id="rId24"/>
    <sheet name="FC_UP_Fuel Cost" sheetId="61" r:id="rId25"/>
    <sheet name="FC_UP_VOM Cost" sheetId="62" r:id="rId26"/>
    <sheet name="FC_UP_Flows" sheetId="63" r:id="rId27"/>
    <sheet name="FC_UP_USE_DSP" sheetId="64" r:id="rId28"/>
    <sheet name="SC_DN_Installed Capacity" sheetId="6" r:id="rId29"/>
    <sheet name="SC_DN_Generation" sheetId="32" r:id="rId30"/>
    <sheet name="SC_DN_Capacity Factor" sheetId="33" r:id="rId31"/>
    <sheet name="SC_DN_Fuel Cost" sheetId="36" r:id="rId32"/>
    <sheet name="SC_DN_VOM Cost" sheetId="37" r:id="rId33"/>
    <sheet name="SC_DN_Flows" sheetId="38" r:id="rId34"/>
    <sheet name="SC_DN_USE_DSP" sheetId="39" r:id="rId35"/>
    <sheet name="SC_UP_Installed Capacity" sheetId="7" r:id="rId36"/>
    <sheet name="SC_UP_Generation" sheetId="41" r:id="rId37"/>
    <sheet name="SC_UP_Capacity Factor" sheetId="42" r:id="rId38"/>
    <sheet name="SC_UP_Fuel Cost" sheetId="45" r:id="rId39"/>
    <sheet name="SC_UP_VOM Cost" sheetId="46" r:id="rId40"/>
    <sheet name="SC_UP_Flows" sheetId="47" r:id="rId41"/>
    <sheet name="SC_UP_USE_DSP" sheetId="48" r:id="rId42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sharedStrings.xml><?xml version="1.0" encoding="utf-8"?>
<sst xmlns="http://schemas.openxmlformats.org/spreadsheetml/2006/main" count="9702" uniqueCount="123">
  <si>
    <t>Region</t>
  </si>
  <si>
    <t>Aggregation</t>
  </si>
  <si>
    <t>NSW</t>
  </si>
  <si>
    <t>Black Coal</t>
  </si>
  <si>
    <t>Brown Coal</t>
  </si>
  <si>
    <t>Distributed Storage</t>
  </si>
  <si>
    <t>Hydro</t>
  </si>
  <si>
    <t>Large-scale Storage</t>
  </si>
  <si>
    <t>Liquid Fuel</t>
  </si>
  <si>
    <t>Natural Gas</t>
  </si>
  <si>
    <t>Pumped Hydro</t>
  </si>
  <si>
    <t>Utility Solar</t>
  </si>
  <si>
    <t>Wind</t>
  </si>
  <si>
    <t>QLD</t>
  </si>
  <si>
    <t>SA</t>
  </si>
  <si>
    <t>TAS</t>
  </si>
  <si>
    <t>VIC</t>
  </si>
  <si>
    <t>Installed Capacity by Technology (MW) - Neutral scenario, Do Nothing Case</t>
  </si>
  <si>
    <t>Installed Capacity by Technology (MW) - Neutral scenario, Option 2</t>
  </si>
  <si>
    <t>Installed Capacity by Technology (MW) - Fast change scenario, Do Nothing Case</t>
  </si>
  <si>
    <t>Installed Capacity by Technology (MW) - Fast change scenario, Option 2</t>
  </si>
  <si>
    <t>Installed Capacity by Technology (MW) - Slow change scenario, Option 2</t>
  </si>
  <si>
    <t>Installed Capacity by Technology (MW) - Slow change scenario, Do Nothing Case</t>
  </si>
  <si>
    <t>Generation by Technology (GWh) - Neutral scenario 50POE, Do Nothing Case</t>
  </si>
  <si>
    <t>Generation by Technology (GWh) - Neutral scenario 10POE, Do Nothing Case</t>
  </si>
  <si>
    <t>Capacity Factor by Technology (GWh) - Neutral scenario 50POE, Do Nothing Case</t>
  </si>
  <si>
    <t>Capacity Factor by Technology (GWh) - Neutral scenario 10POE, Do Nothing Case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VO&amp;M Cost by Technology ($000s) - Neutral scenario 50POE, Do Nothing Case</t>
  </si>
  <si>
    <t>Fuel Cost by Technology ($000s) - Neutral scenario 50POE, Do Nothing Case</t>
  </si>
  <si>
    <t>VO&amp;M Cost by Technology ($000s) - Neutral scenario 10POE, Do Nothing Case</t>
  </si>
  <si>
    <t>Net Flow (MW) - Neutral scenario 50POE, Do Nothing Case</t>
  </si>
  <si>
    <t>N-Q-MNSP1</t>
  </si>
  <si>
    <t>NSW1-QLD1</t>
  </si>
  <si>
    <t>T-V-MNSP1</t>
  </si>
  <si>
    <t>V-S-MNSP1</t>
  </si>
  <si>
    <t>V-SA</t>
  </si>
  <si>
    <t>VIC1-NSW1</t>
  </si>
  <si>
    <t>NSW-SA</t>
  </si>
  <si>
    <t>Line</t>
  </si>
  <si>
    <t>Net Flow (MW) - Neutral scenario 10POE, Do Nothing Case</t>
  </si>
  <si>
    <t>USE by Region (GWh) - Neutral scenario 50POE, Do Nothing Case</t>
  </si>
  <si>
    <t>USE by Region (GWh) - Neutral scenario 10POE, Do Nothing Case</t>
  </si>
  <si>
    <t>DSP by Region (GWh) - Neutral scenario 50POE, Do Nothing Case</t>
  </si>
  <si>
    <t>DSP by Region (GWh) - Neutral scenario 10POE, Do Nothing Case</t>
  </si>
  <si>
    <t>Generation by Technology (GWh) - Neutral scenario 50POE, Option 2</t>
  </si>
  <si>
    <t>Generation by Technology (GWh) - Neutral scenario 10POE, Option 2</t>
  </si>
  <si>
    <t>Capacity Factor by Technology (GWh) - Neutral scenario 50POE, Option 2</t>
  </si>
  <si>
    <t>Capacity Factor by Technology (GWh) - Neutral scenario 10POE, Option 2</t>
  </si>
  <si>
    <t>Fuel Cost by Technology ($000s) - Neutral scenario 50POE, Option 2</t>
  </si>
  <si>
    <t>VO&amp;M Cost by Technology ($000s) - Neutral scenario 50POE, Option 2</t>
  </si>
  <si>
    <t>VO&amp;M Cost by Technology ($000s) - Neutral scenario 10POE, Option 2</t>
  </si>
  <si>
    <t>Generation by Technology (GWh) - Slow change scenario 50POE, Do Nothing Case</t>
  </si>
  <si>
    <t>Generation by Technology (GWh) - Slow change scenario 10POE, Do Nothing Case</t>
  </si>
  <si>
    <t>Capacity Factor by Technology (GWh) - Slow change scenario 50POE, Do Nothing Case</t>
  </si>
  <si>
    <t>Capacity Factor by Technology (GWh) - Slow change scenario 10POE, Do Nothing Case</t>
  </si>
  <si>
    <t>Fuel Cost by Technology ($000s) - Slow change scenario 50POE, Do Nothing Case</t>
  </si>
  <si>
    <t>VO&amp;M Cost by Technology ($000s) - Slow change scenario 50POE, Do Nothing Case</t>
  </si>
  <si>
    <t>VO&amp;M Cost by Technology ($000s) - Slow change scenario 10POE, Do Nothing Case</t>
  </si>
  <si>
    <t>Net Flow (MW) - Slow change scenario 50POE, Do Nothing Case</t>
  </si>
  <si>
    <t>Net Flow (MW) - Slow change scenario 10POE, Do Nothing Case</t>
  </si>
  <si>
    <t>USE by Region (GWh) - Slow change scenario 50POE, Do Nothing Case</t>
  </si>
  <si>
    <t>USE by Region (GWh) - Slow change scenario 10POE, Do Nothing Case</t>
  </si>
  <si>
    <t>DSP by Region (GWh) - Slow change scenario 50POE, Do Nothing Case</t>
  </si>
  <si>
    <t>DSP by Region (GWh) - Slow change scenario 10POE, Do Nothing Case</t>
  </si>
  <si>
    <t>Net Flow (MW) - Neutral scenario 50POE, Option 2</t>
  </si>
  <si>
    <t>Net Flow (MW) - Neutral scenario 10POE, Option 2</t>
  </si>
  <si>
    <t>USE by Region (GWh) - Neutral scenario 50POE, Option 2</t>
  </si>
  <si>
    <t>USE by Region (GWh) - Neutral scenario 10POE, Option 2</t>
  </si>
  <si>
    <t>DSP by Region (GWh) - Neutral scenario 50POE, Option 2</t>
  </si>
  <si>
    <t>DSP by Region (GWh) - Neutral scenario 10POE, Option 2</t>
  </si>
  <si>
    <t>Generation by Technology (GWh) - Slow change scenario 50POE, Option 2</t>
  </si>
  <si>
    <t>Generation by Technology (GWh) - Slow change scenario 10POE, Option 2</t>
  </si>
  <si>
    <t>USE by Region (GWh) - Slow change scenario 50POE, Option 2</t>
  </si>
  <si>
    <t>USE by Region (GWh) - Slow change scenario 10POE, Option 2</t>
  </si>
  <si>
    <t>DSP by Region (GWh) - Slow change scenario 50POE, Option 2</t>
  </si>
  <si>
    <t>DSP by Region (GWh) - Slow change scenario 10POE, Option 2</t>
  </si>
  <si>
    <t>Net Flow (MW) - Slow change scenario 50POE, Option 2</t>
  </si>
  <si>
    <t>Net Flow (MW) - Slow change scenario 10POE, Option 2</t>
  </si>
  <si>
    <t>VO&amp;M Cost by Technology ($000s) - Slow change scenario 50POE, Option 2</t>
  </si>
  <si>
    <t>VO&amp;M Cost by Technology ($000s) - Slow change scenario 10POE, Option 2</t>
  </si>
  <si>
    <t>Fuel Cost by Technology ($000s) - Slow change scenario 50POE, Option 2</t>
  </si>
  <si>
    <t>Capacity Factor by Technology (GWh) - Slow change scenario 50POE, Option 2</t>
  </si>
  <si>
    <t>Capacity Factor by Technology (GWh) - Slow change scenario 10POE, Option 2</t>
  </si>
  <si>
    <t>Generation by Technology (GWh) - Fast change scenario 50POE, Do Nothing Case</t>
  </si>
  <si>
    <t>Generation by Technology (GWh) - Fast change scenario 10POE, Do Nothing Case</t>
  </si>
  <si>
    <t>USE by Region (GWh) - Fast change scenario 50POE, Do Nothing Case</t>
  </si>
  <si>
    <t>USE by Region (GWh) - Fast change scenario 10POE, Do Nothing Case</t>
  </si>
  <si>
    <t>DSP by Region (GWh) - Fast change scenario 50POE, Do Nothing Case</t>
  </si>
  <si>
    <t>DSP by Region (GWh) - Fast change scenario 10POE, Do Nothing Case</t>
  </si>
  <si>
    <t>Net Flow (MW) - Fast change scenario 50POE, Do Nothing Case</t>
  </si>
  <si>
    <t>Net Flow (MW) - Fast change scenario 10POE, Do Nothing Case</t>
  </si>
  <si>
    <t>VO&amp;M Cost by Technology ($000s) - Fast change scenario 50POE, Do Nothing Case</t>
  </si>
  <si>
    <t>VO&amp;M Cost by Technology ($000s) - Fast change scenario 10POE, Do Nothing Case</t>
  </si>
  <si>
    <t>Fuel Cost by Technology ($000s) - Fast change scenario 50POE, Do Nothing Case</t>
  </si>
  <si>
    <t>Capacity Factor by Technology (GWh) - Fast change scenario 50POE, Do Nothing Case</t>
  </si>
  <si>
    <t>Capacity Factor by Technology (GWh) - Fast change scenario 10POE, Do Nothing Case</t>
  </si>
  <si>
    <t>Generation by Technology (GWh) - Fast change scenario 50POE, Option 2</t>
  </si>
  <si>
    <t>Generation by Technology (GWh) - Fast change scenario 10POE, Option 2</t>
  </si>
  <si>
    <t>USE by Region (GWh) - Fast change scenario 50POE, Option 2</t>
  </si>
  <si>
    <t>USE by Region (GWh) - Fast change scenario 10POE, Option 2</t>
  </si>
  <si>
    <t>DSP by Region (GWh) - Fast change scenario 50POE, Option 2</t>
  </si>
  <si>
    <t>DSP by Region (GWh) - Fast change scenario 10POE, Option 2</t>
  </si>
  <si>
    <t>Net Flow (MW) - Fast change scenario 50POE, Option 2</t>
  </si>
  <si>
    <t>Net Flow (MW) - Fast change scenario 10POE, Option 2</t>
  </si>
  <si>
    <t>VO&amp;M Cost by Technology ($000s) - Fast change scenario 50POE, Option 2</t>
  </si>
  <si>
    <t>VO&amp;M Cost by Technology ($000s) - Fast change scenario 10POE, Option 2</t>
  </si>
  <si>
    <t>Fuel Cost by Technology ($000s) - Fast change scenario 50POE, Option 2</t>
  </si>
  <si>
    <t>Capacity Factor by Technology (GWh) - Fast change scenario 50POE, Option 2</t>
  </si>
  <si>
    <t>Capacity Factor by Technology (GWh) - Fast change scenario 10POE, Option 2</t>
  </si>
  <si>
    <t>Fuel Cost by Technology ($000s) - Neutral scenario 10POE, Option 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#,##0.0"/>
  </numFmts>
  <fonts count="4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theme="4" tint="0.79998168889431442"/>
        <bgColor indexed="65"/>
      </patternFill>
    </fill>
    <fill>
      <patternFill patternType="solid">
        <fgColor theme="4"/>
        <bgColor theme="4"/>
      </patternFill>
    </fill>
  </fills>
  <borders count="2">
    <border>
      <left/>
      <right/>
      <top/>
      <bottom/>
      <diagonal/>
    </border>
    <border>
      <left/>
      <right/>
      <top style="thin">
        <color theme="4"/>
      </top>
      <bottom/>
      <diagonal/>
    </border>
  </borders>
  <cellStyleXfs count="3">
    <xf numFmtId="0" fontId="0" fillId="0" borderId="0"/>
    <xf numFmtId="0" fontId="1" fillId="2" borderId="0" applyNumberFormat="0" applyBorder="0" applyAlignment="0" applyProtection="0"/>
    <xf numFmtId="9" fontId="1" fillId="0" borderId="0" applyFont="0" applyFill="0" applyBorder="0" applyAlignment="0" applyProtection="0"/>
  </cellStyleXfs>
  <cellXfs count="11">
    <xf numFmtId="0" fontId="0" fillId="0" borderId="0" xfId="0"/>
    <xf numFmtId="0" fontId="3" fillId="0" borderId="0" xfId="0" applyFont="1"/>
    <xf numFmtId="0" fontId="2" fillId="3" borderId="1" xfId="0" applyFont="1" applyFill="1" applyBorder="1" applyAlignment="1">
      <alignment horizontal="center"/>
    </xf>
    <xf numFmtId="0" fontId="1" fillId="2" borderId="0" xfId="1" applyAlignment="1">
      <alignment horizontal="center"/>
    </xf>
    <xf numFmtId="3" fontId="1" fillId="2" borderId="0" xfId="1" applyNumberFormat="1" applyAlignment="1">
      <alignment horizontal="center"/>
    </xf>
    <xf numFmtId="3" fontId="0" fillId="0" borderId="0" xfId="0" applyNumberFormat="1"/>
    <xf numFmtId="0" fontId="2" fillId="3" borderId="0" xfId="0" applyFont="1" applyFill="1" applyBorder="1" applyAlignment="1">
      <alignment horizontal="center"/>
    </xf>
    <xf numFmtId="0" fontId="0" fillId="0" borderId="0" xfId="0" applyFill="1"/>
    <xf numFmtId="9" fontId="1" fillId="2" borderId="0" xfId="2" applyFill="1" applyAlignment="1">
      <alignment horizontal="center"/>
    </xf>
    <xf numFmtId="164" fontId="1" fillId="2" borderId="0" xfId="1" applyNumberFormat="1" applyAlignment="1">
      <alignment horizontal="center"/>
    </xf>
    <xf numFmtId="3" fontId="0" fillId="2" borderId="0" xfId="1" applyNumberFormat="1" applyFont="1" applyAlignment="1">
      <alignment horizontal="center"/>
    </xf>
  </cellXfs>
  <cellStyles count="3">
    <cellStyle name="20% - Accent1" xfId="1" builtinId="30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customXml" Target="../customXml/item2.xml"/><Relationship Id="rId50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67EE65-1F73-438E-AEF9-FDC55ECB657E}">
  <dimension ref="A1:O59"/>
  <sheetViews>
    <sheetView tabSelected="1"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</cols>
  <sheetData>
    <row r="1" spans="1:15" x14ac:dyDescent="0.25">
      <c r="A1" s="1" t="s">
        <v>17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9.98</v>
      </c>
      <c r="D5" s="4">
        <v>14.18</v>
      </c>
      <c r="E5" s="4">
        <v>20.22</v>
      </c>
      <c r="F5" s="4">
        <v>27.31</v>
      </c>
      <c r="G5" s="4">
        <v>32.51</v>
      </c>
      <c r="H5" s="4">
        <v>36.83</v>
      </c>
      <c r="I5" s="4">
        <v>42.43</v>
      </c>
      <c r="J5" s="4">
        <v>48.52</v>
      </c>
      <c r="K5" s="4">
        <v>56.66</v>
      </c>
      <c r="L5" s="4">
        <v>63.93</v>
      </c>
      <c r="M5" s="4">
        <v>73.91</v>
      </c>
      <c r="N5" s="4">
        <v>85.88</v>
      </c>
      <c r="O5" s="4">
        <v>99.56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2354.94081895</v>
      </c>
      <c r="E9" s="4">
        <v>2354.94081895</v>
      </c>
      <c r="F9" s="4">
        <v>2354.94081895</v>
      </c>
      <c r="G9" s="4">
        <v>2354.94081895</v>
      </c>
      <c r="H9" s="4">
        <v>2354.94081895</v>
      </c>
      <c r="I9" s="4">
        <v>2354.94081895</v>
      </c>
      <c r="J9" s="4">
        <v>2407.4823149499998</v>
      </c>
      <c r="K9" s="4">
        <v>2492.9602040200002</v>
      </c>
      <c r="L9" s="4">
        <v>2743.0081063600001</v>
      </c>
      <c r="M9" s="4">
        <v>2957.94631678</v>
      </c>
      <c r="N9" s="4">
        <v>2957.94631678</v>
      </c>
      <c r="O9" s="4">
        <v>2957.94631678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2040</v>
      </c>
      <c r="K10" s="4">
        <v>2040</v>
      </c>
      <c r="L10" s="4">
        <v>2040</v>
      </c>
      <c r="M10" s="4">
        <v>2140.3388579000002</v>
      </c>
      <c r="N10" s="4">
        <v>2717.8067116000002</v>
      </c>
      <c r="O10" s="4">
        <v>2842.5272172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1642</v>
      </c>
      <c r="E11" s="4">
        <v>1642</v>
      </c>
      <c r="F11" s="4">
        <v>1642</v>
      </c>
      <c r="G11" s="4">
        <v>1661.64552222</v>
      </c>
      <c r="H11" s="4">
        <v>1728.5825757699999</v>
      </c>
      <c r="I11" s="4">
        <v>2079.5135550999998</v>
      </c>
      <c r="J11" s="4">
        <v>2777.3597270999999</v>
      </c>
      <c r="K11" s="4">
        <v>3753.1632759999998</v>
      </c>
      <c r="L11" s="4">
        <v>4178.7353593999997</v>
      </c>
      <c r="M11" s="4">
        <v>4597.6885597999999</v>
      </c>
      <c r="N11" s="4">
        <v>6600.1088418799991</v>
      </c>
      <c r="O11" s="4">
        <v>6877.1420445999993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1633</v>
      </c>
      <c r="I12" s="4">
        <v>1633</v>
      </c>
      <c r="J12" s="4">
        <v>1633</v>
      </c>
      <c r="K12" s="4">
        <v>1633</v>
      </c>
      <c r="L12" s="4">
        <v>1633</v>
      </c>
      <c r="M12" s="4">
        <v>1633</v>
      </c>
      <c r="N12" s="4">
        <v>1633</v>
      </c>
      <c r="O12" s="4">
        <v>1898.7091640400001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2">
        <v>2029</v>
      </c>
      <c r="K13" s="2">
        <v>2030</v>
      </c>
      <c r="L13" s="2">
        <v>2031</v>
      </c>
      <c r="M13" s="2">
        <v>2032</v>
      </c>
      <c r="N13" s="2">
        <v>2033</v>
      </c>
      <c r="O13" s="2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8186</v>
      </c>
      <c r="I14" s="4">
        <v>8186</v>
      </c>
      <c r="J14" s="4">
        <v>8186</v>
      </c>
      <c r="K14" s="4">
        <v>6506</v>
      </c>
      <c r="L14" s="4">
        <v>6506</v>
      </c>
      <c r="M14" s="4">
        <v>6506</v>
      </c>
      <c r="N14" s="4">
        <v>6506</v>
      </c>
      <c r="O14" s="4">
        <v>6506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3.78</v>
      </c>
      <c r="D16" s="4">
        <v>5.25</v>
      </c>
      <c r="E16" s="4">
        <v>7.52</v>
      </c>
      <c r="F16" s="4">
        <v>10.33</v>
      </c>
      <c r="G16" s="4">
        <v>12.47</v>
      </c>
      <c r="H16" s="4">
        <v>14.55</v>
      </c>
      <c r="I16" s="4">
        <v>17.43</v>
      </c>
      <c r="J16" s="4">
        <v>20.66</v>
      </c>
      <c r="K16" s="4">
        <v>24.66</v>
      </c>
      <c r="L16" s="4">
        <v>28.48</v>
      </c>
      <c r="M16" s="4">
        <v>33.78</v>
      </c>
      <c r="N16" s="4">
        <v>40.15</v>
      </c>
      <c r="O16" s="4">
        <v>47.33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307.79663840000001</v>
      </c>
      <c r="L21" s="4">
        <v>307.79663840000001</v>
      </c>
      <c r="M21" s="4">
        <v>307.79663840000001</v>
      </c>
      <c r="N21" s="4">
        <v>307.79663840000001</v>
      </c>
      <c r="O21" s="4">
        <v>307.79663840000001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1829.5</v>
      </c>
      <c r="F22" s="4">
        <v>2410.5203098000002</v>
      </c>
      <c r="G22" s="4">
        <v>3299.7647361000004</v>
      </c>
      <c r="H22" s="4">
        <v>4192.5926174000006</v>
      </c>
      <c r="I22" s="4">
        <v>4831.0588748</v>
      </c>
      <c r="J22" s="4">
        <v>4831.0588748</v>
      </c>
      <c r="K22" s="4">
        <v>5187.1718224000006</v>
      </c>
      <c r="L22" s="4">
        <v>5187.1718224000006</v>
      </c>
      <c r="M22" s="4">
        <v>5187.1718224000006</v>
      </c>
      <c r="N22" s="4">
        <v>5187.1718224000006</v>
      </c>
      <c r="O22" s="4">
        <v>5187.1718224000006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677</v>
      </c>
      <c r="F23" s="4">
        <v>677</v>
      </c>
      <c r="G23" s="4">
        <v>677</v>
      </c>
      <c r="H23" s="4">
        <v>677</v>
      </c>
      <c r="I23" s="4">
        <v>955.53041499999995</v>
      </c>
      <c r="J23" s="4">
        <v>1680.5090797</v>
      </c>
      <c r="K23" s="4">
        <v>2057</v>
      </c>
      <c r="L23" s="4">
        <v>2057</v>
      </c>
      <c r="M23" s="4">
        <v>2057</v>
      </c>
      <c r="N23" s="4">
        <v>2057</v>
      </c>
      <c r="O23" s="4">
        <v>2057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2">
        <v>2029</v>
      </c>
      <c r="K24" s="2">
        <v>2030</v>
      </c>
      <c r="L24" s="2">
        <v>2031</v>
      </c>
      <c r="M24" s="2">
        <v>2032</v>
      </c>
      <c r="N24" s="2">
        <v>2033</v>
      </c>
      <c r="O24" s="2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9.01</v>
      </c>
      <c r="D27" s="4">
        <v>11.21</v>
      </c>
      <c r="E27" s="4">
        <v>13.2</v>
      </c>
      <c r="F27" s="4">
        <v>15</v>
      </c>
      <c r="G27" s="4">
        <v>16.64</v>
      </c>
      <c r="H27" s="4">
        <v>18.18</v>
      </c>
      <c r="I27" s="4">
        <v>19.670000000000002</v>
      </c>
      <c r="J27" s="4">
        <v>21.05</v>
      </c>
      <c r="K27" s="4">
        <v>22.34</v>
      </c>
      <c r="L27" s="4">
        <v>23.57</v>
      </c>
      <c r="M27" s="4">
        <v>24.79</v>
      </c>
      <c r="N27" s="4">
        <v>26.58</v>
      </c>
      <c r="O27" s="4">
        <v>29.4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1711.5041781800001</v>
      </c>
      <c r="F31" s="4">
        <v>1711.5041781800001</v>
      </c>
      <c r="G31" s="4">
        <v>1711.5041781800001</v>
      </c>
      <c r="H31" s="4">
        <v>1711.5041781800001</v>
      </c>
      <c r="I31" s="4">
        <v>1711.5041781800001</v>
      </c>
      <c r="J31" s="4">
        <v>1711.5041781800001</v>
      </c>
      <c r="K31" s="4">
        <v>1711.5041781800001</v>
      </c>
      <c r="L31" s="4">
        <v>1711.5041781800001</v>
      </c>
      <c r="M31" s="4">
        <v>1711.5041781800001</v>
      </c>
      <c r="N31" s="4">
        <v>1711.5041781800001</v>
      </c>
      <c r="O31" s="4">
        <v>1711.5041781800001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30.80595323</v>
      </c>
      <c r="M32" s="4">
        <v>62.55921386</v>
      </c>
      <c r="N32" s="4">
        <v>497.79198409999998</v>
      </c>
      <c r="O32" s="4">
        <v>500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438</v>
      </c>
      <c r="E33" s="4">
        <v>438</v>
      </c>
      <c r="F33" s="4">
        <v>438</v>
      </c>
      <c r="G33" s="4">
        <v>438</v>
      </c>
      <c r="H33" s="4">
        <v>438</v>
      </c>
      <c r="I33" s="4">
        <v>438</v>
      </c>
      <c r="J33" s="4">
        <v>438</v>
      </c>
      <c r="K33" s="4">
        <v>438</v>
      </c>
      <c r="L33" s="4">
        <v>489.90613253999999</v>
      </c>
      <c r="M33" s="4">
        <v>721.06590119999998</v>
      </c>
      <c r="N33" s="4">
        <v>2425.3670128600002</v>
      </c>
      <c r="O33" s="4">
        <v>2559.3456762800001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2054</v>
      </c>
      <c r="J34" s="4">
        <v>2054</v>
      </c>
      <c r="K34" s="4">
        <v>2054</v>
      </c>
      <c r="L34" s="4">
        <v>2054</v>
      </c>
      <c r="M34" s="4">
        <v>2054</v>
      </c>
      <c r="N34" s="4">
        <v>2054</v>
      </c>
      <c r="O34" s="4">
        <v>2054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2">
        <v>2029</v>
      </c>
      <c r="K35" s="2">
        <v>2030</v>
      </c>
      <c r="L35" s="2">
        <v>2031</v>
      </c>
      <c r="M35" s="2">
        <v>2032</v>
      </c>
      <c r="N35" s="2">
        <v>2033</v>
      </c>
      <c r="O35" s="2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0.76</v>
      </c>
      <c r="D38" s="4">
        <v>1.04</v>
      </c>
      <c r="E38" s="4">
        <v>1.42</v>
      </c>
      <c r="F38" s="4">
        <v>1.87</v>
      </c>
      <c r="G38" s="4">
        <v>2.25</v>
      </c>
      <c r="H38" s="4">
        <v>2.63</v>
      </c>
      <c r="I38" s="4">
        <v>3.18</v>
      </c>
      <c r="J38" s="4">
        <v>3.81</v>
      </c>
      <c r="K38" s="4">
        <v>4.53</v>
      </c>
      <c r="L38" s="4">
        <v>5.21</v>
      </c>
      <c r="M38" s="4">
        <v>6.06</v>
      </c>
      <c r="N38" s="4">
        <v>6.98</v>
      </c>
      <c r="O38" s="4">
        <v>7.94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563.6</v>
      </c>
      <c r="F45" s="4">
        <v>563.6</v>
      </c>
      <c r="G45" s="4">
        <v>563.6</v>
      </c>
      <c r="H45" s="4">
        <v>563.6</v>
      </c>
      <c r="I45" s="4">
        <v>563.6</v>
      </c>
      <c r="J45" s="4">
        <v>563.6</v>
      </c>
      <c r="K45" s="4">
        <v>563.6</v>
      </c>
      <c r="L45" s="4">
        <v>563.6</v>
      </c>
      <c r="M45" s="4">
        <v>563.6</v>
      </c>
      <c r="N45" s="4">
        <v>563.6</v>
      </c>
      <c r="O45" s="4">
        <v>604.35542353000005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2">
        <v>2029</v>
      </c>
      <c r="K46" s="2">
        <v>2030</v>
      </c>
      <c r="L46" s="2">
        <v>2031</v>
      </c>
      <c r="M46" s="2">
        <v>2032</v>
      </c>
      <c r="N46" s="2">
        <v>2033</v>
      </c>
      <c r="O46" s="2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4660</v>
      </c>
      <c r="J48" s="4">
        <v>4660</v>
      </c>
      <c r="K48" s="4">
        <v>4660</v>
      </c>
      <c r="L48" s="4">
        <v>4660</v>
      </c>
      <c r="M48" s="4">
        <v>4660</v>
      </c>
      <c r="N48" s="4">
        <v>3210</v>
      </c>
      <c r="O48" s="4">
        <v>3210</v>
      </c>
    </row>
    <row r="49" spans="1:15" x14ac:dyDescent="0.25">
      <c r="A49" s="3" t="s">
        <v>16</v>
      </c>
      <c r="B49" s="3" t="s">
        <v>5</v>
      </c>
      <c r="C49" s="4">
        <v>4.7699999999999996</v>
      </c>
      <c r="D49" s="4">
        <v>6.75</v>
      </c>
      <c r="E49" s="4">
        <v>9.59</v>
      </c>
      <c r="F49" s="4">
        <v>13.34</v>
      </c>
      <c r="G49" s="4">
        <v>16.32</v>
      </c>
      <c r="H49" s="4">
        <v>19.059999999999999</v>
      </c>
      <c r="I49" s="4">
        <v>23.47</v>
      </c>
      <c r="J49" s="4">
        <v>28.33</v>
      </c>
      <c r="K49" s="4">
        <v>34.07</v>
      </c>
      <c r="L49" s="4">
        <v>39.840000000000003</v>
      </c>
      <c r="M49" s="4">
        <v>47.4</v>
      </c>
      <c r="N49" s="4">
        <v>56</v>
      </c>
      <c r="O49" s="4">
        <v>65.62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2632.6507098299999</v>
      </c>
      <c r="D53" s="4">
        <v>2632.6507098299999</v>
      </c>
      <c r="E53" s="4">
        <v>3864.5474617499999</v>
      </c>
      <c r="F53" s="4">
        <v>4111.6628750999998</v>
      </c>
      <c r="G53" s="4">
        <v>4111.6628750999998</v>
      </c>
      <c r="H53" s="4">
        <v>4111.6628750999998</v>
      </c>
      <c r="I53" s="4">
        <v>4111.6628750999998</v>
      </c>
      <c r="J53" s="4">
        <v>4111.6628750999998</v>
      </c>
      <c r="K53" s="4">
        <v>4111.6628750999998</v>
      </c>
      <c r="L53" s="4">
        <v>4111.6628750999998</v>
      </c>
      <c r="M53" s="4">
        <v>3868.8413616900002</v>
      </c>
      <c r="N53" s="4">
        <v>3952.1686256100002</v>
      </c>
      <c r="O53" s="4">
        <v>3952.1686256100002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103.74942299999999</v>
      </c>
      <c r="K54" s="4">
        <v>290.55663140000001</v>
      </c>
      <c r="L54" s="4">
        <v>360.27954340000002</v>
      </c>
      <c r="M54" s="4">
        <v>644.58145579999996</v>
      </c>
      <c r="N54" s="4">
        <v>1056.7828583999999</v>
      </c>
      <c r="O54" s="4">
        <v>1095.6856436999999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1071</v>
      </c>
      <c r="G55" s="4">
        <v>1231</v>
      </c>
      <c r="H55" s="4">
        <v>1391</v>
      </c>
      <c r="I55" s="4">
        <v>1551</v>
      </c>
      <c r="J55" s="4">
        <v>1711</v>
      </c>
      <c r="K55" s="4">
        <v>1871</v>
      </c>
      <c r="L55" s="4">
        <v>1871</v>
      </c>
      <c r="M55" s="4">
        <v>1871</v>
      </c>
      <c r="N55" s="4">
        <v>1871</v>
      </c>
      <c r="O55" s="4">
        <v>1871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6619</v>
      </c>
      <c r="O56" s="4">
        <v>6619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BB979C-1534-46AD-9D79-3737403D797D}">
  <dimension ref="A1:AE56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23</v>
      </c>
      <c r="Q1" s="1" t="s">
        <v>24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52273.026486127303</v>
      </c>
      <c r="D3" s="4">
        <v>48588.643137557199</v>
      </c>
      <c r="E3" s="4">
        <v>51554.450513772797</v>
      </c>
      <c r="F3" s="4">
        <v>50910.6251195527</v>
      </c>
      <c r="G3" s="4">
        <v>49701.906053948704</v>
      </c>
      <c r="H3" s="4">
        <v>49829.985586746399</v>
      </c>
      <c r="I3" s="4">
        <v>49547.463489105699</v>
      </c>
      <c r="J3" s="4">
        <v>46284.306398416702</v>
      </c>
      <c r="K3" s="4">
        <v>46407.761121591298</v>
      </c>
      <c r="L3" s="4">
        <v>46521.092247243098</v>
      </c>
      <c r="M3" s="4">
        <v>46962.007559154103</v>
      </c>
      <c r="N3" s="4">
        <v>48712.703474110502</v>
      </c>
      <c r="O3" s="4">
        <v>48099.456735609398</v>
      </c>
      <c r="Q3" s="3" t="s">
        <v>2</v>
      </c>
      <c r="R3" s="3" t="s">
        <v>3</v>
      </c>
      <c r="S3" s="4">
        <v>50447.234497156001</v>
      </c>
      <c r="T3" s="4">
        <v>47114.432172312401</v>
      </c>
      <c r="U3" s="4">
        <v>49336.395133908802</v>
      </c>
      <c r="V3" s="4">
        <v>49043.088520980004</v>
      </c>
      <c r="W3" s="4">
        <v>48149.8334567196</v>
      </c>
      <c r="X3" s="4">
        <v>47805.8214955886</v>
      </c>
      <c r="Y3" s="4">
        <v>47619.239149130197</v>
      </c>
      <c r="Z3" s="4">
        <v>44055.283452515498</v>
      </c>
      <c r="AA3" s="4">
        <v>44415.085963067701</v>
      </c>
      <c r="AB3" s="4">
        <v>44901.787871115201</v>
      </c>
      <c r="AC3" s="4">
        <v>45367.2488644724</v>
      </c>
      <c r="AD3" s="4">
        <v>47855.140066776097</v>
      </c>
      <c r="AE3" s="4">
        <v>46952.626705686002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10.970859971279999</v>
      </c>
      <c r="D5" s="4">
        <v>15.262500094500099</v>
      </c>
      <c r="E5" s="4">
        <v>23.168196154189999</v>
      </c>
      <c r="F5" s="4">
        <v>32.6686160723402</v>
      </c>
      <c r="G5" s="4">
        <v>39.250295759700201</v>
      </c>
      <c r="H5" s="4">
        <v>41.015907795259999</v>
      </c>
      <c r="I5" s="4">
        <v>47.529806938150301</v>
      </c>
      <c r="J5" s="4">
        <v>57.052940779420197</v>
      </c>
      <c r="K5" s="4">
        <v>66.470972571389595</v>
      </c>
      <c r="L5" s="4">
        <v>75.345060078140193</v>
      </c>
      <c r="M5" s="4">
        <v>85.753203047040003</v>
      </c>
      <c r="N5" s="4">
        <v>96.313836667449806</v>
      </c>
      <c r="O5" s="4">
        <v>110.25363804876</v>
      </c>
      <c r="Q5" s="3" t="s">
        <v>2</v>
      </c>
      <c r="R5" s="3" t="s">
        <v>5</v>
      </c>
      <c r="S5" s="4">
        <v>11.74041070829</v>
      </c>
      <c r="T5" s="4">
        <v>14.8309353546901</v>
      </c>
      <c r="U5" s="4">
        <v>23.593064750370001</v>
      </c>
      <c r="V5" s="4">
        <v>32.0692106627802</v>
      </c>
      <c r="W5" s="4">
        <v>38.220028645030197</v>
      </c>
      <c r="X5" s="4">
        <v>39.846268343760002</v>
      </c>
      <c r="Y5" s="4">
        <v>48.056236425960201</v>
      </c>
      <c r="Z5" s="4">
        <v>55.937243783700197</v>
      </c>
      <c r="AA5" s="4">
        <v>64.517465030989598</v>
      </c>
      <c r="AB5" s="4">
        <v>71.368104641630097</v>
      </c>
      <c r="AC5" s="4">
        <v>85.187089565609895</v>
      </c>
      <c r="AD5" s="4">
        <v>98.5261342424498</v>
      </c>
      <c r="AE5" s="4">
        <v>110.57362193841</v>
      </c>
    </row>
    <row r="6" spans="1:31" x14ac:dyDescent="0.25">
      <c r="A6" s="3" t="s">
        <v>2</v>
      </c>
      <c r="B6" s="3" t="s">
        <v>6</v>
      </c>
      <c r="C6" s="4">
        <v>2431.6372772628201</v>
      </c>
      <c r="D6" s="4">
        <v>2711.7325800469898</v>
      </c>
      <c r="E6" s="4">
        <v>3342.9846716911902</v>
      </c>
      <c r="F6" s="4">
        <v>3573.8667718054098</v>
      </c>
      <c r="G6" s="4">
        <v>3640.4327082110699</v>
      </c>
      <c r="H6" s="4">
        <v>2466.8329539986698</v>
      </c>
      <c r="I6" s="4">
        <v>2551.9823805501001</v>
      </c>
      <c r="J6" s="4">
        <v>2912.8515013835099</v>
      </c>
      <c r="K6" s="4">
        <v>3541.3820711675398</v>
      </c>
      <c r="L6" s="4">
        <v>3684.0651529514498</v>
      </c>
      <c r="M6" s="4">
        <v>3628.5430138668298</v>
      </c>
      <c r="N6" s="4">
        <v>3387.93114189059</v>
      </c>
      <c r="O6" s="4">
        <v>3363.35934490931</v>
      </c>
      <c r="Q6" s="3" t="s">
        <v>2</v>
      </c>
      <c r="R6" s="3" t="s">
        <v>6</v>
      </c>
      <c r="S6" s="4">
        <v>2440.9959000986801</v>
      </c>
      <c r="T6" s="4">
        <v>2675.4465617640499</v>
      </c>
      <c r="U6" s="4">
        <v>3121.1329497153201</v>
      </c>
      <c r="V6" s="4">
        <v>3220.0063774771702</v>
      </c>
      <c r="W6" s="4">
        <v>3349.24006619804</v>
      </c>
      <c r="X6" s="4">
        <v>2443.7224668778199</v>
      </c>
      <c r="Y6" s="4">
        <v>2484.14033079918</v>
      </c>
      <c r="Z6" s="4">
        <v>2802.8798876455899</v>
      </c>
      <c r="AA6" s="4">
        <v>3257.8266892860102</v>
      </c>
      <c r="AB6" s="4">
        <v>3498.84559464944</v>
      </c>
      <c r="AC6" s="4">
        <v>3417.0948801917698</v>
      </c>
      <c r="AD6" s="4">
        <v>3364.2521229763602</v>
      </c>
      <c r="AE6" s="4">
        <v>3349.6449812736901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0.21</v>
      </c>
      <c r="U8" s="4">
        <v>0.36</v>
      </c>
      <c r="V8" s="4">
        <v>0.20973764774</v>
      </c>
      <c r="W8" s="4">
        <v>0.24</v>
      </c>
      <c r="X8" s="4">
        <v>0</v>
      </c>
      <c r="Y8" s="4">
        <v>0</v>
      </c>
      <c r="Z8" s="4">
        <v>0</v>
      </c>
      <c r="AA8" s="4">
        <v>0.06</v>
      </c>
      <c r="AB8" s="4">
        <v>0.06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1556.4760910151299</v>
      </c>
      <c r="D9" s="4">
        <v>1580.69294014664</v>
      </c>
      <c r="E9" s="4">
        <v>1605.5594698397999</v>
      </c>
      <c r="F9" s="4">
        <v>1740.98534711558</v>
      </c>
      <c r="G9" s="4">
        <v>1732.48511104768</v>
      </c>
      <c r="H9" s="4">
        <v>1567.7430911829399</v>
      </c>
      <c r="I9" s="4">
        <v>1551.9062138362201</v>
      </c>
      <c r="J9" s="4">
        <v>1637.32281960607</v>
      </c>
      <c r="K9" s="4">
        <v>1896.70357172687</v>
      </c>
      <c r="L9" s="4">
        <v>2004.4528700042899</v>
      </c>
      <c r="M9" s="4">
        <v>2176.9891064615799</v>
      </c>
      <c r="N9" s="4">
        <v>2870.9684418491001</v>
      </c>
      <c r="O9" s="4">
        <v>2904.4534245606601</v>
      </c>
      <c r="Q9" s="3" t="s">
        <v>2</v>
      </c>
      <c r="R9" s="3" t="s">
        <v>9</v>
      </c>
      <c r="S9" s="4">
        <v>1556.98976410758</v>
      </c>
      <c r="T9" s="4">
        <v>1625.59124944576</v>
      </c>
      <c r="U9" s="4">
        <v>1680.03727263982</v>
      </c>
      <c r="V9" s="4">
        <v>1703.3569645514499</v>
      </c>
      <c r="W9" s="4">
        <v>1723.4499220274399</v>
      </c>
      <c r="X9" s="4">
        <v>1556.1824579357799</v>
      </c>
      <c r="Y9" s="4">
        <v>1607.2741814548301</v>
      </c>
      <c r="Z9" s="4">
        <v>1647.2976770973301</v>
      </c>
      <c r="AA9" s="4">
        <v>1841.59385774215</v>
      </c>
      <c r="AB9" s="4">
        <v>1954.6254963824499</v>
      </c>
      <c r="AC9" s="4">
        <v>1951.5185464480301</v>
      </c>
      <c r="AD9" s="4">
        <v>2424.5288193410602</v>
      </c>
      <c r="AE9" s="4">
        <v>2413.8387079364302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2624.4531388332198</v>
      </c>
      <c r="I10" s="4">
        <v>2818.1034382509802</v>
      </c>
      <c r="J10" s="4">
        <v>4107.0551746057199</v>
      </c>
      <c r="K10" s="4">
        <v>4843.7506365757099</v>
      </c>
      <c r="L10" s="4">
        <v>4935.2417207765902</v>
      </c>
      <c r="M10" s="4">
        <v>5136.1303344617099</v>
      </c>
      <c r="N10" s="4">
        <v>6076.1200413324996</v>
      </c>
      <c r="O10" s="4">
        <v>6416.9577075236402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2322.7920577259702</v>
      </c>
      <c r="Y10" s="4">
        <v>2572.1705728362099</v>
      </c>
      <c r="Z10" s="4">
        <v>3526.1924821508301</v>
      </c>
      <c r="AA10" s="4">
        <v>4368.19420919817</v>
      </c>
      <c r="AB10" s="4">
        <v>4516.0845138142104</v>
      </c>
      <c r="AC10" s="4">
        <v>4779.8866429257696</v>
      </c>
      <c r="AD10" s="4">
        <v>5972.10863630515</v>
      </c>
      <c r="AE10" s="4">
        <v>6259.7484798333599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4289.303259000545</v>
      </c>
      <c r="E11" s="4">
        <v>4281.3597240866102</v>
      </c>
      <c r="F11" s="4">
        <v>4282.8610269335277</v>
      </c>
      <c r="G11" s="4">
        <v>4320.1312354267002</v>
      </c>
      <c r="H11" s="4">
        <v>4513.7030916851927</v>
      </c>
      <c r="I11" s="4">
        <v>5487.6171802408071</v>
      </c>
      <c r="J11" s="4">
        <v>7319.8756349125706</v>
      </c>
      <c r="K11" s="4">
        <v>9909.0796282756801</v>
      </c>
      <c r="L11" s="4">
        <v>10977.163294674847</v>
      </c>
      <c r="M11" s="4">
        <v>12113.715644213506</v>
      </c>
      <c r="N11" s="4">
        <v>17505.064881352999</v>
      </c>
      <c r="O11" s="4">
        <v>17964.815039364443</v>
      </c>
      <c r="Q11" s="3" t="s">
        <v>2</v>
      </c>
      <c r="R11" s="3" t="s">
        <v>11</v>
      </c>
      <c r="S11" s="4">
        <v>4075.0538179992204</v>
      </c>
      <c r="T11" s="4">
        <v>4078.3527990039802</v>
      </c>
      <c r="U11" s="4">
        <v>4076.8003242909331</v>
      </c>
      <c r="V11" s="4">
        <v>4085.1629896706427</v>
      </c>
      <c r="W11" s="4">
        <v>4148.5618146042625</v>
      </c>
      <c r="X11" s="4">
        <v>4324.2670808504836</v>
      </c>
      <c r="Y11" s="4">
        <v>5283.0572903147413</v>
      </c>
      <c r="Z11" s="4">
        <v>7088.2640327793433</v>
      </c>
      <c r="AA11" s="4">
        <v>9654.0552082816048</v>
      </c>
      <c r="AB11" s="4">
        <v>10769.735043710492</v>
      </c>
      <c r="AC11" s="4">
        <v>11856.189445956543</v>
      </c>
      <c r="AD11" s="4">
        <v>17104.736238901998</v>
      </c>
      <c r="AE11" s="4">
        <v>17776.713393397666</v>
      </c>
    </row>
    <row r="12" spans="1:31" x14ac:dyDescent="0.25">
      <c r="A12" s="3" t="s">
        <v>2</v>
      </c>
      <c r="B12" s="3" t="s">
        <v>12</v>
      </c>
      <c r="C12" s="4">
        <v>4747.2201461757904</v>
      </c>
      <c r="D12" s="4">
        <v>4845.2935901540905</v>
      </c>
      <c r="E12" s="4">
        <v>4805.0437782229501</v>
      </c>
      <c r="F12" s="4">
        <v>4715.9247916798204</v>
      </c>
      <c r="G12" s="4">
        <v>4753.3350314585005</v>
      </c>
      <c r="H12" s="4">
        <v>4793.3303071383198</v>
      </c>
      <c r="I12" s="4">
        <v>4780.2624086710503</v>
      </c>
      <c r="J12" s="4">
        <v>4784.2532481899698</v>
      </c>
      <c r="K12" s="4">
        <v>4699.0377717218998</v>
      </c>
      <c r="L12" s="4">
        <v>4729.5315071559899</v>
      </c>
      <c r="M12" s="4">
        <v>4755.1383826750698</v>
      </c>
      <c r="N12" s="4">
        <v>4650.1673085374996</v>
      </c>
      <c r="O12" s="4">
        <v>5679.9495533059799</v>
      </c>
      <c r="Q12" s="3" t="s">
        <v>2</v>
      </c>
      <c r="R12" s="3" t="s">
        <v>12</v>
      </c>
      <c r="S12" s="4">
        <v>5162.7561974750797</v>
      </c>
      <c r="T12" s="4">
        <v>5123.4401625598603</v>
      </c>
      <c r="U12" s="4">
        <v>5232.9570884003897</v>
      </c>
      <c r="V12" s="4">
        <v>5127.0090957952198</v>
      </c>
      <c r="W12" s="4">
        <v>5077.71012377641</v>
      </c>
      <c r="X12" s="4">
        <v>5126.37534567071</v>
      </c>
      <c r="Y12" s="4">
        <v>5166.6632064630803</v>
      </c>
      <c r="Z12" s="4">
        <v>5162.34035034103</v>
      </c>
      <c r="AA12" s="4">
        <v>5122.27714666665</v>
      </c>
      <c r="AB12" s="4">
        <v>5067.4725389658097</v>
      </c>
      <c r="AC12" s="4">
        <v>5078.71604123629</v>
      </c>
      <c r="AD12" s="4">
        <v>5019.7001804638403</v>
      </c>
      <c r="AE12" s="4">
        <v>5927.7949741154898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43651.653334918199</v>
      </c>
      <c r="D14" s="4">
        <v>47098.871009802097</v>
      </c>
      <c r="E14" s="4">
        <v>49135.122805952</v>
      </c>
      <c r="F14" s="4">
        <v>49194.0790868841</v>
      </c>
      <c r="G14" s="4">
        <v>47414.195193907202</v>
      </c>
      <c r="H14" s="4">
        <v>45620.942795667303</v>
      </c>
      <c r="I14" s="4">
        <v>44052.446886414102</v>
      </c>
      <c r="J14" s="4">
        <v>44037.510955941601</v>
      </c>
      <c r="K14" s="4">
        <v>38757.944988371702</v>
      </c>
      <c r="L14" s="4">
        <v>38857.137196443997</v>
      </c>
      <c r="M14" s="4">
        <v>38800.876481515203</v>
      </c>
      <c r="N14" s="4">
        <v>38418.353191893402</v>
      </c>
      <c r="O14" s="4">
        <v>38174.588502947503</v>
      </c>
      <c r="Q14" s="3" t="s">
        <v>13</v>
      </c>
      <c r="R14" s="3" t="s">
        <v>3</v>
      </c>
      <c r="S14" s="4">
        <v>43067.3512325478</v>
      </c>
      <c r="T14" s="4">
        <v>46084.985698967597</v>
      </c>
      <c r="U14" s="4">
        <v>48307.884376291397</v>
      </c>
      <c r="V14" s="4">
        <v>48046.810589146597</v>
      </c>
      <c r="W14" s="4">
        <v>46500.692568842598</v>
      </c>
      <c r="X14" s="4">
        <v>44696.914409504003</v>
      </c>
      <c r="Y14" s="4">
        <v>43128.548909932601</v>
      </c>
      <c r="Z14" s="4">
        <v>43399.135989677699</v>
      </c>
      <c r="AA14" s="4">
        <v>38534.533151985401</v>
      </c>
      <c r="AB14" s="4">
        <v>38720.249979057997</v>
      </c>
      <c r="AC14" s="4">
        <v>38706.7183998357</v>
      </c>
      <c r="AD14" s="4">
        <v>38532.108659030302</v>
      </c>
      <c r="AE14" s="4">
        <v>38324.132062811899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3.7592911689999999</v>
      </c>
      <c r="D16" s="4">
        <v>5.4320802524999596</v>
      </c>
      <c r="E16" s="4">
        <v>8.21176712341002</v>
      </c>
      <c r="F16" s="4">
        <v>11.6234284813599</v>
      </c>
      <c r="G16" s="4">
        <v>13.84012505862</v>
      </c>
      <c r="H16" s="4">
        <v>15.59756309082</v>
      </c>
      <c r="I16" s="4">
        <v>18.608333019620101</v>
      </c>
      <c r="J16" s="4">
        <v>22.331220330769899</v>
      </c>
      <c r="K16" s="4">
        <v>28.781036160899902</v>
      </c>
      <c r="L16" s="4">
        <v>33.126257548860004</v>
      </c>
      <c r="M16" s="4">
        <v>38.765017060500199</v>
      </c>
      <c r="N16" s="4">
        <v>46.878285100420001</v>
      </c>
      <c r="O16" s="4">
        <v>54.330316010499899</v>
      </c>
      <c r="Q16" s="3" t="s">
        <v>13</v>
      </c>
      <c r="R16" s="3" t="s">
        <v>5</v>
      </c>
      <c r="S16" s="4">
        <v>3.7693487218500001</v>
      </c>
      <c r="T16" s="4">
        <v>5.2512775514899603</v>
      </c>
      <c r="U16" s="4">
        <v>8.0411040000000202</v>
      </c>
      <c r="V16" s="4">
        <v>10.9831687526599</v>
      </c>
      <c r="W16" s="4">
        <v>13.527388971780001</v>
      </c>
      <c r="X16" s="4">
        <v>14.993703420279999</v>
      </c>
      <c r="Y16" s="4">
        <v>19.270851947070099</v>
      </c>
      <c r="Z16" s="4">
        <v>22.640259527910001</v>
      </c>
      <c r="AA16" s="4">
        <v>27.758898247209899</v>
      </c>
      <c r="AB16" s="4">
        <v>31.975310293149999</v>
      </c>
      <c r="AC16" s="4">
        <v>38.275315155860199</v>
      </c>
      <c r="AD16" s="4">
        <v>46.424273071850003</v>
      </c>
      <c r="AE16" s="4">
        <v>52.846513954799903</v>
      </c>
    </row>
    <row r="17" spans="1:31" x14ac:dyDescent="0.25">
      <c r="A17" s="3" t="s">
        <v>13</v>
      </c>
      <c r="B17" s="3" t="s">
        <v>6</v>
      </c>
      <c r="C17" s="4">
        <v>754.48722350262994</v>
      </c>
      <c r="D17" s="4">
        <v>795.56083473570004</v>
      </c>
      <c r="E17" s="4">
        <v>876.46299063394997</v>
      </c>
      <c r="F17" s="4">
        <v>938.77232427124</v>
      </c>
      <c r="G17" s="4">
        <v>990.11414049848997</v>
      </c>
      <c r="H17" s="4">
        <v>989.21390603683994</v>
      </c>
      <c r="I17" s="4">
        <v>1040.1292692112299</v>
      </c>
      <c r="J17" s="4">
        <v>1065.1767507506199</v>
      </c>
      <c r="K17" s="4">
        <v>1082.0740835584299</v>
      </c>
      <c r="L17" s="4">
        <v>1085.14702297441</v>
      </c>
      <c r="M17" s="4">
        <v>1088.83860652679</v>
      </c>
      <c r="N17" s="4">
        <v>1073.1974466117699</v>
      </c>
      <c r="O17" s="4">
        <v>1071.9192569151301</v>
      </c>
      <c r="Q17" s="3" t="s">
        <v>13</v>
      </c>
      <c r="R17" s="3" t="s">
        <v>6</v>
      </c>
      <c r="S17" s="4">
        <v>754.75849398285004</v>
      </c>
      <c r="T17" s="4">
        <v>799.38877309968996</v>
      </c>
      <c r="U17" s="4">
        <v>850.87755477908001</v>
      </c>
      <c r="V17" s="4">
        <v>893.86746205497002</v>
      </c>
      <c r="W17" s="4">
        <v>954.82427666669003</v>
      </c>
      <c r="X17" s="4">
        <v>965.73289330373996</v>
      </c>
      <c r="Y17" s="4">
        <v>1030.8363866647701</v>
      </c>
      <c r="Z17" s="4">
        <v>1049.12099829063</v>
      </c>
      <c r="AA17" s="4">
        <v>1061.1306398309</v>
      </c>
      <c r="AB17" s="4">
        <v>1071.3941146997399</v>
      </c>
      <c r="AC17" s="4">
        <v>1068.48399217782</v>
      </c>
      <c r="AD17" s="4">
        <v>1063.63840397627</v>
      </c>
      <c r="AE17" s="4">
        <v>1065.9349832729899</v>
      </c>
    </row>
    <row r="18" spans="1:31" x14ac:dyDescent="0.25">
      <c r="A18" s="3" t="s">
        <v>13</v>
      </c>
      <c r="B18" s="3" t="s">
        <v>7</v>
      </c>
      <c r="C18" s="4">
        <v>1.204</v>
      </c>
      <c r="D18" s="4">
        <v>1.3196000000000001</v>
      </c>
      <c r="E18" s="4">
        <v>1.456</v>
      </c>
      <c r="F18" s="4">
        <v>1.508</v>
      </c>
      <c r="G18" s="4">
        <v>1.5416000000000001</v>
      </c>
      <c r="H18" s="4">
        <v>1.4947293981000001</v>
      </c>
      <c r="I18" s="4">
        <v>1.5121774077600001</v>
      </c>
      <c r="J18" s="4">
        <v>1.53249320548</v>
      </c>
      <c r="K18" s="4">
        <v>1.65228336349</v>
      </c>
      <c r="L18" s="4">
        <v>1.6639999999999999</v>
      </c>
      <c r="M18" s="4">
        <v>1.63561348909</v>
      </c>
      <c r="N18" s="4">
        <v>1.6516</v>
      </c>
      <c r="O18" s="4">
        <v>1.6368</v>
      </c>
      <c r="Q18" s="3" t="s">
        <v>13</v>
      </c>
      <c r="R18" s="3" t="s">
        <v>7</v>
      </c>
      <c r="S18" s="4">
        <v>1.2624</v>
      </c>
      <c r="T18" s="4">
        <v>1.2427999999999999</v>
      </c>
      <c r="U18" s="4">
        <v>1.37920839446</v>
      </c>
      <c r="V18" s="4">
        <v>1.43719045635</v>
      </c>
      <c r="W18" s="4">
        <v>1.502</v>
      </c>
      <c r="X18" s="4">
        <v>1.4616</v>
      </c>
      <c r="Y18" s="4">
        <v>1.4956586867399999</v>
      </c>
      <c r="Z18" s="4">
        <v>1.512</v>
      </c>
      <c r="AA18" s="4">
        <v>1.59237835848</v>
      </c>
      <c r="AB18" s="4">
        <v>1.58457944061</v>
      </c>
      <c r="AC18" s="4">
        <v>1.60348112634</v>
      </c>
      <c r="AD18" s="4">
        <v>1.6292</v>
      </c>
      <c r="AE18" s="4">
        <v>1.6024652452399999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0.13544727113999999</v>
      </c>
      <c r="N19" s="4">
        <v>0</v>
      </c>
      <c r="O19" s="4">
        <v>0.56295478470000004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0.15964517956999999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2564.2204396914899</v>
      </c>
      <c r="D20" s="4">
        <v>2638.0770584172901</v>
      </c>
      <c r="E20" s="4">
        <v>2886.8975903394999</v>
      </c>
      <c r="F20" s="4">
        <v>3066.63819932961</v>
      </c>
      <c r="G20" s="4">
        <v>3006.6946721096501</v>
      </c>
      <c r="H20" s="4">
        <v>2571.48453572376</v>
      </c>
      <c r="I20" s="4">
        <v>2504.57488671276</v>
      </c>
      <c r="J20" s="4">
        <v>2648.2200602282601</v>
      </c>
      <c r="K20" s="4">
        <v>3601.7223602379599</v>
      </c>
      <c r="L20" s="4">
        <v>4003.2450623617301</v>
      </c>
      <c r="M20" s="4">
        <v>4222.9377982743999</v>
      </c>
      <c r="N20" s="4">
        <v>5181.8423965092798</v>
      </c>
      <c r="O20" s="4">
        <v>5371.5816825262</v>
      </c>
      <c r="Q20" s="3" t="s">
        <v>13</v>
      </c>
      <c r="R20" s="3" t="s">
        <v>9</v>
      </c>
      <c r="S20" s="4">
        <v>2553.5842939392601</v>
      </c>
      <c r="T20" s="4">
        <v>2680.4189800959002</v>
      </c>
      <c r="U20" s="4">
        <v>2806.3058856380298</v>
      </c>
      <c r="V20" s="4">
        <v>2889.0590260150102</v>
      </c>
      <c r="W20" s="4">
        <v>2864.38101898281</v>
      </c>
      <c r="X20" s="4">
        <v>2546.2056403127299</v>
      </c>
      <c r="Y20" s="4">
        <v>2499.95677422681</v>
      </c>
      <c r="Z20" s="4">
        <v>2617.1762528704198</v>
      </c>
      <c r="AA20" s="4">
        <v>3409.21665411099</v>
      </c>
      <c r="AB20" s="4">
        <v>3698.4966673819699</v>
      </c>
      <c r="AC20" s="4">
        <v>3714.4343065739299</v>
      </c>
      <c r="AD20" s="4">
        <v>4568.1513392972802</v>
      </c>
      <c r="AE20" s="4">
        <v>4554.1544904857101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693.30853870626197</v>
      </c>
      <c r="L21" s="4">
        <v>695.26701512948205</v>
      </c>
      <c r="M21" s="4">
        <v>694.99392686481201</v>
      </c>
      <c r="N21" s="4">
        <v>692.17654544586196</v>
      </c>
      <c r="O21" s="4">
        <v>690.58173443760199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686.27331191333201</v>
      </c>
      <c r="AB21" s="4">
        <v>685.11640345712203</v>
      </c>
      <c r="AC21" s="4">
        <v>688.33134949013197</v>
      </c>
      <c r="AD21" s="4">
        <v>690.92899109968198</v>
      </c>
      <c r="AE21" s="4">
        <v>686.82345536850198</v>
      </c>
    </row>
    <row r="22" spans="1:31" x14ac:dyDescent="0.25">
      <c r="A22" s="3" t="s">
        <v>13</v>
      </c>
      <c r="B22" s="3" t="s">
        <v>11</v>
      </c>
      <c r="C22" s="4">
        <v>4975.0138461889856</v>
      </c>
      <c r="D22" s="4">
        <v>4950.7728603408505</v>
      </c>
      <c r="E22" s="4">
        <v>4971.8837724414725</v>
      </c>
      <c r="F22" s="4">
        <v>6555.5838603632783</v>
      </c>
      <c r="G22" s="4">
        <v>8884.3356960007477</v>
      </c>
      <c r="H22" s="4">
        <v>10847.085148883083</v>
      </c>
      <c r="I22" s="4">
        <v>11589.468099640806</v>
      </c>
      <c r="J22" s="4">
        <v>11295.219124485091</v>
      </c>
      <c r="K22" s="4">
        <v>12549.536799991891</v>
      </c>
      <c r="L22" s="4">
        <v>12426.496715176223</v>
      </c>
      <c r="M22" s="4">
        <v>12306.1985844719</v>
      </c>
      <c r="N22" s="4">
        <v>9960.6522120547197</v>
      </c>
      <c r="O22" s="4">
        <v>9673.2330871626109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4833.6608610839676</v>
      </c>
      <c r="V22" s="4">
        <v>6400.3710738875716</v>
      </c>
      <c r="W22" s="4">
        <v>8706.5618868401216</v>
      </c>
      <c r="X22" s="4">
        <v>10694.934039577494</v>
      </c>
      <c r="Y22" s="4">
        <v>11447.406280075091</v>
      </c>
      <c r="Z22" s="4">
        <v>11082.445008528821</v>
      </c>
      <c r="AA22" s="4">
        <v>12361.867067807958</v>
      </c>
      <c r="AB22" s="4">
        <v>12256.120063803628</v>
      </c>
      <c r="AC22" s="4">
        <v>12060.972836737204</v>
      </c>
      <c r="AD22" s="4">
        <v>9567.4234254732382</v>
      </c>
      <c r="AE22" s="4">
        <v>9274.6671921501529</v>
      </c>
    </row>
    <row r="23" spans="1:31" x14ac:dyDescent="0.25">
      <c r="A23" s="3" t="s">
        <v>13</v>
      </c>
      <c r="B23" s="3" t="s">
        <v>12</v>
      </c>
      <c r="C23" s="4">
        <v>2573.0714842216998</v>
      </c>
      <c r="D23" s="4">
        <v>2565.6742794910301</v>
      </c>
      <c r="E23" s="4">
        <v>2609.2726487984201</v>
      </c>
      <c r="F23" s="4">
        <v>2580.13604282506</v>
      </c>
      <c r="G23" s="4">
        <v>2503.2081343650102</v>
      </c>
      <c r="H23" s="4">
        <v>2351.0909390524198</v>
      </c>
      <c r="I23" s="4">
        <v>3157.0670594288099</v>
      </c>
      <c r="J23" s="4">
        <v>5730.3065875981902</v>
      </c>
      <c r="K23" s="4">
        <v>7210.8748138216097</v>
      </c>
      <c r="L23" s="4">
        <v>7179.9709723798196</v>
      </c>
      <c r="M23" s="4">
        <v>7151.6341937521602</v>
      </c>
      <c r="N23" s="4">
        <v>6814.5688170591302</v>
      </c>
      <c r="O23" s="4">
        <v>6760.4993862251404</v>
      </c>
      <c r="Q23" s="3" t="s">
        <v>13</v>
      </c>
      <c r="R23" s="3" t="s">
        <v>12</v>
      </c>
      <c r="S23" s="4">
        <v>2571.1525676195301</v>
      </c>
      <c r="T23" s="4">
        <v>2580.4723034122999</v>
      </c>
      <c r="U23" s="4">
        <v>2610.4966764964902</v>
      </c>
      <c r="V23" s="4">
        <v>2562.1177674742898</v>
      </c>
      <c r="W23" s="4">
        <v>2507.8478602006899</v>
      </c>
      <c r="X23" s="4">
        <v>2339.0304884464299</v>
      </c>
      <c r="Y23" s="4">
        <v>3194.3260846447802</v>
      </c>
      <c r="Z23" s="4">
        <v>5779.5046293922596</v>
      </c>
      <c r="AA23" s="4">
        <v>7172.9020623188799</v>
      </c>
      <c r="AB23" s="4">
        <v>7127.3720407128203</v>
      </c>
      <c r="AC23" s="4">
        <v>7192.5108419688104</v>
      </c>
      <c r="AD23" s="4">
        <v>6825.4667792152204</v>
      </c>
      <c r="AE23" s="4">
        <v>6812.85065650874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12.136258964230001</v>
      </c>
      <c r="D27" s="4">
        <v>15.31358368928</v>
      </c>
      <c r="E27" s="4">
        <v>17.7927244529</v>
      </c>
      <c r="F27" s="4">
        <v>20.875100201159899</v>
      </c>
      <c r="G27" s="4">
        <v>23.209940513380001</v>
      </c>
      <c r="H27" s="4">
        <v>24.017064538580001</v>
      </c>
      <c r="I27" s="4">
        <v>26.147446402949999</v>
      </c>
      <c r="J27" s="4">
        <v>27.634407287950001</v>
      </c>
      <c r="K27" s="4">
        <v>29.219579926760101</v>
      </c>
      <c r="L27" s="4">
        <v>30.72719739295</v>
      </c>
      <c r="M27" s="4">
        <v>31.501873129429999</v>
      </c>
      <c r="N27" s="4">
        <v>30.88919922921</v>
      </c>
      <c r="O27" s="4">
        <v>33.736925938330003</v>
      </c>
      <c r="Q27" s="3" t="s">
        <v>14</v>
      </c>
      <c r="R27" s="3" t="s">
        <v>5</v>
      </c>
      <c r="S27" s="4">
        <v>12.18776266511</v>
      </c>
      <c r="T27" s="4">
        <v>15.56218887404</v>
      </c>
      <c r="U27" s="4">
        <v>18.001748899940001</v>
      </c>
      <c r="V27" s="4">
        <v>20.355257109379998</v>
      </c>
      <c r="W27" s="4">
        <v>22.988777359530001</v>
      </c>
      <c r="X27" s="4">
        <v>23.517597067819999</v>
      </c>
      <c r="Y27" s="4">
        <v>25.958251028429999</v>
      </c>
      <c r="Z27" s="4">
        <v>27.348716169949999</v>
      </c>
      <c r="AA27" s="4">
        <v>28.1025122787801</v>
      </c>
      <c r="AB27" s="4">
        <v>28.717543371390001</v>
      </c>
      <c r="AC27" s="4">
        <v>30.80590074501</v>
      </c>
      <c r="AD27" s="4">
        <v>31.698279622129999</v>
      </c>
      <c r="AE27" s="4">
        <v>34.244889887790002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75.795977034894989</v>
      </c>
      <c r="D29" s="4">
        <v>79.139186218985017</v>
      </c>
      <c r="E29" s="4">
        <v>85.411010260151244</v>
      </c>
      <c r="F29" s="4">
        <v>87.803777105035465</v>
      </c>
      <c r="G29" s="4">
        <v>89.0223090479804</v>
      </c>
      <c r="H29" s="4">
        <v>81.95403805956235</v>
      </c>
      <c r="I29" s="4">
        <v>81.943744361289021</v>
      </c>
      <c r="J29" s="4">
        <v>86.824701384721351</v>
      </c>
      <c r="K29" s="4">
        <v>87.423508817942135</v>
      </c>
      <c r="L29" s="4">
        <v>85.982443374592123</v>
      </c>
      <c r="M29" s="4">
        <v>82.797549363857343</v>
      </c>
      <c r="N29" s="4">
        <v>79.101685732088143</v>
      </c>
      <c r="O29" s="4">
        <v>78.238196321299029</v>
      </c>
      <c r="Q29" s="3" t="s">
        <v>14</v>
      </c>
      <c r="R29" s="3" t="s">
        <v>7</v>
      </c>
      <c r="S29" s="4">
        <v>78.865018886252528</v>
      </c>
      <c r="T29" s="4">
        <v>78.353349661468314</v>
      </c>
      <c r="U29" s="4">
        <v>82.206758858434867</v>
      </c>
      <c r="V29" s="4">
        <v>83.664965742732178</v>
      </c>
      <c r="W29" s="4">
        <v>85.2866665860832</v>
      </c>
      <c r="X29" s="4">
        <v>78.340518643345021</v>
      </c>
      <c r="Y29" s="4">
        <v>80.601544468255682</v>
      </c>
      <c r="Z29" s="4">
        <v>84.216769414438346</v>
      </c>
      <c r="AA29" s="4">
        <v>84.796001980128167</v>
      </c>
      <c r="AB29" s="4">
        <v>83.556867809394944</v>
      </c>
      <c r="AC29" s="4">
        <v>82.355372532910636</v>
      </c>
      <c r="AD29" s="4">
        <v>79.06861682629733</v>
      </c>
      <c r="AE29" s="4">
        <v>77.722476272321472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0.11239702411999999</v>
      </c>
      <c r="G30" s="4">
        <v>0</v>
      </c>
      <c r="H30" s="4">
        <v>0</v>
      </c>
      <c r="I30" s="4">
        <v>0</v>
      </c>
      <c r="J30" s="4">
        <v>0.85917301399000001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1.8161604712699999</v>
      </c>
      <c r="T30" s="4">
        <v>2.2953696584299998</v>
      </c>
      <c r="U30" s="4">
        <v>1.71202086775</v>
      </c>
      <c r="V30" s="4">
        <v>0.96288995844000003</v>
      </c>
      <c r="W30" s="4">
        <v>0.47660000000000002</v>
      </c>
      <c r="X30" s="4">
        <v>0</v>
      </c>
      <c r="Y30" s="4">
        <v>0</v>
      </c>
      <c r="Z30" s="4">
        <v>0</v>
      </c>
      <c r="AA30" s="4">
        <v>5.2893018829999999E-2</v>
      </c>
      <c r="AB30" s="4">
        <v>0.66734921012000004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4820.4969934272303</v>
      </c>
      <c r="D31" s="4">
        <v>4799.9074716468604</v>
      </c>
      <c r="E31" s="4">
        <v>358.86348547679</v>
      </c>
      <c r="F31" s="4">
        <v>458.23966700064</v>
      </c>
      <c r="G31" s="4">
        <v>425.03211168412003</v>
      </c>
      <c r="H31" s="4">
        <v>265.27878824151998</v>
      </c>
      <c r="I31" s="4">
        <v>272.97402511998001</v>
      </c>
      <c r="J31" s="4">
        <v>354.43266942613002</v>
      </c>
      <c r="K31" s="4">
        <v>509.64006568359002</v>
      </c>
      <c r="L31" s="4">
        <v>621.76368132179005</v>
      </c>
      <c r="M31" s="4">
        <v>749.31935607176001</v>
      </c>
      <c r="N31" s="4">
        <v>1208.9120689381</v>
      </c>
      <c r="O31" s="4">
        <v>1230.2412726964501</v>
      </c>
      <c r="Q31" s="3" t="s">
        <v>14</v>
      </c>
      <c r="R31" s="3" t="s">
        <v>9</v>
      </c>
      <c r="S31" s="4">
        <v>4846.4257138092398</v>
      </c>
      <c r="T31" s="4">
        <v>4816.1301105727698</v>
      </c>
      <c r="U31" s="4">
        <v>302.51176472792997</v>
      </c>
      <c r="V31" s="4">
        <v>344.94181844374998</v>
      </c>
      <c r="W31" s="4">
        <v>333.79006342258998</v>
      </c>
      <c r="X31" s="4">
        <v>194.37711298178999</v>
      </c>
      <c r="Y31" s="4">
        <v>224.09516120595001</v>
      </c>
      <c r="Z31" s="4">
        <v>278.09182212708998</v>
      </c>
      <c r="AA31" s="4">
        <v>387.32759828362998</v>
      </c>
      <c r="AB31" s="4">
        <v>488.22481525312998</v>
      </c>
      <c r="AC31" s="4">
        <v>436.35491356010999</v>
      </c>
      <c r="AD31" s="4">
        <v>718.42344847831998</v>
      </c>
      <c r="AE31" s="4">
        <v>704.76271893863998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68.6440866527699</v>
      </c>
      <c r="M32" s="4">
        <v>137.18732477328999</v>
      </c>
      <c r="N32" s="4">
        <v>1050.6067657947499</v>
      </c>
      <c r="O32" s="4">
        <v>1050.30714738195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67.2944712811898</v>
      </c>
      <c r="AC32" s="4">
        <v>135.61931599434999</v>
      </c>
      <c r="AD32" s="4">
        <v>1041.2475436146301</v>
      </c>
      <c r="AE32" s="4">
        <v>1037.30559649149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1192.432253997674</v>
      </c>
      <c r="E33" s="4">
        <v>1191.6539776405673</v>
      </c>
      <c r="F33" s="4">
        <v>1185.4356815244337</v>
      </c>
      <c r="G33" s="4">
        <v>1187.4019635052332</v>
      </c>
      <c r="H33" s="4">
        <v>1189.6610949968531</v>
      </c>
      <c r="I33" s="4">
        <v>1194.5559585132573</v>
      </c>
      <c r="J33" s="4">
        <v>1194.3541293714297</v>
      </c>
      <c r="K33" s="4">
        <v>1184.9628495445545</v>
      </c>
      <c r="L33" s="4">
        <v>1334.021496217204</v>
      </c>
      <c r="M33" s="4">
        <v>2006.9493861301094</v>
      </c>
      <c r="N33" s="4">
        <v>6024.8332686819549</v>
      </c>
      <c r="O33" s="4">
        <v>6209.572092485927</v>
      </c>
      <c r="Q33" s="3" t="s">
        <v>14</v>
      </c>
      <c r="R33" s="3" t="s">
        <v>11</v>
      </c>
      <c r="S33" s="4">
        <v>1137.9420760817691</v>
      </c>
      <c r="T33" s="4">
        <v>1141.7652263399232</v>
      </c>
      <c r="U33" s="4">
        <v>1144.8201700116115</v>
      </c>
      <c r="V33" s="4">
        <v>1144.0820844577365</v>
      </c>
      <c r="W33" s="4">
        <v>1143.0418403441788</v>
      </c>
      <c r="X33" s="4">
        <v>1141.4132413784666</v>
      </c>
      <c r="Y33" s="4">
        <v>1141.8987945190108</v>
      </c>
      <c r="Z33" s="4">
        <v>1141.928803716492</v>
      </c>
      <c r="AA33" s="4">
        <v>1141.1687805118149</v>
      </c>
      <c r="AB33" s="4">
        <v>1292.2811186506897</v>
      </c>
      <c r="AC33" s="4">
        <v>1951.1804249495783</v>
      </c>
      <c r="AD33" s="4">
        <v>5772.6496674565524</v>
      </c>
      <c r="AE33" s="4">
        <v>5947.1599740300089</v>
      </c>
    </row>
    <row r="34" spans="1:31" x14ac:dyDescent="0.25">
      <c r="A34" s="3" t="s">
        <v>14</v>
      </c>
      <c r="B34" s="3" t="s">
        <v>12</v>
      </c>
      <c r="C34" s="4">
        <v>5760.3458950326904</v>
      </c>
      <c r="D34" s="4">
        <v>5760.7938480934099</v>
      </c>
      <c r="E34" s="4">
        <v>5963.6433155935902</v>
      </c>
      <c r="F34" s="4">
        <v>5804.9517925881601</v>
      </c>
      <c r="G34" s="4">
        <v>5762.3023597664296</v>
      </c>
      <c r="H34" s="4">
        <v>5818.7475769565899</v>
      </c>
      <c r="I34" s="4">
        <v>5791.7180076715003</v>
      </c>
      <c r="J34" s="4">
        <v>5844.5202246461004</v>
      </c>
      <c r="K34" s="4">
        <v>5735.3677209918096</v>
      </c>
      <c r="L34" s="4">
        <v>5752.0649610548799</v>
      </c>
      <c r="M34" s="4">
        <v>5682.1434270972604</v>
      </c>
      <c r="N34" s="4">
        <v>5176.5653799260599</v>
      </c>
      <c r="O34" s="4">
        <v>5141.6534989626898</v>
      </c>
      <c r="Q34" s="3" t="s">
        <v>14</v>
      </c>
      <c r="R34" s="3" t="s">
        <v>12</v>
      </c>
      <c r="S34" s="4">
        <v>6634.9884232117201</v>
      </c>
      <c r="T34" s="4">
        <v>6735.9783465688997</v>
      </c>
      <c r="U34" s="4">
        <v>6863.1530190188996</v>
      </c>
      <c r="V34" s="4">
        <v>6649.0132111516896</v>
      </c>
      <c r="W34" s="4">
        <v>6552.9235590544704</v>
      </c>
      <c r="X34" s="4">
        <v>6667.1198388958801</v>
      </c>
      <c r="Y34" s="4">
        <v>6654.0961103863501</v>
      </c>
      <c r="Z34" s="4">
        <v>6731.8498732295002</v>
      </c>
      <c r="AA34" s="4">
        <v>6566.0760935545304</v>
      </c>
      <c r="AB34" s="4">
        <v>6509.2943644276902</v>
      </c>
      <c r="AC34" s="4">
        <v>6461.3417363242097</v>
      </c>
      <c r="AD34" s="4">
        <v>5964.8938937388803</v>
      </c>
      <c r="AE34" s="4">
        <v>5941.4749789096304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0.33577200000000001</v>
      </c>
      <c r="D38" s="4">
        <v>0.55681388469000004</v>
      </c>
      <c r="E38" s="4">
        <v>0.98020722185000098</v>
      </c>
      <c r="F38" s="4">
        <v>1.38444873068</v>
      </c>
      <c r="G38" s="4">
        <v>1.6472388449699999</v>
      </c>
      <c r="H38" s="4">
        <v>1.7271125597300001</v>
      </c>
      <c r="I38" s="4">
        <v>2.16402511697</v>
      </c>
      <c r="J38" s="4">
        <v>2.3901864713399998</v>
      </c>
      <c r="K38" s="4">
        <v>3.29110898015999</v>
      </c>
      <c r="L38" s="4">
        <v>3.9772866790799899</v>
      </c>
      <c r="M38" s="4">
        <v>4.4911295258200097</v>
      </c>
      <c r="N38" s="4">
        <v>4.6366917517599902</v>
      </c>
      <c r="O38" s="4">
        <v>5.4048235068000201</v>
      </c>
      <c r="Q38" s="3" t="s">
        <v>15</v>
      </c>
      <c r="R38" s="3" t="s">
        <v>5</v>
      </c>
      <c r="S38" s="4">
        <v>0.40117235060000001</v>
      </c>
      <c r="T38" s="4">
        <v>0.57946124901999996</v>
      </c>
      <c r="U38" s="4">
        <v>0.92048219855000002</v>
      </c>
      <c r="V38" s="4">
        <v>1.23135761103</v>
      </c>
      <c r="W38" s="4">
        <v>1.5822837192899999</v>
      </c>
      <c r="X38" s="4">
        <v>1.5129790328399999</v>
      </c>
      <c r="Y38" s="4">
        <v>2.0427102384100002</v>
      </c>
      <c r="Z38" s="4">
        <v>2.52290982579001</v>
      </c>
      <c r="AA38" s="4">
        <v>2.9735711071600002</v>
      </c>
      <c r="AB38" s="4">
        <v>3.6616895457499998</v>
      </c>
      <c r="AC38" s="4">
        <v>4.2686853926700001</v>
      </c>
      <c r="AD38" s="4">
        <v>4.9203050768999796</v>
      </c>
      <c r="AE38" s="4">
        <v>5.9716834043100198</v>
      </c>
    </row>
    <row r="39" spans="1:31" x14ac:dyDescent="0.25">
      <c r="A39" s="3" t="s">
        <v>15</v>
      </c>
      <c r="B39" s="3" t="s">
        <v>6</v>
      </c>
      <c r="C39" s="4">
        <v>8648.3029007306905</v>
      </c>
      <c r="D39" s="4">
        <v>8662.1568170911596</v>
      </c>
      <c r="E39" s="4">
        <v>8676.9030339426299</v>
      </c>
      <c r="F39" s="4">
        <v>8661.2899852590599</v>
      </c>
      <c r="G39" s="4">
        <v>8615.07283832129</v>
      </c>
      <c r="H39" s="4">
        <v>8601.5907094269205</v>
      </c>
      <c r="I39" s="4">
        <v>8584.1848378316208</v>
      </c>
      <c r="J39" s="4">
        <v>8602.1985365885394</v>
      </c>
      <c r="K39" s="4">
        <v>8538.0886493102498</v>
      </c>
      <c r="L39" s="4">
        <v>8552.6977270417701</v>
      </c>
      <c r="M39" s="4">
        <v>8549.1557355567202</v>
      </c>
      <c r="N39" s="4">
        <v>8592.8111107424793</v>
      </c>
      <c r="O39" s="4">
        <v>8485.3080293062303</v>
      </c>
      <c r="Q39" s="3" t="s">
        <v>15</v>
      </c>
      <c r="R39" s="3" t="s">
        <v>6</v>
      </c>
      <c r="S39" s="4">
        <v>8633.0685576362794</v>
      </c>
      <c r="T39" s="4">
        <v>8635.8203724717405</v>
      </c>
      <c r="U39" s="4">
        <v>8641.6273485824695</v>
      </c>
      <c r="V39" s="4">
        <v>8614.72136791714</v>
      </c>
      <c r="W39" s="4">
        <v>8585.9615369069998</v>
      </c>
      <c r="X39" s="4">
        <v>8511.3513420979507</v>
      </c>
      <c r="Y39" s="4">
        <v>8512.9700124885203</v>
      </c>
      <c r="Z39" s="4">
        <v>8457.2720519243503</v>
      </c>
      <c r="AA39" s="4">
        <v>8400.3925790255598</v>
      </c>
      <c r="AB39" s="4">
        <v>8409.9525929814808</v>
      </c>
      <c r="AC39" s="4">
        <v>8434.6175110971108</v>
      </c>
      <c r="AD39" s="4">
        <v>8567.7573079246995</v>
      </c>
      <c r="AE39" s="4">
        <v>8498.7162869903204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5.6769796999900004</v>
      </c>
      <c r="G42" s="4">
        <v>17.86294165552</v>
      </c>
      <c r="H42" s="4">
        <v>26.390485461330002</v>
      </c>
      <c r="I42" s="4">
        <v>2.3846236885600001</v>
      </c>
      <c r="J42" s="4">
        <v>15.58371992939</v>
      </c>
      <c r="K42" s="4">
        <v>19.052531226909998</v>
      </c>
      <c r="L42" s="4">
        <v>14.03200040251</v>
      </c>
      <c r="M42" s="4">
        <v>38.027892689730002</v>
      </c>
      <c r="N42" s="4">
        <v>47.422146360660001</v>
      </c>
      <c r="O42" s="4">
        <v>50.522051661230002</v>
      </c>
      <c r="Q42" s="3" t="s">
        <v>15</v>
      </c>
      <c r="R42" s="3" t="s">
        <v>9</v>
      </c>
      <c r="S42" s="4">
        <v>24.96606889573</v>
      </c>
      <c r="T42" s="4">
        <v>2.8247984129099999</v>
      </c>
      <c r="U42" s="4">
        <v>10.036187474889999</v>
      </c>
      <c r="V42" s="4">
        <v>8.2548085949000001</v>
      </c>
      <c r="W42" s="4">
        <v>0.71753589659999994</v>
      </c>
      <c r="X42" s="4">
        <v>6.5213219468999997</v>
      </c>
      <c r="Y42" s="4">
        <v>3.1895768386899999</v>
      </c>
      <c r="Z42" s="4">
        <v>1.17202646656</v>
      </c>
      <c r="AA42" s="4">
        <v>15.763363131889999</v>
      </c>
      <c r="AB42" s="4">
        <v>12.57166605117</v>
      </c>
      <c r="AC42" s="4">
        <v>13.109023164850001</v>
      </c>
      <c r="AD42" s="4">
        <v>18.80637447897</v>
      </c>
      <c r="AE42" s="4">
        <v>28.236421249860001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2175.29818471404</v>
      </c>
      <c r="D45" s="4">
        <v>2182.4239444602199</v>
      </c>
      <c r="E45" s="4">
        <v>2149.9834174253001</v>
      </c>
      <c r="F45" s="4">
        <v>2164.6508961659101</v>
      </c>
      <c r="G45" s="4">
        <v>2167.3831037550899</v>
      </c>
      <c r="H45" s="4">
        <v>2169.31194784024</v>
      </c>
      <c r="I45" s="4">
        <v>2176.4010181498202</v>
      </c>
      <c r="J45" s="4">
        <v>2114.7367521696801</v>
      </c>
      <c r="K45" s="4">
        <v>2158.0195205842201</v>
      </c>
      <c r="L45" s="4">
        <v>2163.1296382801802</v>
      </c>
      <c r="M45" s="4">
        <v>2175.8952079575702</v>
      </c>
      <c r="N45" s="4">
        <v>2168.1004286226798</v>
      </c>
      <c r="O45" s="4">
        <v>2342.58937342015</v>
      </c>
      <c r="Q45" s="3" t="s">
        <v>15</v>
      </c>
      <c r="R45" s="3" t="s">
        <v>12</v>
      </c>
      <c r="S45" s="4">
        <v>2262.6509900813899</v>
      </c>
      <c r="T45" s="4">
        <v>2269.2794910870698</v>
      </c>
      <c r="U45" s="4">
        <v>2279.51664369842</v>
      </c>
      <c r="V45" s="4">
        <v>2271.8331241482301</v>
      </c>
      <c r="W45" s="4">
        <v>2263.2611786590201</v>
      </c>
      <c r="X45" s="4">
        <v>2252.5703416494698</v>
      </c>
      <c r="Y45" s="4">
        <v>2262.8324825927698</v>
      </c>
      <c r="Z45" s="4">
        <v>2262.5622355401802</v>
      </c>
      <c r="AA45" s="4">
        <v>2248.7281172047001</v>
      </c>
      <c r="AB45" s="4">
        <v>2262.1469308165902</v>
      </c>
      <c r="AC45" s="4">
        <v>2258.9133833260898</v>
      </c>
      <c r="AD45" s="4">
        <v>2257.7559465345198</v>
      </c>
      <c r="AE45" s="4">
        <v>2430.3845181571601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34094.292575327301</v>
      </c>
      <c r="D48" s="4">
        <v>34409.677482650397</v>
      </c>
      <c r="E48" s="4">
        <v>34794.453452980997</v>
      </c>
      <c r="F48" s="4">
        <v>34122.951227462399</v>
      </c>
      <c r="G48" s="4">
        <v>33740.811486550701</v>
      </c>
      <c r="H48" s="4">
        <v>33499.416175345897</v>
      </c>
      <c r="I48" s="4">
        <v>33173.213130324097</v>
      </c>
      <c r="J48" s="4">
        <v>33022.554244422201</v>
      </c>
      <c r="K48" s="4">
        <v>32712.926129355299</v>
      </c>
      <c r="L48" s="4">
        <v>33044.118273807901</v>
      </c>
      <c r="M48" s="4">
        <v>32760.0500874151</v>
      </c>
      <c r="N48" s="4">
        <v>23363.682627021099</v>
      </c>
      <c r="O48" s="4">
        <v>23472.451071474301</v>
      </c>
      <c r="Q48" s="3" t="s">
        <v>16</v>
      </c>
      <c r="R48" s="3" t="s">
        <v>4</v>
      </c>
      <c r="S48" s="4">
        <v>33289.3709670151</v>
      </c>
      <c r="T48" s="4">
        <v>33258.939348519198</v>
      </c>
      <c r="U48" s="4">
        <v>34144.1653540158</v>
      </c>
      <c r="V48" s="4">
        <v>33884.503021657198</v>
      </c>
      <c r="W48" s="4">
        <v>32914.223070116903</v>
      </c>
      <c r="X48" s="4">
        <v>32814.954659375901</v>
      </c>
      <c r="Y48" s="4">
        <v>32034.089935305099</v>
      </c>
      <c r="Z48" s="4">
        <v>31605.109129926601</v>
      </c>
      <c r="AA48" s="4">
        <v>31432.315766647898</v>
      </c>
      <c r="AB48" s="4">
        <v>31665.282836681701</v>
      </c>
      <c r="AC48" s="4">
        <v>31917.418895402199</v>
      </c>
      <c r="AD48" s="4">
        <v>22864.767551509402</v>
      </c>
      <c r="AE48" s="4">
        <v>22838.051757533602</v>
      </c>
    </row>
    <row r="49" spans="1:31" x14ac:dyDescent="0.25">
      <c r="A49" s="3" t="s">
        <v>16</v>
      </c>
      <c r="B49" s="3" t="s">
        <v>5</v>
      </c>
      <c r="C49" s="4">
        <v>6.55967429218998</v>
      </c>
      <c r="D49" s="4">
        <v>9.4588162149700299</v>
      </c>
      <c r="E49" s="4">
        <v>13.25801715651</v>
      </c>
      <c r="F49" s="4">
        <v>19.04677874303</v>
      </c>
      <c r="G49" s="4">
        <v>23.571733092579901</v>
      </c>
      <c r="H49" s="4">
        <v>26.061974845670001</v>
      </c>
      <c r="I49" s="4">
        <v>32.314787491769998</v>
      </c>
      <c r="J49" s="4">
        <v>38.621013247770001</v>
      </c>
      <c r="K49" s="4">
        <v>45.409211377040201</v>
      </c>
      <c r="L49" s="4">
        <v>53.741358974050101</v>
      </c>
      <c r="M49" s="4">
        <v>61.636173009399997</v>
      </c>
      <c r="N49" s="4">
        <v>68.0634183477802</v>
      </c>
      <c r="O49" s="4">
        <v>78.764424328839993</v>
      </c>
      <c r="Q49" s="3" t="s">
        <v>16</v>
      </c>
      <c r="R49" s="3" t="s">
        <v>5</v>
      </c>
      <c r="S49" s="4">
        <v>6.7311460240199796</v>
      </c>
      <c r="T49" s="4">
        <v>9.7007590366100303</v>
      </c>
      <c r="U49" s="4">
        <v>13.3314241693</v>
      </c>
      <c r="V49" s="4">
        <v>19.076774008859999</v>
      </c>
      <c r="W49" s="4">
        <v>23.968240062499898</v>
      </c>
      <c r="X49" s="4">
        <v>26.067879023229999</v>
      </c>
      <c r="Y49" s="4">
        <v>32.295565278029997</v>
      </c>
      <c r="Z49" s="4">
        <v>38.146039770919998</v>
      </c>
      <c r="AA49" s="4">
        <v>44.616500756630202</v>
      </c>
      <c r="AB49" s="4">
        <v>51.515816968549998</v>
      </c>
      <c r="AC49" s="4">
        <v>60.078536001220101</v>
      </c>
      <c r="AD49" s="4">
        <v>69.020541417330094</v>
      </c>
      <c r="AE49" s="4">
        <v>78.395210893789994</v>
      </c>
    </row>
    <row r="50" spans="1:31" x14ac:dyDescent="0.25">
      <c r="A50" s="3" t="s">
        <v>16</v>
      </c>
      <c r="B50" s="3" t="s">
        <v>6</v>
      </c>
      <c r="C50" s="4">
        <v>3024.1822252586098</v>
      </c>
      <c r="D50" s="4">
        <v>3023.1002133135798</v>
      </c>
      <c r="E50" s="4">
        <v>3038.10138217242</v>
      </c>
      <c r="F50" s="4">
        <v>3032.7156347960599</v>
      </c>
      <c r="G50" s="4">
        <v>3026.5468698844602</v>
      </c>
      <c r="H50" s="4">
        <v>3027.1793551390201</v>
      </c>
      <c r="I50" s="4">
        <v>3025.1061077252202</v>
      </c>
      <c r="J50" s="4">
        <v>3028.6686299081398</v>
      </c>
      <c r="K50" s="4">
        <v>3023.6005581838999</v>
      </c>
      <c r="L50" s="4">
        <v>3024.4051074951599</v>
      </c>
      <c r="M50" s="4">
        <v>3024.5251337893801</v>
      </c>
      <c r="N50" s="4">
        <v>3036.5184359271502</v>
      </c>
      <c r="O50" s="4">
        <v>2940.7051019317501</v>
      </c>
      <c r="Q50" s="3" t="s">
        <v>16</v>
      </c>
      <c r="R50" s="3" t="s">
        <v>6</v>
      </c>
      <c r="S50" s="4">
        <v>3008.4097871210001</v>
      </c>
      <c r="T50" s="4">
        <v>3020.3045595457902</v>
      </c>
      <c r="U50" s="4">
        <v>3034.1460459029399</v>
      </c>
      <c r="V50" s="4">
        <v>3030.6236244819702</v>
      </c>
      <c r="W50" s="4">
        <v>3011.8379779673601</v>
      </c>
      <c r="X50" s="4">
        <v>3020.77647294997</v>
      </c>
      <c r="Y50" s="4">
        <v>3022.92755234488</v>
      </c>
      <c r="Z50" s="4">
        <v>3025.6275849650501</v>
      </c>
      <c r="AA50" s="4">
        <v>3021.3508725341799</v>
      </c>
      <c r="AB50" s="4">
        <v>3015.9538972970099</v>
      </c>
      <c r="AC50" s="4">
        <v>3025.01756962232</v>
      </c>
      <c r="AD50" s="4">
        <v>3028.8233064159399</v>
      </c>
      <c r="AE50" s="4">
        <v>3030.10021280104</v>
      </c>
    </row>
    <row r="51" spans="1:31" x14ac:dyDescent="0.25">
      <c r="A51" s="3" t="s">
        <v>16</v>
      </c>
      <c r="B51" s="3" t="s">
        <v>7</v>
      </c>
      <c r="C51" s="4">
        <v>34.212691054560104</v>
      </c>
      <c r="D51" s="4">
        <v>37.048091535840101</v>
      </c>
      <c r="E51" s="4">
        <v>38.153776738220103</v>
      </c>
      <c r="F51" s="4">
        <v>39.4200497904801</v>
      </c>
      <c r="G51" s="4">
        <v>41.208766607780099</v>
      </c>
      <c r="H51" s="4">
        <v>36.436771650660098</v>
      </c>
      <c r="I51" s="4">
        <v>37.312249838260101</v>
      </c>
      <c r="J51" s="4">
        <v>38.505666273780101</v>
      </c>
      <c r="K51" s="4">
        <v>37.890480445150097</v>
      </c>
      <c r="L51" s="4">
        <v>36.9462986152501</v>
      </c>
      <c r="M51" s="4">
        <v>35.2672941686101</v>
      </c>
      <c r="N51" s="4">
        <v>31.633286807800101</v>
      </c>
      <c r="O51" s="4">
        <v>30.420836535340101</v>
      </c>
      <c r="Q51" s="3" t="s">
        <v>16</v>
      </c>
      <c r="R51" s="3" t="s">
        <v>7</v>
      </c>
      <c r="S51" s="4">
        <v>35.424100016630099</v>
      </c>
      <c r="T51" s="4">
        <v>37.3891011552601</v>
      </c>
      <c r="U51" s="4">
        <v>36.696991811050097</v>
      </c>
      <c r="V51" s="4">
        <v>38.723608602040102</v>
      </c>
      <c r="W51" s="4">
        <v>39.763141489650103</v>
      </c>
      <c r="X51" s="4">
        <v>34.510145436530102</v>
      </c>
      <c r="Y51" s="4">
        <v>36.307236989590002</v>
      </c>
      <c r="Z51" s="4">
        <v>36.971138369970099</v>
      </c>
      <c r="AA51" s="4">
        <v>35.743507073080103</v>
      </c>
      <c r="AB51" s="4">
        <v>36.155414510660101</v>
      </c>
      <c r="AC51" s="4">
        <v>34.482428736350101</v>
      </c>
      <c r="AD51" s="4">
        <v>31.3908428182901</v>
      </c>
      <c r="AE51" s="4">
        <v>30.816665152040098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81.372612842340004</v>
      </c>
      <c r="D53" s="4">
        <v>100.33553667925</v>
      </c>
      <c r="E53" s="4">
        <v>201.82953275158999</v>
      </c>
      <c r="F53" s="4">
        <v>311.6974326024</v>
      </c>
      <c r="G53" s="4">
        <v>275.76168305111997</v>
      </c>
      <c r="H53" s="4">
        <v>185.83254505643001</v>
      </c>
      <c r="I53" s="4">
        <v>174.48805593042999</v>
      </c>
      <c r="J53" s="4">
        <v>207.72613781932</v>
      </c>
      <c r="K53" s="4">
        <v>334.85586691957002</v>
      </c>
      <c r="L53" s="4">
        <v>487.54391626256</v>
      </c>
      <c r="M53" s="4">
        <v>409.93970838185999</v>
      </c>
      <c r="N53" s="4">
        <v>1492.9798023547801</v>
      </c>
      <c r="O53" s="4">
        <v>1683.6346544445801</v>
      </c>
      <c r="Q53" s="3" t="s">
        <v>16</v>
      </c>
      <c r="R53" s="3" t="s">
        <v>9</v>
      </c>
      <c r="S53" s="4">
        <v>157.28668255839</v>
      </c>
      <c r="T53" s="4">
        <v>161.56908571372</v>
      </c>
      <c r="U53" s="4">
        <v>307.73445644182999</v>
      </c>
      <c r="V53" s="4">
        <v>319.67035152053001</v>
      </c>
      <c r="W53" s="4">
        <v>305.92445255745997</v>
      </c>
      <c r="X53" s="4">
        <v>182.39749539408999</v>
      </c>
      <c r="Y53" s="4">
        <v>236.90089863077</v>
      </c>
      <c r="Z53" s="4">
        <v>251.27330073367</v>
      </c>
      <c r="AA53" s="4">
        <v>284.52373913868001</v>
      </c>
      <c r="AB53" s="4">
        <v>430.55873981283003</v>
      </c>
      <c r="AC53" s="4">
        <v>305.92529074480001</v>
      </c>
      <c r="AD53" s="4">
        <v>939.19479889765</v>
      </c>
      <c r="AE53" s="4">
        <v>1018.26580121908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278.25791505038001</v>
      </c>
      <c r="K54" s="4">
        <v>796.59044080019999</v>
      </c>
      <c r="L54" s="4">
        <v>978.02836033956896</v>
      </c>
      <c r="M54" s="4">
        <v>1628.4619241483399</v>
      </c>
      <c r="N54" s="4">
        <v>2431.0955116821001</v>
      </c>
      <c r="O54" s="4">
        <v>2499.09370119811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272.78419920403002</v>
      </c>
      <c r="AA54" s="4">
        <v>764.82688284798905</v>
      </c>
      <c r="AB54" s="4">
        <v>959.87111612814795</v>
      </c>
      <c r="AC54" s="4">
        <v>1581.47369347636</v>
      </c>
      <c r="AD54" s="4">
        <v>2429.32800618592</v>
      </c>
      <c r="AE54" s="4">
        <v>2541.61926284023</v>
      </c>
    </row>
    <row r="55" spans="1:31" x14ac:dyDescent="0.25">
      <c r="A55" s="3" t="s">
        <v>16</v>
      </c>
      <c r="B55" s="3" t="s">
        <v>11</v>
      </c>
      <c r="C55" s="4">
        <v>2605.4912882526669</v>
      </c>
      <c r="D55" s="4">
        <v>2602.7749704534203</v>
      </c>
      <c r="E55" s="4">
        <v>2592.1198506727869</v>
      </c>
      <c r="F55" s="4">
        <v>2852.0726225774438</v>
      </c>
      <c r="G55" s="4">
        <v>3275.6088802422209</v>
      </c>
      <c r="H55" s="4">
        <v>3715.3809159443995</v>
      </c>
      <c r="I55" s="4">
        <v>4174.3267009662022</v>
      </c>
      <c r="J55" s="4">
        <v>4593.0492467186323</v>
      </c>
      <c r="K55" s="4">
        <v>4966.3830140457712</v>
      </c>
      <c r="L55" s="4">
        <v>4950.9985651989846</v>
      </c>
      <c r="M55" s="4">
        <v>4983.9408038417032</v>
      </c>
      <c r="N55" s="4">
        <v>5015.8223118288552</v>
      </c>
      <c r="O55" s="4">
        <v>4989.7284122420333</v>
      </c>
      <c r="Q55" s="3" t="s">
        <v>16</v>
      </c>
      <c r="R55" s="3" t="s">
        <v>11</v>
      </c>
      <c r="S55" s="4">
        <v>2408.5299684832089</v>
      </c>
      <c r="T55" s="4">
        <v>2402.8239184571435</v>
      </c>
      <c r="U55" s="4">
        <v>2410.4779906747008</v>
      </c>
      <c r="V55" s="4">
        <v>2669.0623399874612</v>
      </c>
      <c r="W55" s="4">
        <v>3076.3918818056104</v>
      </c>
      <c r="X55" s="4">
        <v>3461.9717856165648</v>
      </c>
      <c r="Y55" s="4">
        <v>3866.8096614741589</v>
      </c>
      <c r="Z55" s="4">
        <v>4233.7929962454127</v>
      </c>
      <c r="AA55" s="4">
        <v>4628.1328450614637</v>
      </c>
      <c r="AB55" s="4">
        <v>4640.6464522926453</v>
      </c>
      <c r="AC55" s="4">
        <v>4657.5127230388407</v>
      </c>
      <c r="AD55" s="4">
        <v>4638.2639646502266</v>
      </c>
      <c r="AE55" s="4">
        <v>4623.9732007360562</v>
      </c>
    </row>
    <row r="56" spans="1:31" x14ac:dyDescent="0.25">
      <c r="A56" s="3" t="s">
        <v>16</v>
      </c>
      <c r="B56" s="3" t="s">
        <v>12</v>
      </c>
      <c r="C56" s="4">
        <v>12483.568757270799</v>
      </c>
      <c r="D56" s="4">
        <v>12429.4905760934</v>
      </c>
      <c r="E56" s="4">
        <v>12813.811224115199</v>
      </c>
      <c r="F56" s="4">
        <v>13908.629099874801</v>
      </c>
      <c r="G56" s="4">
        <v>14936.7457590146</v>
      </c>
      <c r="H56" s="4">
        <v>16073.562693751401</v>
      </c>
      <c r="I56" s="4">
        <v>17147.340129607699</v>
      </c>
      <c r="J56" s="4">
        <v>17970.630708593999</v>
      </c>
      <c r="K56" s="4">
        <v>18832.544543640699</v>
      </c>
      <c r="L56" s="4">
        <v>18902.3766721504</v>
      </c>
      <c r="M56" s="4">
        <v>18921.465386027001</v>
      </c>
      <c r="N56" s="4">
        <v>19407.1425560139</v>
      </c>
      <c r="O56" s="4">
        <v>19195.667279341698</v>
      </c>
      <c r="Q56" s="3" t="s">
        <v>16</v>
      </c>
      <c r="R56" s="3" t="s">
        <v>12</v>
      </c>
      <c r="S56" s="4">
        <v>14695.061705620799</v>
      </c>
      <c r="T56" s="4">
        <v>14924.1215167478</v>
      </c>
      <c r="U56" s="4">
        <v>15205.8175517085</v>
      </c>
      <c r="V56" s="4">
        <v>16247.691105837701</v>
      </c>
      <c r="W56" s="4">
        <v>17459.748264825601</v>
      </c>
      <c r="X56" s="4">
        <v>18867.292588219101</v>
      </c>
      <c r="Y56" s="4">
        <v>20046.019918698501</v>
      </c>
      <c r="Z56" s="4">
        <v>21271.213620146002</v>
      </c>
      <c r="AA56" s="4">
        <v>21846.431283601101</v>
      </c>
      <c r="AB56" s="4">
        <v>21832.949497688802</v>
      </c>
      <c r="AC56" s="4">
        <v>21946.1239828004</v>
      </c>
      <c r="AD56" s="4">
        <v>22658.1019654802</v>
      </c>
      <c r="AE56" s="4">
        <v>22805.9754678223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8199E2-D056-4911-83DE-A0270BEF315B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25</v>
      </c>
      <c r="Q1" s="1" t="s">
        <v>26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0.58732681756426064</v>
      </c>
      <c r="D3" s="8">
        <v>0.67973636764646006</v>
      </c>
      <c r="E3" s="8">
        <v>0.71925630315163047</v>
      </c>
      <c r="F3" s="8">
        <v>0.71221999954607484</v>
      </c>
      <c r="G3" s="8">
        <v>0.69531048625028957</v>
      </c>
      <c r="H3" s="8">
        <v>0.69710226948958054</v>
      </c>
      <c r="I3" s="8">
        <v>0.69125604219550396</v>
      </c>
      <c r="J3" s="8">
        <v>0.77245564631927266</v>
      </c>
      <c r="K3" s="8">
        <v>0.77451602715678824</v>
      </c>
      <c r="L3" s="8">
        <v>0.77640745158821156</v>
      </c>
      <c r="M3" s="8">
        <v>0.78162461052182364</v>
      </c>
      <c r="N3" s="8">
        <v>0.81298404954255288</v>
      </c>
      <c r="O3" s="8">
        <v>0.80274935137803072</v>
      </c>
      <c r="Q3" s="3" t="s">
        <v>2</v>
      </c>
      <c r="R3" s="3" t="s">
        <v>3</v>
      </c>
      <c r="S3" s="8">
        <v>0.56681266962791677</v>
      </c>
      <c r="T3" s="8">
        <v>0.65911272512524066</v>
      </c>
      <c r="U3" s="8">
        <v>0.68831134501886226</v>
      </c>
      <c r="V3" s="8">
        <v>0.68609388319483611</v>
      </c>
      <c r="W3" s="8">
        <v>0.67359758954359727</v>
      </c>
      <c r="X3" s="8">
        <v>0.6687849949579836</v>
      </c>
      <c r="Y3" s="8">
        <v>0.66435463025925867</v>
      </c>
      <c r="Z3" s="8">
        <v>0.73525467056055394</v>
      </c>
      <c r="AA3" s="8">
        <v>0.74125954569994701</v>
      </c>
      <c r="AB3" s="8">
        <v>0.74938229110115095</v>
      </c>
      <c r="AC3" s="8">
        <v>0.75508182182104755</v>
      </c>
      <c r="AD3" s="8">
        <v>0.79867186151125691</v>
      </c>
      <c r="AE3" s="8">
        <v>0.78360948733086999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0.12548910573750238</v>
      </c>
      <c r="D5" s="8">
        <v>0.12286985411393708</v>
      </c>
      <c r="E5" s="8">
        <v>0.13044238870033231</v>
      </c>
      <c r="F5" s="8">
        <v>0.13655415862998735</v>
      </c>
      <c r="G5" s="8">
        <v>0.13782305044075024</v>
      </c>
      <c r="H5" s="8">
        <v>0.12712954806317314</v>
      </c>
      <c r="I5" s="8">
        <v>0.12752657365734688</v>
      </c>
      <c r="J5" s="8">
        <v>0.13423109610549949</v>
      </c>
      <c r="K5" s="8">
        <v>0.13392182434716252</v>
      </c>
      <c r="L5" s="8">
        <v>0.13453831152034185</v>
      </c>
      <c r="M5" s="8">
        <v>0.13208540171660557</v>
      </c>
      <c r="N5" s="8">
        <v>0.12802433876547745</v>
      </c>
      <c r="O5" s="8">
        <v>0.12641655022826465</v>
      </c>
      <c r="Q5" s="3" t="s">
        <v>2</v>
      </c>
      <c r="R5" s="3" t="s">
        <v>5</v>
      </c>
      <c r="S5" s="8">
        <v>0.13429153636370914</v>
      </c>
      <c r="T5" s="8">
        <v>0.11939556770654292</v>
      </c>
      <c r="U5" s="8">
        <v>0.13283449873775766</v>
      </c>
      <c r="V5" s="8">
        <v>0.13404865606448291</v>
      </c>
      <c r="W5" s="8">
        <v>0.1342053819935636</v>
      </c>
      <c r="X5" s="8">
        <v>0.12350422942806452</v>
      </c>
      <c r="Y5" s="8">
        <v>0.12893902940201143</v>
      </c>
      <c r="Z5" s="8">
        <v>0.13160614411159405</v>
      </c>
      <c r="AA5" s="8">
        <v>0.12998601171247706</v>
      </c>
      <c r="AB5" s="8">
        <v>0.12743694523481749</v>
      </c>
      <c r="AC5" s="8">
        <v>0.13121341881736784</v>
      </c>
      <c r="AD5" s="8">
        <v>0.13096501628380502</v>
      </c>
      <c r="AE5" s="8">
        <v>0.12678344296916708</v>
      </c>
    </row>
    <row r="6" spans="1:31" x14ac:dyDescent="0.25">
      <c r="A6" s="3" t="s">
        <v>2</v>
      </c>
      <c r="B6" s="3" t="s">
        <v>6</v>
      </c>
      <c r="C6" s="8">
        <v>0.10993432240439531</v>
      </c>
      <c r="D6" s="8">
        <v>0.12259743116989873</v>
      </c>
      <c r="E6" s="8">
        <v>0.15072339770289769</v>
      </c>
      <c r="F6" s="8">
        <v>0.16157451836906775</v>
      </c>
      <c r="G6" s="8">
        <v>0.16458396438406211</v>
      </c>
      <c r="H6" s="8">
        <v>0.11152551896553506</v>
      </c>
      <c r="I6" s="8">
        <v>0.11505989199760591</v>
      </c>
      <c r="J6" s="8">
        <v>0.13169001769444866</v>
      </c>
      <c r="K6" s="8">
        <v>0.16010588503854334</v>
      </c>
      <c r="L6" s="8">
        <v>0.1665565872305009</v>
      </c>
      <c r="M6" s="8">
        <v>0.16359821700422142</v>
      </c>
      <c r="N6" s="8">
        <v>0.15316836845655726</v>
      </c>
      <c r="O6" s="8">
        <v>0.15205747750392468</v>
      </c>
      <c r="Q6" s="3" t="s">
        <v>2</v>
      </c>
      <c r="R6" s="3" t="s">
        <v>6</v>
      </c>
      <c r="S6" s="8">
        <v>0.11035742574703558</v>
      </c>
      <c r="T6" s="8">
        <v>0.12095694026692209</v>
      </c>
      <c r="U6" s="8">
        <v>0.14072088539537775</v>
      </c>
      <c r="V6" s="8">
        <v>0.14557648978150775</v>
      </c>
      <c r="W6" s="8">
        <v>0.15141914490700484</v>
      </c>
      <c r="X6" s="8">
        <v>0.11048069383235318</v>
      </c>
      <c r="Y6" s="8">
        <v>0.11200113305917059</v>
      </c>
      <c r="Z6" s="8">
        <v>0.12671820098763911</v>
      </c>
      <c r="AA6" s="8">
        <v>0.14728634609548399</v>
      </c>
      <c r="AB6" s="8">
        <v>0.15818281091592931</v>
      </c>
      <c r="AC6" s="8">
        <v>0.15406476582949061</v>
      </c>
      <c r="AD6" s="8">
        <v>0.15209784000073964</v>
      </c>
      <c r="AE6" s="8">
        <v>0.15143745111775805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0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4.7945205479452054E-4</v>
      </c>
      <c r="U8" s="8">
        <v>8.1967213114754098E-4</v>
      </c>
      <c r="V8" s="8">
        <v>4.7885307703196349E-4</v>
      </c>
      <c r="W8" s="8">
        <v>5.4794520547945202E-4</v>
      </c>
      <c r="X8" s="8">
        <v>0</v>
      </c>
      <c r="Y8" s="8">
        <v>0</v>
      </c>
      <c r="Z8" s="8">
        <v>0</v>
      </c>
      <c r="AA8" s="8">
        <v>1.36986301369863E-4</v>
      </c>
      <c r="AB8" s="8">
        <v>1.36986301369863E-4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8.9111750371459991E-2</v>
      </c>
      <c r="D9" s="8">
        <v>7.662375126716503E-2</v>
      </c>
      <c r="E9" s="8">
        <v>7.7616503007546064E-2</v>
      </c>
      <c r="F9" s="8">
        <v>8.439389131755573E-2</v>
      </c>
      <c r="G9" s="8">
        <v>8.3981844197184255E-2</v>
      </c>
      <c r="H9" s="8">
        <v>7.5996010115964685E-2</v>
      </c>
      <c r="I9" s="8">
        <v>7.5022779022733466E-2</v>
      </c>
      <c r="J9" s="8">
        <v>7.7636706409537071E-2</v>
      </c>
      <c r="K9" s="8">
        <v>8.6852037277777364E-2</v>
      </c>
      <c r="L9" s="8">
        <v>8.3418937131903098E-2</v>
      </c>
      <c r="M9" s="8">
        <v>8.3786421260495084E-2</v>
      </c>
      <c r="N9" s="8">
        <v>0.11079853668728072</v>
      </c>
      <c r="O9" s="8">
        <v>0.11209081389637822</v>
      </c>
      <c r="Q9" s="3" t="s">
        <v>2</v>
      </c>
      <c r="R9" s="3" t="s">
        <v>9</v>
      </c>
      <c r="S9" s="8">
        <v>8.9141159309156628E-2</v>
      </c>
      <c r="T9" s="8">
        <v>7.8800187181235007E-2</v>
      </c>
      <c r="U9" s="8">
        <v>8.1216934329843934E-2</v>
      </c>
      <c r="V9" s="8">
        <v>8.2569863542805155E-2</v>
      </c>
      <c r="W9" s="8">
        <v>8.3543865347177823E-2</v>
      </c>
      <c r="X9" s="8">
        <v>7.5435610898682712E-2</v>
      </c>
      <c r="Y9" s="8">
        <v>7.7699396180751515E-2</v>
      </c>
      <c r="Z9" s="8">
        <v>7.8109682827658608E-2</v>
      </c>
      <c r="AA9" s="8">
        <v>8.4328505923317615E-2</v>
      </c>
      <c r="AB9" s="8">
        <v>8.1345280719318444E-2</v>
      </c>
      <c r="AC9" s="8">
        <v>7.5108669375075432E-2</v>
      </c>
      <c r="AD9" s="8">
        <v>9.356920871136816E-2</v>
      </c>
      <c r="AE9" s="8">
        <v>9.3156648028571473E-2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0.14686034665330489</v>
      </c>
      <c r="I10" s="8">
        <v>0.15726585314715372</v>
      </c>
      <c r="J10" s="8">
        <v>0.22982446809280821</v>
      </c>
      <c r="K10" s="8">
        <v>0.27104880901242895</v>
      </c>
      <c r="L10" s="8">
        <v>0.27616850886250954</v>
      </c>
      <c r="M10" s="8">
        <v>0.27318771936774067</v>
      </c>
      <c r="N10" s="8">
        <v>0.25521351695985406</v>
      </c>
      <c r="O10" s="8">
        <v>0.2577035724529147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0.1299798581859371</v>
      </c>
      <c r="Y10" s="8">
        <v>0.14354143076740519</v>
      </c>
      <c r="Z10" s="8">
        <v>0.19732028841832472</v>
      </c>
      <c r="AA10" s="8">
        <v>0.24443740538533945</v>
      </c>
      <c r="AB10" s="8">
        <v>0.252713118554381</v>
      </c>
      <c r="AC10" s="8">
        <v>0.25423932918051073</v>
      </c>
      <c r="AD10" s="8">
        <v>0.25084475592478667</v>
      </c>
      <c r="AE10" s="8">
        <v>0.25139008536995505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0.29820127329688606</v>
      </c>
      <c r="E11" s="8">
        <v>0.29683577355285901</v>
      </c>
      <c r="F11" s="8">
        <v>0.29775339594029498</v>
      </c>
      <c r="G11" s="8">
        <v>0.29679354564487298</v>
      </c>
      <c r="H11" s="8">
        <v>0.29808405871510102</v>
      </c>
      <c r="I11" s="8">
        <v>0.30042061052226998</v>
      </c>
      <c r="J11" s="8">
        <v>0.30086208612986398</v>
      </c>
      <c r="K11" s="8">
        <v>0.30139202330494402</v>
      </c>
      <c r="L11" s="8">
        <v>0.29987561425889497</v>
      </c>
      <c r="M11" s="8">
        <v>0.29994767385896198</v>
      </c>
      <c r="N11" s="8">
        <v>0.30276698849269595</v>
      </c>
      <c r="O11" s="8">
        <v>0.29820206696769902</v>
      </c>
      <c r="Q11" s="3" t="s">
        <v>2</v>
      </c>
      <c r="R11" s="3" t="s">
        <v>11</v>
      </c>
      <c r="S11" s="8">
        <v>0.28330620707006299</v>
      </c>
      <c r="T11" s="8">
        <v>0.283535559082919</v>
      </c>
      <c r="U11" s="8">
        <v>0.28265323538998305</v>
      </c>
      <c r="V11" s="8">
        <v>0.28400901768576597</v>
      </c>
      <c r="W11" s="8">
        <v>0.28500670539507694</v>
      </c>
      <c r="X11" s="8">
        <v>0.28557374205727104</v>
      </c>
      <c r="Y11" s="8">
        <v>0.28922194177379501</v>
      </c>
      <c r="Z11" s="8">
        <v>0.29134236840989003</v>
      </c>
      <c r="AA11" s="8">
        <v>0.29363526598564099</v>
      </c>
      <c r="AB11" s="8">
        <v>0.29420906157102894</v>
      </c>
      <c r="AC11" s="8">
        <v>0.29357106849743397</v>
      </c>
      <c r="AD11" s="8">
        <v>0.29584291832764498</v>
      </c>
      <c r="AE11" s="8">
        <v>0.29507972479471201</v>
      </c>
    </row>
    <row r="12" spans="1:31" x14ac:dyDescent="0.25">
      <c r="A12" s="3" t="s">
        <v>2</v>
      </c>
      <c r="B12" s="3" t="s">
        <v>12</v>
      </c>
      <c r="C12" s="8">
        <v>0.3318555468529914</v>
      </c>
      <c r="D12" s="8">
        <v>0.33871139414488355</v>
      </c>
      <c r="E12" s="8">
        <v>0.33497996818681003</v>
      </c>
      <c r="F12" s="8">
        <v>0.32966783769680563</v>
      </c>
      <c r="G12" s="8">
        <v>0.33228300935461391</v>
      </c>
      <c r="H12" s="8">
        <v>0.33507888855835272</v>
      </c>
      <c r="I12" s="8">
        <v>0.33325235387833207</v>
      </c>
      <c r="J12" s="8">
        <v>0.33444435460619376</v>
      </c>
      <c r="K12" s="8">
        <v>0.32848734657351791</v>
      </c>
      <c r="L12" s="8">
        <v>0.33061901835963098</v>
      </c>
      <c r="M12" s="8">
        <v>0.33150085153677156</v>
      </c>
      <c r="N12" s="8">
        <v>0.32507104528863173</v>
      </c>
      <c r="O12" s="8">
        <v>0.34149309436594333</v>
      </c>
      <c r="Q12" s="3" t="s">
        <v>2</v>
      </c>
      <c r="R12" s="3" t="s">
        <v>12</v>
      </c>
      <c r="S12" s="8">
        <v>0.36090369277732659</v>
      </c>
      <c r="T12" s="8">
        <v>0.35815529605985147</v>
      </c>
      <c r="U12" s="8">
        <v>0.36481161877022339</v>
      </c>
      <c r="V12" s="8">
        <v>0.35840478318158442</v>
      </c>
      <c r="W12" s="8">
        <v>0.35495852688530299</v>
      </c>
      <c r="X12" s="8">
        <v>0.35836048072927312</v>
      </c>
      <c r="Y12" s="8">
        <v>0.36018999127059775</v>
      </c>
      <c r="Z12" s="8">
        <v>0.36087462288508909</v>
      </c>
      <c r="AA12" s="8">
        <v>0.35807399515882815</v>
      </c>
      <c r="AB12" s="8">
        <v>0.35424286609832384</v>
      </c>
      <c r="AC12" s="8">
        <v>0.35405882161439006</v>
      </c>
      <c r="AD12" s="8">
        <v>0.35090332808092234</v>
      </c>
      <c r="AE12" s="8">
        <v>0.35639419496241015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0.60873020390808397</v>
      </c>
      <c r="D14" s="8">
        <v>0.65680227810988823</v>
      </c>
      <c r="E14" s="8">
        <v>0.68332605166936122</v>
      </c>
      <c r="F14" s="8">
        <v>0.68602033384322625</v>
      </c>
      <c r="G14" s="8">
        <v>0.6611995309107096</v>
      </c>
      <c r="H14" s="8">
        <v>0.63619230175345731</v>
      </c>
      <c r="I14" s="8">
        <v>0.61264087435273817</v>
      </c>
      <c r="J14" s="8">
        <v>0.61411105824876422</v>
      </c>
      <c r="K14" s="8">
        <v>0.68005271193944794</v>
      </c>
      <c r="L14" s="8">
        <v>0.68179315328955215</v>
      </c>
      <c r="M14" s="8">
        <v>0.6789458686852321</v>
      </c>
      <c r="N14" s="8">
        <v>0.67409418337925864</v>
      </c>
      <c r="O14" s="8">
        <v>0.6698170516107278</v>
      </c>
      <c r="Q14" s="3" t="s">
        <v>13</v>
      </c>
      <c r="R14" s="3" t="s">
        <v>3</v>
      </c>
      <c r="S14" s="8">
        <v>0.6005820053692823</v>
      </c>
      <c r="T14" s="8">
        <v>0.64266346400201591</v>
      </c>
      <c r="U14" s="8">
        <v>0.67182158118779634</v>
      </c>
      <c r="V14" s="8">
        <v>0.67002146706018018</v>
      </c>
      <c r="W14" s="8">
        <v>0.64846057151873338</v>
      </c>
      <c r="X14" s="8">
        <v>0.6233065587184714</v>
      </c>
      <c r="Y14" s="8">
        <v>0.59979215188372781</v>
      </c>
      <c r="Z14" s="8">
        <v>0.60520880383924358</v>
      </c>
      <c r="AA14" s="8">
        <v>0.67613269437248302</v>
      </c>
      <c r="AB14" s="8">
        <v>0.67939130965617267</v>
      </c>
      <c r="AC14" s="8">
        <v>0.67729827083805261</v>
      </c>
      <c r="AD14" s="8">
        <v>0.67609015385570159</v>
      </c>
      <c r="AE14" s="8">
        <v>0.67244096532620923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0.11352984854799354</v>
      </c>
      <c r="D16" s="8">
        <v>0.11811437818003827</v>
      </c>
      <c r="E16" s="8">
        <v>0.12431583663070338</v>
      </c>
      <c r="F16" s="8">
        <v>0.12844873159879125</v>
      </c>
      <c r="G16" s="8">
        <v>0.12669791113851325</v>
      </c>
      <c r="H16" s="8">
        <v>0.12237413964458881</v>
      </c>
      <c r="I16" s="8">
        <v>0.12153958678599451</v>
      </c>
      <c r="J16" s="8">
        <v>0.12338945136284515</v>
      </c>
      <c r="K16" s="8">
        <v>0.13323221456048792</v>
      </c>
      <c r="L16" s="8">
        <v>0.13277866045891373</v>
      </c>
      <c r="M16" s="8">
        <v>0.13064356024254564</v>
      </c>
      <c r="N16" s="8">
        <v>0.13328524056597121</v>
      </c>
      <c r="O16" s="8">
        <v>0.13103931689791945</v>
      </c>
      <c r="Q16" s="3" t="s">
        <v>13</v>
      </c>
      <c r="R16" s="3" t="s">
        <v>5</v>
      </c>
      <c r="S16" s="8">
        <v>0.1138335846515547</v>
      </c>
      <c r="T16" s="8">
        <v>0.11418303003892065</v>
      </c>
      <c r="U16" s="8">
        <v>0.12173221137077116</v>
      </c>
      <c r="V16" s="8">
        <v>0.12137331919554142</v>
      </c>
      <c r="W16" s="8">
        <v>0.12383500283584713</v>
      </c>
      <c r="X16" s="8">
        <v>0.11763642470680537</v>
      </c>
      <c r="Y16" s="8">
        <v>0.1258668028023498</v>
      </c>
      <c r="Z16" s="8">
        <v>0.12509702382954951</v>
      </c>
      <c r="AA16" s="8">
        <v>0.12850056775438148</v>
      </c>
      <c r="AB16" s="8">
        <v>0.12816536435546372</v>
      </c>
      <c r="AC16" s="8">
        <v>0.12899319594166378</v>
      </c>
      <c r="AD16" s="8">
        <v>0.13199438484635245</v>
      </c>
      <c r="AE16" s="8">
        <v>0.12746053396293561</v>
      </c>
    </row>
    <row r="17" spans="1:31" x14ac:dyDescent="0.25">
      <c r="A17" s="3" t="s">
        <v>13</v>
      </c>
      <c r="B17" s="3" t="s">
        <v>6</v>
      </c>
      <c r="C17" s="8">
        <v>0.11922574540702571</v>
      </c>
      <c r="D17" s="8">
        <v>0.12571628860414866</v>
      </c>
      <c r="E17" s="8">
        <v>0.13812220980314022</v>
      </c>
      <c r="F17" s="8">
        <v>0.14834688599380175</v>
      </c>
      <c r="G17" s="8">
        <v>0.15646003373118428</v>
      </c>
      <c r="H17" s="8">
        <v>0.15631777668376465</v>
      </c>
      <c r="I17" s="8">
        <v>0.16391445466564064</v>
      </c>
      <c r="J17" s="8">
        <v>0.16832159398128446</v>
      </c>
      <c r="K17" s="8">
        <v>0.17099174800993611</v>
      </c>
      <c r="L17" s="8">
        <v>0.17147734071588017</v>
      </c>
      <c r="M17" s="8">
        <v>0.1715905817582466</v>
      </c>
      <c r="N17" s="8">
        <v>0.16958904214069698</v>
      </c>
      <c r="O17" s="8">
        <v>0.16938705976829044</v>
      </c>
      <c r="Q17" s="3" t="s">
        <v>13</v>
      </c>
      <c r="R17" s="3" t="s">
        <v>6</v>
      </c>
      <c r="S17" s="8">
        <v>0.11926861217031035</v>
      </c>
      <c r="T17" s="8">
        <v>0.12632118791934199</v>
      </c>
      <c r="U17" s="8">
        <v>0.13409018908256756</v>
      </c>
      <c r="V17" s="8">
        <v>0.1412509200140466</v>
      </c>
      <c r="W17" s="8">
        <v>0.15088345113363402</v>
      </c>
      <c r="X17" s="8">
        <v>0.15260725494289393</v>
      </c>
      <c r="Y17" s="8">
        <v>0.16244998498868407</v>
      </c>
      <c r="Z17" s="8">
        <v>0.16578442834682053</v>
      </c>
      <c r="AA17" s="8">
        <v>0.16768221855466875</v>
      </c>
      <c r="AB17" s="8">
        <v>0.16930407563002511</v>
      </c>
      <c r="AC17" s="8">
        <v>0.16838288862845807</v>
      </c>
      <c r="AD17" s="8">
        <v>0.1680785010101207</v>
      </c>
      <c r="AE17" s="8">
        <v>0.16844141156713005</v>
      </c>
    </row>
    <row r="18" spans="1:31" x14ac:dyDescent="0.25">
      <c r="A18" s="3" t="s">
        <v>13</v>
      </c>
      <c r="B18" s="3" t="s">
        <v>7</v>
      </c>
      <c r="C18" s="8">
        <v>6.8721461187214616E-2</v>
      </c>
      <c r="D18" s="8">
        <v>7.5319634703196359E-2</v>
      </c>
      <c r="E18" s="8">
        <v>8.2877959927140255E-2</v>
      </c>
      <c r="F18" s="8">
        <v>8.6073059360730592E-2</v>
      </c>
      <c r="G18" s="8">
        <v>8.7990867579908677E-2</v>
      </c>
      <c r="H18" s="8">
        <v>8.5315604914383558E-2</v>
      </c>
      <c r="I18" s="8">
        <v>8.6075672117486346E-2</v>
      </c>
      <c r="J18" s="8">
        <v>8.7471073372146116E-2</v>
      </c>
      <c r="K18" s="8">
        <v>9.4308411158105024E-2</v>
      </c>
      <c r="L18" s="8">
        <v>9.4977168949771693E-2</v>
      </c>
      <c r="M18" s="8">
        <v>9.3101860717782328E-2</v>
      </c>
      <c r="N18" s="8">
        <v>9.4269406392694058E-2</v>
      </c>
      <c r="O18" s="8">
        <v>9.3424657534246572E-2</v>
      </c>
      <c r="Q18" s="3" t="s">
        <v>13</v>
      </c>
      <c r="R18" s="3" t="s">
        <v>7</v>
      </c>
      <c r="S18" s="8">
        <v>7.2054794520547943E-2</v>
      </c>
      <c r="T18" s="8">
        <v>7.0936073059360727E-2</v>
      </c>
      <c r="U18" s="8">
        <v>7.8506853054417111E-2</v>
      </c>
      <c r="V18" s="8">
        <v>8.203141874143835E-2</v>
      </c>
      <c r="W18" s="8">
        <v>8.5730593607305935E-2</v>
      </c>
      <c r="X18" s="8">
        <v>8.3424657534246577E-2</v>
      </c>
      <c r="Y18" s="8">
        <v>8.5135398835382514E-2</v>
      </c>
      <c r="Z18" s="8">
        <v>8.6301369863013705E-2</v>
      </c>
      <c r="AA18" s="8">
        <v>9.0889175712328768E-2</v>
      </c>
      <c r="AB18" s="8">
        <v>9.0444031998287669E-2</v>
      </c>
      <c r="AC18" s="8">
        <v>9.127283278346994E-2</v>
      </c>
      <c r="AD18" s="8">
        <v>9.2990867579908681E-2</v>
      </c>
      <c r="AE18" s="8">
        <v>9.1464911257990861E-2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0</v>
      </c>
      <c r="K19" s="8">
        <v>0</v>
      </c>
      <c r="L19" s="8">
        <v>0</v>
      </c>
      <c r="M19" s="8">
        <v>3.6410321852762241E-5</v>
      </c>
      <c r="N19" s="8">
        <v>0</v>
      </c>
      <c r="O19" s="8">
        <v>1.517455603985056E-4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0</v>
      </c>
      <c r="AB19" s="8">
        <v>0</v>
      </c>
      <c r="AC19" s="8">
        <v>0</v>
      </c>
      <c r="AD19" s="8">
        <v>4.3032669580523247E-5</v>
      </c>
      <c r="AE19" s="8">
        <v>0</v>
      </c>
    </row>
    <row r="20" spans="1:31" x14ac:dyDescent="0.25">
      <c r="A20" s="3" t="s">
        <v>13</v>
      </c>
      <c r="B20" s="3" t="s">
        <v>9</v>
      </c>
      <c r="C20" s="8">
        <v>9.7007200754029577E-2</v>
      </c>
      <c r="D20" s="8">
        <v>9.9801275603775913E-2</v>
      </c>
      <c r="E20" s="8">
        <v>0.10891602229026413</v>
      </c>
      <c r="F20" s="8">
        <v>0.11601420175799503</v>
      </c>
      <c r="G20" s="8">
        <v>0.11374647403501076</v>
      </c>
      <c r="H20" s="8">
        <v>9.7282009273293904E-2</v>
      </c>
      <c r="I20" s="8">
        <v>9.4491863896274453E-2</v>
      </c>
      <c r="J20" s="8">
        <v>0.10018499620661288</v>
      </c>
      <c r="K20" s="8">
        <v>0.13625700764709514</v>
      </c>
      <c r="L20" s="8">
        <v>0.15144704075396301</v>
      </c>
      <c r="M20" s="8">
        <v>0.15932175388083777</v>
      </c>
      <c r="N20" s="8">
        <v>0.19603463799485041</v>
      </c>
      <c r="O20" s="8">
        <v>0.20321267804346033</v>
      </c>
      <c r="Q20" s="3" t="s">
        <v>13</v>
      </c>
      <c r="R20" s="3" t="s">
        <v>9</v>
      </c>
      <c r="S20" s="8">
        <v>9.6604823988652958E-2</v>
      </c>
      <c r="T20" s="8">
        <v>0.10140311577048269</v>
      </c>
      <c r="U20" s="8">
        <v>0.10587548218414855</v>
      </c>
      <c r="V20" s="8">
        <v>0.10929619177382356</v>
      </c>
      <c r="W20" s="8">
        <v>0.10836259638345609</v>
      </c>
      <c r="X20" s="8">
        <v>9.6325681633119206E-2</v>
      </c>
      <c r="Y20" s="8">
        <v>9.4317633108129489E-2</v>
      </c>
      <c r="Z20" s="8">
        <v>9.9010575783970226E-2</v>
      </c>
      <c r="AA20" s="8">
        <v>0.12897431096802101</v>
      </c>
      <c r="AB20" s="8">
        <v>0.13991808315200788</v>
      </c>
      <c r="AC20" s="8">
        <v>0.1401370838661968</v>
      </c>
      <c r="AD20" s="8">
        <v>0.17281804917650387</v>
      </c>
      <c r="AE20" s="8">
        <v>0.17228853342131742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0.25713344618060036</v>
      </c>
      <c r="L21" s="8">
        <v>0.25785980358693744</v>
      </c>
      <c r="M21" s="8">
        <v>0.25705426268223713</v>
      </c>
      <c r="N21" s="8">
        <v>0.25671361386663083</v>
      </c>
      <c r="O21" s="8">
        <v>0.25612213225683289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0.25452422963567817</v>
      </c>
      <c r="AB21" s="8">
        <v>0.25409515680352202</v>
      </c>
      <c r="AC21" s="8">
        <v>0.25459000530039549</v>
      </c>
      <c r="AD21" s="8">
        <v>0.25625092239462122</v>
      </c>
      <c r="AE21" s="8">
        <v>0.25472826618596434</v>
      </c>
    </row>
    <row r="22" spans="1:31" x14ac:dyDescent="0.25">
      <c r="A22" s="3" t="s">
        <v>13</v>
      </c>
      <c r="B22" s="3" t="s">
        <v>11</v>
      </c>
      <c r="C22" s="8">
        <v>0.31042577482612999</v>
      </c>
      <c r="D22" s="8">
        <v>0.30891321083191697</v>
      </c>
      <c r="E22" s="8">
        <v>0.309382843489036</v>
      </c>
      <c r="F22" s="8">
        <v>0.31045343983074303</v>
      </c>
      <c r="G22" s="8">
        <v>0.30735329749644597</v>
      </c>
      <c r="H22" s="8">
        <v>0.29534272521150501</v>
      </c>
      <c r="I22" s="8">
        <v>0.27310449433913903</v>
      </c>
      <c r="J22" s="8">
        <v>0.26689978517553098</v>
      </c>
      <c r="K22" s="8">
        <v>0.27618046483958503</v>
      </c>
      <c r="L22" s="8">
        <v>0.27347269415769698</v>
      </c>
      <c r="M22" s="8">
        <v>0.27008530652964707</v>
      </c>
      <c r="N22" s="8">
        <v>0.21920630234197097</v>
      </c>
      <c r="O22" s="8">
        <v>0.212881005338456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0.30078171777725804</v>
      </c>
      <c r="V22" s="8">
        <v>0.30310301239460807</v>
      </c>
      <c r="W22" s="8">
        <v>0.30120321848956899</v>
      </c>
      <c r="X22" s="8">
        <v>0.29119997878244303</v>
      </c>
      <c r="Y22" s="8">
        <v>0.26975682375893401</v>
      </c>
      <c r="Z22" s="8">
        <v>0.26187205041326</v>
      </c>
      <c r="AA22" s="8">
        <v>0.27205037504448498</v>
      </c>
      <c r="AB22" s="8">
        <v>0.26972317706206</v>
      </c>
      <c r="AC22" s="8">
        <v>0.26470331380530898</v>
      </c>
      <c r="AD22" s="8">
        <v>0.210552428434334</v>
      </c>
      <c r="AE22" s="8">
        <v>0.204109676491178</v>
      </c>
    </row>
    <row r="23" spans="1:31" x14ac:dyDescent="0.25">
      <c r="A23" s="3" t="s">
        <v>13</v>
      </c>
      <c r="B23" s="3" t="s">
        <v>12</v>
      </c>
      <c r="C23" s="8">
        <v>0.43386945566690605</v>
      </c>
      <c r="D23" s="8">
        <v>0.43262214434670654</v>
      </c>
      <c r="E23" s="8">
        <v>0.43877155604496765</v>
      </c>
      <c r="F23" s="8">
        <v>0.43506067643732083</v>
      </c>
      <c r="G23" s="8">
        <v>0.42208914806206033</v>
      </c>
      <c r="H23" s="8">
        <v>0.39643925643154726</v>
      </c>
      <c r="I23" s="8">
        <v>0.37613778637074119</v>
      </c>
      <c r="J23" s="8">
        <v>0.38925382524094437</v>
      </c>
      <c r="K23" s="8">
        <v>0.40017463554793464</v>
      </c>
      <c r="L23" s="8">
        <v>0.39845959627665301</v>
      </c>
      <c r="M23" s="8">
        <v>0.3958026279358059</v>
      </c>
      <c r="N23" s="8">
        <v>0.37818124197023695</v>
      </c>
      <c r="O23" s="8">
        <v>0.37518060538495018</v>
      </c>
      <c r="Q23" s="3" t="s">
        <v>13</v>
      </c>
      <c r="R23" s="3" t="s">
        <v>12</v>
      </c>
      <c r="S23" s="8">
        <v>0.43354588933508864</v>
      </c>
      <c r="T23" s="8">
        <v>0.43511737645472909</v>
      </c>
      <c r="U23" s="8">
        <v>0.43897738679169768</v>
      </c>
      <c r="V23" s="8">
        <v>0.43202244785858407</v>
      </c>
      <c r="W23" s="8">
        <v>0.4228714952821489</v>
      </c>
      <c r="X23" s="8">
        <v>0.39440563195915868</v>
      </c>
      <c r="Y23" s="8">
        <v>0.38057688348311053</v>
      </c>
      <c r="Z23" s="8">
        <v>0.39259579755428486</v>
      </c>
      <c r="AA23" s="8">
        <v>0.39806730011559149</v>
      </c>
      <c r="AB23" s="8">
        <v>0.39554056649822639</v>
      </c>
      <c r="AC23" s="8">
        <v>0.39806491993047921</v>
      </c>
      <c r="AD23" s="8">
        <v>0.3787860351675435</v>
      </c>
      <c r="AE23" s="8">
        <v>0.37808589094975503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0.1537644494984011</v>
      </c>
      <c r="D27" s="8">
        <v>0.15594344263398222</v>
      </c>
      <c r="E27" s="8">
        <v>0.15345328673431721</v>
      </c>
      <c r="F27" s="8">
        <v>0.15886682040456543</v>
      </c>
      <c r="G27" s="8">
        <v>0.1592269584306123</v>
      </c>
      <c r="H27" s="8">
        <v>0.15080715258990512</v>
      </c>
      <c r="I27" s="8">
        <v>0.15133263512661785</v>
      </c>
      <c r="J27" s="8">
        <v>0.14986283629947181</v>
      </c>
      <c r="K27" s="8">
        <v>0.14930924282855712</v>
      </c>
      <c r="L27" s="8">
        <v>0.14881930145389327</v>
      </c>
      <c r="M27" s="8">
        <v>0.14466635002431169</v>
      </c>
      <c r="N27" s="8">
        <v>0.13266231360315719</v>
      </c>
      <c r="O27" s="8">
        <v>0.13099480453176934</v>
      </c>
      <c r="Q27" s="3" t="s">
        <v>14</v>
      </c>
      <c r="R27" s="3" t="s">
        <v>5</v>
      </c>
      <c r="S27" s="8">
        <v>0.1544169931064672</v>
      </c>
      <c r="T27" s="8">
        <v>0.1584750739721954</v>
      </c>
      <c r="U27" s="8">
        <v>0.15525601731057159</v>
      </c>
      <c r="V27" s="8">
        <v>0.15491063249147641</v>
      </c>
      <c r="W27" s="8">
        <v>0.1577097147184125</v>
      </c>
      <c r="X27" s="8">
        <v>0.14767091306506222</v>
      </c>
      <c r="Y27" s="8">
        <v>0.15023763586211419</v>
      </c>
      <c r="Z27" s="8">
        <v>0.14831351842183754</v>
      </c>
      <c r="AA27" s="8">
        <v>0.14360113459680868</v>
      </c>
      <c r="AB27" s="8">
        <v>0.13908605751928096</v>
      </c>
      <c r="AC27" s="8">
        <v>0.14147022945846202</v>
      </c>
      <c r="AD27" s="8">
        <v>0.1361371358547557</v>
      </c>
      <c r="AE27" s="8">
        <v>0.13296714304270338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6.655775995336756E-2</v>
      </c>
      <c r="D29" s="8">
        <v>6.9493489830510208E-2</v>
      </c>
      <c r="E29" s="8">
        <v>7.4795966670301986E-2</v>
      </c>
      <c r="F29" s="8">
        <v>7.7102017127709394E-2</v>
      </c>
      <c r="G29" s="8">
        <v>7.8172031127485414E-2</v>
      </c>
      <c r="H29" s="8">
        <v>7.1965259975028409E-2</v>
      </c>
      <c r="I29" s="8">
        <v>7.1759619203875066E-2</v>
      </c>
      <c r="J29" s="8">
        <v>7.6242273783562825E-2</v>
      </c>
      <c r="K29" s="8">
        <v>7.6768096959907037E-2</v>
      </c>
      <c r="L29" s="8">
        <v>7.5502672439929863E-2</v>
      </c>
      <c r="M29" s="8">
        <v>7.2507311688960116E-2</v>
      </c>
      <c r="N29" s="8">
        <v>6.9460560003589869E-2</v>
      </c>
      <c r="O29" s="8">
        <v>6.8702314999384465E-2</v>
      </c>
      <c r="Q29" s="3" t="s">
        <v>14</v>
      </c>
      <c r="R29" s="3" t="s">
        <v>7</v>
      </c>
      <c r="S29" s="8">
        <v>6.9252738748026454E-2</v>
      </c>
      <c r="T29" s="8">
        <v>6.8803433141436873E-2</v>
      </c>
      <c r="U29" s="8">
        <v>7.1989945756650964E-2</v>
      </c>
      <c r="V29" s="8">
        <v>7.3467655200853688E-2</v>
      </c>
      <c r="W29" s="8">
        <v>7.4891698793539865E-2</v>
      </c>
      <c r="X29" s="8">
        <v>6.8792166002234825E-2</v>
      </c>
      <c r="Y29" s="8">
        <v>7.0584230478716273E-2</v>
      </c>
      <c r="Z29" s="8">
        <v>7.3952203560272517E-2</v>
      </c>
      <c r="AA29" s="8">
        <v>7.446083770647012E-2</v>
      </c>
      <c r="AB29" s="8">
        <v>7.3372732533715262E-2</v>
      </c>
      <c r="AC29" s="8">
        <v>7.2120089439637311E-2</v>
      </c>
      <c r="AD29" s="8">
        <v>6.9431521624778128E-2</v>
      </c>
      <c r="AE29" s="8">
        <v>6.824945229392472E-2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0</v>
      </c>
      <c r="E30" s="8">
        <v>0</v>
      </c>
      <c r="F30" s="8">
        <v>4.8454344848873619E-5</v>
      </c>
      <c r="G30" s="8">
        <v>0</v>
      </c>
      <c r="H30" s="8">
        <v>0</v>
      </c>
      <c r="I30" s="8">
        <v>0</v>
      </c>
      <c r="J30" s="8">
        <v>3.7038939269665053E-4</v>
      </c>
      <c r="K30" s="8">
        <v>0</v>
      </c>
      <c r="L30" s="8">
        <v>0</v>
      </c>
      <c r="M30" s="8">
        <v>0</v>
      </c>
      <c r="N30" s="8">
        <v>0</v>
      </c>
      <c r="O30" s="8">
        <v>0</v>
      </c>
      <c r="Q30" s="3" t="s">
        <v>14</v>
      </c>
      <c r="R30" s="3" t="s">
        <v>8</v>
      </c>
      <c r="S30" s="8">
        <v>7.8294658123560128E-4</v>
      </c>
      <c r="T30" s="8">
        <v>9.8953360959507658E-4</v>
      </c>
      <c r="U30" s="8">
        <v>7.3603547396237457E-4</v>
      </c>
      <c r="V30" s="8">
        <v>4.1510175614576001E-4</v>
      </c>
      <c r="W30" s="8">
        <v>2.0546220805915381E-4</v>
      </c>
      <c r="X30" s="8">
        <v>0</v>
      </c>
      <c r="Y30" s="8">
        <v>0</v>
      </c>
      <c r="Z30" s="8">
        <v>0</v>
      </c>
      <c r="AA30" s="8">
        <v>2.2802174653223249E-5</v>
      </c>
      <c r="AB30" s="8">
        <v>2.8769417175364539E-4</v>
      </c>
      <c r="AC30" s="8">
        <v>0</v>
      </c>
      <c r="AD30" s="8">
        <v>0</v>
      </c>
      <c r="AE30" s="8">
        <v>0</v>
      </c>
    </row>
    <row r="31" spans="1:31" x14ac:dyDescent="0.25">
      <c r="A31" s="3" t="s">
        <v>14</v>
      </c>
      <c r="B31" s="3" t="s">
        <v>9</v>
      </c>
      <c r="C31" s="8">
        <v>0.22531427134741197</v>
      </c>
      <c r="D31" s="8">
        <v>0.22435189898131339</v>
      </c>
      <c r="E31" s="8">
        <v>2.3870360619519838E-2</v>
      </c>
      <c r="F31" s="8">
        <v>3.0564029545698212E-2</v>
      </c>
      <c r="G31" s="8">
        <v>2.8349125915731348E-2</v>
      </c>
      <c r="H31" s="8">
        <v>1.7693773161827808E-2</v>
      </c>
      <c r="I31" s="8">
        <v>1.8157290120276729E-2</v>
      </c>
      <c r="J31" s="8">
        <v>2.3640228815646803E-2</v>
      </c>
      <c r="K31" s="8">
        <v>3.3992373744464739E-2</v>
      </c>
      <c r="L31" s="8">
        <v>4.1470882804073655E-2</v>
      </c>
      <c r="M31" s="8">
        <v>4.9842137672087401E-2</v>
      </c>
      <c r="N31" s="8">
        <v>8.0632967536447761E-2</v>
      </c>
      <c r="O31" s="8">
        <v>8.2055599536255672E-2</v>
      </c>
      <c r="Q31" s="3" t="s">
        <v>14</v>
      </c>
      <c r="R31" s="3" t="s">
        <v>9</v>
      </c>
      <c r="S31" s="8">
        <v>0.22652620255446573</v>
      </c>
      <c r="T31" s="8">
        <v>0.22511015940008502</v>
      </c>
      <c r="U31" s="8">
        <v>2.0122038624545608E-2</v>
      </c>
      <c r="V31" s="8">
        <v>2.3007200575778434E-2</v>
      </c>
      <c r="W31" s="8">
        <v>2.2263392052644517E-2</v>
      </c>
      <c r="X31" s="8">
        <v>1.2964717487398686E-2</v>
      </c>
      <c r="Y31" s="8">
        <v>1.4906036773199174E-2</v>
      </c>
      <c r="Z31" s="8">
        <v>1.8548386968641802E-2</v>
      </c>
      <c r="AA31" s="8">
        <v>2.5834280640284812E-2</v>
      </c>
      <c r="AB31" s="8">
        <v>3.2564002536076553E-2</v>
      </c>
      <c r="AC31" s="8">
        <v>2.9024822993458047E-2</v>
      </c>
      <c r="AD31" s="8">
        <v>4.7917971941052198E-2</v>
      </c>
      <c r="AE31" s="8">
        <v>4.7006817863101125E-2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</v>
      </c>
      <c r="J32" s="8">
        <v>0</v>
      </c>
      <c r="K32" s="8">
        <v>0</v>
      </c>
      <c r="L32" s="8">
        <v>0.25436911147415386</v>
      </c>
      <c r="M32" s="8">
        <v>0.24964931428139731</v>
      </c>
      <c r="N32" s="8">
        <v>0.24092850634617904</v>
      </c>
      <c r="O32" s="8">
        <v>0.23979615237030821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</v>
      </c>
      <c r="Z32" s="8">
        <v>0</v>
      </c>
      <c r="AA32" s="8">
        <v>0</v>
      </c>
      <c r="AB32" s="8">
        <v>0.24936794561062883</v>
      </c>
      <c r="AC32" s="8">
        <v>0.24679589967406032</v>
      </c>
      <c r="AD32" s="8">
        <v>0.23878221955855064</v>
      </c>
      <c r="AE32" s="8">
        <v>0.23682776175604792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0.31078174297806394</v>
      </c>
      <c r="E33" s="8">
        <v>0.30973032580006593</v>
      </c>
      <c r="F33" s="8">
        <v>0.30895823729812599</v>
      </c>
      <c r="G33" s="8">
        <v>0.30947070627833895</v>
      </c>
      <c r="H33" s="8">
        <v>0.31005950016598199</v>
      </c>
      <c r="I33" s="8">
        <v>0.31048459801165501</v>
      </c>
      <c r="J33" s="8">
        <v>0.31128263833412301</v>
      </c>
      <c r="K33" s="8">
        <v>0.30883500384285006</v>
      </c>
      <c r="L33" s="8">
        <v>0.31084640263504093</v>
      </c>
      <c r="M33" s="8">
        <v>0.31686125238284096</v>
      </c>
      <c r="N33" s="8">
        <v>0.28357207433993797</v>
      </c>
      <c r="O33" s="8">
        <v>0.27696737813456496</v>
      </c>
      <c r="Q33" s="3" t="s">
        <v>14</v>
      </c>
      <c r="R33" s="3" t="s">
        <v>11</v>
      </c>
      <c r="S33" s="8">
        <v>0.29658005360651601</v>
      </c>
      <c r="T33" s="8">
        <v>0.29757647524549197</v>
      </c>
      <c r="U33" s="8">
        <v>0.29755745450726401</v>
      </c>
      <c r="V33" s="8">
        <v>0.29818031433293102</v>
      </c>
      <c r="W33" s="8">
        <v>0.29790919714564407</v>
      </c>
      <c r="X33" s="8">
        <v>0.297484737958567</v>
      </c>
      <c r="Y33" s="8">
        <v>0.29679814131728999</v>
      </c>
      <c r="Z33" s="8">
        <v>0.29761910815988302</v>
      </c>
      <c r="AA33" s="8">
        <v>0.29742102450736402</v>
      </c>
      <c r="AB33" s="8">
        <v>0.30112028784006106</v>
      </c>
      <c r="AC33" s="8">
        <v>0.30805633532520293</v>
      </c>
      <c r="AD33" s="8">
        <v>0.27170249658983908</v>
      </c>
      <c r="AE33" s="8">
        <v>0.26526293290758701</v>
      </c>
    </row>
    <row r="34" spans="1:31" x14ac:dyDescent="0.25">
      <c r="A34" s="3" t="s">
        <v>14</v>
      </c>
      <c r="B34" s="3" t="s">
        <v>12</v>
      </c>
      <c r="C34" s="8">
        <v>0.32014300501931248</v>
      </c>
      <c r="D34" s="8">
        <v>0.32016790092688119</v>
      </c>
      <c r="E34" s="8">
        <v>0.33053609663369476</v>
      </c>
      <c r="F34" s="8">
        <v>0.32262206901047075</v>
      </c>
      <c r="G34" s="8">
        <v>0.32025173954853819</v>
      </c>
      <c r="H34" s="8">
        <v>0.3233887979439044</v>
      </c>
      <c r="I34" s="8">
        <v>0.32100710283144601</v>
      </c>
      <c r="J34" s="8">
        <v>0.32482116555324175</v>
      </c>
      <c r="K34" s="8">
        <v>0.31875479190797162</v>
      </c>
      <c r="L34" s="8">
        <v>0.31968277517611698</v>
      </c>
      <c r="M34" s="8">
        <v>0.31493391028175399</v>
      </c>
      <c r="N34" s="8">
        <v>0.28769820885887321</v>
      </c>
      <c r="O34" s="8">
        <v>0.28575790966744308</v>
      </c>
      <c r="Q34" s="3" t="s">
        <v>14</v>
      </c>
      <c r="R34" s="3" t="s">
        <v>12</v>
      </c>
      <c r="S34" s="8">
        <v>0.36875305246982831</v>
      </c>
      <c r="T34" s="8">
        <v>0.3743657740197821</v>
      </c>
      <c r="U34" s="8">
        <v>0.38039159779636628</v>
      </c>
      <c r="V34" s="8">
        <v>0.36953250874514199</v>
      </c>
      <c r="W34" s="8">
        <v>0.36419212979321286</v>
      </c>
      <c r="X34" s="8">
        <v>0.37053882161635165</v>
      </c>
      <c r="Y34" s="8">
        <v>0.36880457776567016</v>
      </c>
      <c r="Z34" s="8">
        <v>0.37413632566978677</v>
      </c>
      <c r="AA34" s="8">
        <v>0.36492310879954304</v>
      </c>
      <c r="AB34" s="8">
        <v>0.36176734806501237</v>
      </c>
      <c r="AC34" s="8">
        <v>0.3581211289006152</v>
      </c>
      <c r="AD34" s="8">
        <v>0.33151117841892641</v>
      </c>
      <c r="AE34" s="8">
        <v>0.33020962432749723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5.0434390771449164E-2</v>
      </c>
      <c r="D38" s="8">
        <v>6.1118489274894626E-2</v>
      </c>
      <c r="E38" s="8">
        <v>7.8584560103677717E-2</v>
      </c>
      <c r="F38" s="8">
        <v>8.4514487991111747E-2</v>
      </c>
      <c r="G38" s="8">
        <v>8.3573761794520543E-2</v>
      </c>
      <c r="H38" s="8">
        <v>7.4965387074413609E-2</v>
      </c>
      <c r="I38" s="8">
        <v>7.7471657908962543E-2</v>
      </c>
      <c r="J38" s="8">
        <v>7.1614786590802865E-2</v>
      </c>
      <c r="K38" s="8">
        <v>8.2935402243793019E-2</v>
      </c>
      <c r="L38" s="8">
        <v>8.7145520098335441E-2</v>
      </c>
      <c r="M38" s="8">
        <v>8.437050123048527E-2</v>
      </c>
      <c r="N38" s="8">
        <v>7.5831334009760276E-2</v>
      </c>
      <c r="O38" s="8">
        <v>7.7706421258756014E-2</v>
      </c>
      <c r="Q38" s="3" t="s">
        <v>15</v>
      </c>
      <c r="R38" s="3" t="s">
        <v>5</v>
      </c>
      <c r="S38" s="8">
        <v>6.0257803202355201E-2</v>
      </c>
      <c r="T38" s="8">
        <v>6.3604369623726731E-2</v>
      </c>
      <c r="U38" s="8">
        <v>7.3796322903839251E-2</v>
      </c>
      <c r="V38" s="8">
        <v>7.5168950445022337E-2</v>
      </c>
      <c r="W38" s="8">
        <v>8.0278220156773203E-2</v>
      </c>
      <c r="X38" s="8">
        <v>6.567091310484921E-2</v>
      </c>
      <c r="Y38" s="8">
        <v>7.3128609994515467E-2</v>
      </c>
      <c r="Z38" s="8">
        <v>7.5591444821666437E-2</v>
      </c>
      <c r="AA38" s="8">
        <v>7.4933500336669789E-2</v>
      </c>
      <c r="AB38" s="8">
        <v>8.0230535450573626E-2</v>
      </c>
      <c r="AC38" s="8">
        <v>8.0191658713975919E-2</v>
      </c>
      <c r="AD38" s="8">
        <v>8.0469722313262604E-2</v>
      </c>
      <c r="AE38" s="8">
        <v>8.5856299591543006E-2</v>
      </c>
    </row>
    <row r="39" spans="1:31" x14ac:dyDescent="0.25">
      <c r="A39" s="3" t="s">
        <v>15</v>
      </c>
      <c r="B39" s="3" t="s">
        <v>6</v>
      </c>
      <c r="C39" s="8">
        <v>0.43623754565910872</v>
      </c>
      <c r="D39" s="8">
        <v>0.43693636466906122</v>
      </c>
      <c r="E39" s="8">
        <v>0.43648434556289067</v>
      </c>
      <c r="F39" s="8">
        <v>0.43689263995274696</v>
      </c>
      <c r="G39" s="8">
        <v>0.43456135542456559</v>
      </c>
      <c r="H39" s="8">
        <v>0.43388129011156157</v>
      </c>
      <c r="I39" s="8">
        <v>0.43182023430188271</v>
      </c>
      <c r="J39" s="8">
        <v>0.43391195011875749</v>
      </c>
      <c r="K39" s="8">
        <v>0.4306781202911274</v>
      </c>
      <c r="L39" s="8">
        <v>0.43141503113792523</v>
      </c>
      <c r="M39" s="8">
        <v>0.43005812462723209</v>
      </c>
      <c r="N39" s="8">
        <v>0.43343842974624652</v>
      </c>
      <c r="O39" s="8">
        <v>0.4280157611678162</v>
      </c>
      <c r="Q39" s="3" t="s">
        <v>15</v>
      </c>
      <c r="R39" s="3" t="s">
        <v>6</v>
      </c>
      <c r="S39" s="8">
        <v>0.43546909518766735</v>
      </c>
      <c r="T39" s="8">
        <v>0.43560790218410461</v>
      </c>
      <c r="U39" s="8">
        <v>0.43470983173249739</v>
      </c>
      <c r="V39" s="8">
        <v>0.43454362656050544</v>
      </c>
      <c r="W39" s="8">
        <v>0.4330929236610529</v>
      </c>
      <c r="X39" s="8">
        <v>0.42932943750217917</v>
      </c>
      <c r="Y39" s="8">
        <v>0.42823783211153177</v>
      </c>
      <c r="Z39" s="8">
        <v>0.42660157088058737</v>
      </c>
      <c r="AA39" s="8">
        <v>0.42373245749029947</v>
      </c>
      <c r="AB39" s="8">
        <v>0.42421468354926939</v>
      </c>
      <c r="AC39" s="8">
        <v>0.42429637510097612</v>
      </c>
      <c r="AD39" s="8">
        <v>0.43217466625691126</v>
      </c>
      <c r="AE39" s="8">
        <v>0.42869210027050625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0</v>
      </c>
      <c r="E42" s="8">
        <v>0</v>
      </c>
      <c r="F42" s="8">
        <v>3.6407699066171566E-3</v>
      </c>
      <c r="G42" s="8">
        <v>1.145589095962239E-2</v>
      </c>
      <c r="H42" s="8">
        <v>1.6924789301042791E-2</v>
      </c>
      <c r="I42" s="8">
        <v>1.5251323195902664E-3</v>
      </c>
      <c r="J42" s="8">
        <v>9.9941767542647882E-3</v>
      </c>
      <c r="K42" s="8">
        <v>1.2218800489270688E-2</v>
      </c>
      <c r="L42" s="8">
        <v>8.9990254492522195E-3</v>
      </c>
      <c r="M42" s="8">
        <v>2.4321476157959571E-2</v>
      </c>
      <c r="N42" s="8">
        <v>3.0412848468947207E-2</v>
      </c>
      <c r="O42" s="8">
        <v>3.2400884806596635E-2</v>
      </c>
      <c r="Q42" s="3" t="s">
        <v>15</v>
      </c>
      <c r="R42" s="3" t="s">
        <v>9</v>
      </c>
      <c r="S42" s="8">
        <v>1.6011280139378432E-2</v>
      </c>
      <c r="T42" s="8">
        <v>1.8116043384831461E-3</v>
      </c>
      <c r="U42" s="8">
        <v>6.4188383084732709E-3</v>
      </c>
      <c r="V42" s="8">
        <v>5.2939873498666053E-3</v>
      </c>
      <c r="W42" s="8">
        <v>4.6017129482838235E-4</v>
      </c>
      <c r="X42" s="8">
        <v>4.1822648574341998E-3</v>
      </c>
      <c r="Y42" s="8">
        <v>2.0399557153775506E-3</v>
      </c>
      <c r="Z42" s="8">
        <v>7.5164593053204042E-4</v>
      </c>
      <c r="AA42" s="8">
        <v>1.0109385826721306E-2</v>
      </c>
      <c r="AB42" s="8">
        <v>8.0624814344889949E-3</v>
      </c>
      <c r="AC42" s="8">
        <v>8.3841299584855519E-3</v>
      </c>
      <c r="AD42" s="8">
        <v>1.2060934841061259E-2</v>
      </c>
      <c r="AE42" s="8">
        <v>1.8108627860204712E-2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0.44059920259722229</v>
      </c>
      <c r="D45" s="8">
        <v>0.44204250084668917</v>
      </c>
      <c r="E45" s="8">
        <v>0.43428196950478787</v>
      </c>
      <c r="F45" s="8">
        <v>0.43844263074096201</v>
      </c>
      <c r="G45" s="8">
        <v>0.43899603003747312</v>
      </c>
      <c r="H45" s="8">
        <v>0.43938671080566544</v>
      </c>
      <c r="I45" s="8">
        <v>0.43961814446281372</v>
      </c>
      <c r="J45" s="8">
        <v>0.42833269170014365</v>
      </c>
      <c r="K45" s="8">
        <v>0.43709946831203761</v>
      </c>
      <c r="L45" s="8">
        <v>0.43813450516254371</v>
      </c>
      <c r="M45" s="8">
        <v>0.43951597425782252</v>
      </c>
      <c r="N45" s="8">
        <v>0.43914132173443871</v>
      </c>
      <c r="O45" s="8">
        <v>0.4424861064079369</v>
      </c>
      <c r="Q45" s="3" t="s">
        <v>15</v>
      </c>
      <c r="R45" s="3" t="s">
        <v>12</v>
      </c>
      <c r="S45" s="8">
        <v>0.45829221436909778</v>
      </c>
      <c r="T45" s="8">
        <v>0.45963479456248924</v>
      </c>
      <c r="U45" s="8">
        <v>0.46044679671520716</v>
      </c>
      <c r="V45" s="8">
        <v>0.46015202419950152</v>
      </c>
      <c r="W45" s="8">
        <v>0.45841580597719406</v>
      </c>
      <c r="X45" s="8">
        <v>0.45625041352911283</v>
      </c>
      <c r="Y45" s="8">
        <v>0.45707671009696998</v>
      </c>
      <c r="Z45" s="8">
        <v>0.45827423744052825</v>
      </c>
      <c r="AA45" s="8">
        <v>0.45547218411741142</v>
      </c>
      <c r="AB45" s="8">
        <v>0.45819011889009953</v>
      </c>
      <c r="AC45" s="8">
        <v>0.45628507880603814</v>
      </c>
      <c r="AD45" s="8">
        <v>0.45730074005142252</v>
      </c>
      <c r="AE45" s="8">
        <v>0.45906952140886942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0.83520225996353159</v>
      </c>
      <c r="D48" s="8">
        <v>0.84292819200252811</v>
      </c>
      <c r="E48" s="8">
        <v>0.85002514943725704</v>
      </c>
      <c r="F48" s="8">
        <v>0.83590430623646295</v>
      </c>
      <c r="G48" s="8">
        <v>0.82654309205299903</v>
      </c>
      <c r="H48" s="8">
        <v>0.82062967094248873</v>
      </c>
      <c r="I48" s="8">
        <v>0.8104184043736391</v>
      </c>
      <c r="J48" s="8">
        <v>0.80894806289861743</v>
      </c>
      <c r="K48" s="8">
        <v>0.8013631540497016</v>
      </c>
      <c r="L48" s="8">
        <v>0.80947631336860637</v>
      </c>
      <c r="M48" s="8">
        <v>0.80032487099581906</v>
      </c>
      <c r="N48" s="8">
        <v>0.83086824232994427</v>
      </c>
      <c r="O48" s="8">
        <v>0.83473630746789795</v>
      </c>
      <c r="Q48" s="3" t="s">
        <v>16</v>
      </c>
      <c r="R48" s="3" t="s">
        <v>4</v>
      </c>
      <c r="S48" s="8">
        <v>0.81548422812959553</v>
      </c>
      <c r="T48" s="8">
        <v>0.81473874979224725</v>
      </c>
      <c r="U48" s="8">
        <v>0.8341386737595422</v>
      </c>
      <c r="V48" s="8">
        <v>0.83006307988068073</v>
      </c>
      <c r="W48" s="8">
        <v>0.80629429199533831</v>
      </c>
      <c r="X48" s="8">
        <v>0.80386253011581865</v>
      </c>
      <c r="Y48" s="8">
        <v>0.78258973434202206</v>
      </c>
      <c r="Z48" s="8">
        <v>0.77422514379462337</v>
      </c>
      <c r="AA48" s="8">
        <v>0.76999225328374921</v>
      </c>
      <c r="AB48" s="8">
        <v>0.77569920916087809</v>
      </c>
      <c r="AC48" s="8">
        <v>0.77973947206494743</v>
      </c>
      <c r="AD48" s="8">
        <v>0.8131256330641049</v>
      </c>
      <c r="AE48" s="8">
        <v>0.81217555575234368</v>
      </c>
    </row>
    <row r="49" spans="1:31" x14ac:dyDescent="0.25">
      <c r="A49" s="3" t="s">
        <v>16</v>
      </c>
      <c r="B49" s="3" t="s">
        <v>5</v>
      </c>
      <c r="C49" s="8">
        <v>0.15698559040497548</v>
      </c>
      <c r="D49" s="8">
        <v>0.1599664504476582</v>
      </c>
      <c r="E49" s="8">
        <v>0.15738655974781621</v>
      </c>
      <c r="F49" s="8">
        <v>0.1629902406932664</v>
      </c>
      <c r="G49" s="8">
        <v>0.16487972494026362</v>
      </c>
      <c r="H49" s="8">
        <v>0.15609188267325727</v>
      </c>
      <c r="I49" s="8">
        <v>0.15674579090895599</v>
      </c>
      <c r="J49" s="8">
        <v>0.15562271325945681</v>
      </c>
      <c r="K49" s="8">
        <v>0.15214851567026319</v>
      </c>
      <c r="L49" s="8">
        <v>0.15398740789083873</v>
      </c>
      <c r="M49" s="8">
        <v>0.14803520067508627</v>
      </c>
      <c r="N49" s="8">
        <v>0.13874636812577504</v>
      </c>
      <c r="O49" s="8">
        <v>0.13702183237242513</v>
      </c>
      <c r="Q49" s="3" t="s">
        <v>16</v>
      </c>
      <c r="R49" s="3" t="s">
        <v>5</v>
      </c>
      <c r="S49" s="8">
        <v>0.16108923791246613</v>
      </c>
      <c r="T49" s="8">
        <v>0.16405816060561526</v>
      </c>
      <c r="U49" s="8">
        <v>0.15825797792958474</v>
      </c>
      <c r="V49" s="8">
        <v>0.16324692113583619</v>
      </c>
      <c r="W49" s="8">
        <v>0.16765321469091274</v>
      </c>
      <c r="X49" s="8">
        <v>0.15612724431397845</v>
      </c>
      <c r="Y49" s="8">
        <v>0.1566525518277315</v>
      </c>
      <c r="Z49" s="8">
        <v>0.1537088157467357</v>
      </c>
      <c r="AA49" s="8">
        <v>0.14949245227268529</v>
      </c>
      <c r="AB49" s="8">
        <v>0.14761046746503706</v>
      </c>
      <c r="AC49" s="8">
        <v>0.14429413279519557</v>
      </c>
      <c r="AD49" s="8">
        <v>0.14069745070395079</v>
      </c>
      <c r="AE49" s="8">
        <v>0.13637953349398915</v>
      </c>
    </row>
    <row r="50" spans="1:31" x14ac:dyDescent="0.25">
      <c r="A50" s="3" t="s">
        <v>16</v>
      </c>
      <c r="B50" s="3" t="s">
        <v>6</v>
      </c>
      <c r="C50" s="8">
        <v>0.15649423455222836</v>
      </c>
      <c r="D50" s="8">
        <v>0.15643824300856424</v>
      </c>
      <c r="E50" s="8">
        <v>0.15678496994104196</v>
      </c>
      <c r="F50" s="8">
        <v>0.15693581819177566</v>
      </c>
      <c r="G50" s="8">
        <v>0.15661659928528568</v>
      </c>
      <c r="H50" s="8">
        <v>0.15664932889230182</v>
      </c>
      <c r="I50" s="8">
        <v>0.15611433277088835</v>
      </c>
      <c r="J50" s="8">
        <v>0.15672639531808952</v>
      </c>
      <c r="K50" s="8">
        <v>0.15646413466510492</v>
      </c>
      <c r="L50" s="8">
        <v>0.15650576817765371</v>
      </c>
      <c r="M50" s="8">
        <v>0.15608435089418018</v>
      </c>
      <c r="N50" s="8">
        <v>0.15713260410209343</v>
      </c>
      <c r="O50" s="8">
        <v>0.15217449204182398</v>
      </c>
      <c r="Q50" s="3" t="s">
        <v>16</v>
      </c>
      <c r="R50" s="3" t="s">
        <v>6</v>
      </c>
      <c r="S50" s="8">
        <v>0.15567804840684601</v>
      </c>
      <c r="T50" s="8">
        <v>0.15629357457793555</v>
      </c>
      <c r="U50" s="8">
        <v>0.15658084993314619</v>
      </c>
      <c r="V50" s="8">
        <v>0.15682756163565795</v>
      </c>
      <c r="W50" s="8">
        <v>0.15585544912626006</v>
      </c>
      <c r="X50" s="8">
        <v>0.15631799497375207</v>
      </c>
      <c r="Y50" s="8">
        <v>0.15600190573279613</v>
      </c>
      <c r="Z50" s="8">
        <v>0.15656902847801193</v>
      </c>
      <c r="AA50" s="8">
        <v>0.15634771878553405</v>
      </c>
      <c r="AB50" s="8">
        <v>0.15606843815833374</v>
      </c>
      <c r="AC50" s="8">
        <v>0.1561097636528585</v>
      </c>
      <c r="AD50" s="8">
        <v>0.15673439945933773</v>
      </c>
      <c r="AE50" s="8">
        <v>0.15680047632655233</v>
      </c>
    </row>
    <row r="51" spans="1:31" x14ac:dyDescent="0.25">
      <c r="A51" s="3" t="s">
        <v>16</v>
      </c>
      <c r="B51" s="3" t="s">
        <v>7</v>
      </c>
      <c r="C51" s="8">
        <v>7.1010151628393747E-2</v>
      </c>
      <c r="D51" s="8">
        <v>7.6895167156164596E-2</v>
      </c>
      <c r="E51" s="8">
        <v>7.8973705783697848E-2</v>
      </c>
      <c r="F51" s="8">
        <v>8.1818285160813825E-2</v>
      </c>
      <c r="G51" s="8">
        <v>8.5530856388086537E-2</v>
      </c>
      <c r="H51" s="8">
        <v>7.562634215579099E-2</v>
      </c>
      <c r="I51" s="8">
        <v>7.7231846825343814E-2</v>
      </c>
      <c r="J51" s="8">
        <v>7.9920436433748659E-2</v>
      </c>
      <c r="K51" s="8">
        <v>7.8643587474367158E-2</v>
      </c>
      <c r="L51" s="8">
        <v>7.668389085772126E-2</v>
      </c>
      <c r="M51" s="8">
        <v>7.2999035785333038E-2</v>
      </c>
      <c r="N51" s="8">
        <v>6.5656469090494191E-2</v>
      </c>
      <c r="O51" s="8">
        <v>6.3139967902324831E-2</v>
      </c>
      <c r="Q51" s="3" t="s">
        <v>16</v>
      </c>
      <c r="R51" s="3" t="s">
        <v>7</v>
      </c>
      <c r="S51" s="8">
        <v>7.3524491524761523E-2</v>
      </c>
      <c r="T51" s="8">
        <v>7.7602949678829594E-2</v>
      </c>
      <c r="U51" s="8">
        <v>7.5958337081988112E-2</v>
      </c>
      <c r="V51" s="8">
        <v>8.0372786637692206E-2</v>
      </c>
      <c r="W51" s="8">
        <v>8.2530389144147162E-2</v>
      </c>
      <c r="X51" s="8">
        <v>7.1627533077065389E-2</v>
      </c>
      <c r="Y51" s="8">
        <v>7.5151591715495125E-2</v>
      </c>
      <c r="Z51" s="8">
        <v>7.6735447011145902E-2</v>
      </c>
      <c r="AA51" s="8">
        <v>7.418743684740578E-2</v>
      </c>
      <c r="AB51" s="8">
        <v>7.5042371338024286E-2</v>
      </c>
      <c r="AC51" s="8">
        <v>7.1374459215826497E-2</v>
      </c>
      <c r="AD51" s="8">
        <v>6.5153264463034669E-2</v>
      </c>
      <c r="AE51" s="8">
        <v>6.3961529995932132E-2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3.5284251801339333E-3</v>
      </c>
      <c r="D53" s="8">
        <v>4.3506828859882643E-3</v>
      </c>
      <c r="E53" s="8">
        <v>5.9455733633188429E-3</v>
      </c>
      <c r="F53" s="8">
        <v>8.6538949762603595E-3</v>
      </c>
      <c r="G53" s="8">
        <v>7.6561831891804088E-3</v>
      </c>
      <c r="H53" s="8">
        <v>5.159411531441449E-3</v>
      </c>
      <c r="I53" s="8">
        <v>4.8312095849489959E-3</v>
      </c>
      <c r="J53" s="8">
        <v>5.7672601455323593E-3</v>
      </c>
      <c r="K53" s="8">
        <v>9.296860356892981E-3</v>
      </c>
      <c r="L53" s="8">
        <v>1.3536055823189293E-2</v>
      </c>
      <c r="M53" s="8">
        <v>1.2062761424398423E-2</v>
      </c>
      <c r="N53" s="8">
        <v>4.3123535565431491E-2</v>
      </c>
      <c r="O53" s="8">
        <v>4.8630449511520381E-2</v>
      </c>
      <c r="Q53" s="3" t="s">
        <v>16</v>
      </c>
      <c r="R53" s="3" t="s">
        <v>9</v>
      </c>
      <c r="S53" s="8">
        <v>6.8201606394773439E-3</v>
      </c>
      <c r="T53" s="8">
        <v>7.005851360187363E-3</v>
      </c>
      <c r="U53" s="8">
        <v>9.0653620520831993E-3</v>
      </c>
      <c r="V53" s="8">
        <v>8.8752532415359939E-3</v>
      </c>
      <c r="W53" s="8">
        <v>8.4936153018599445E-3</v>
      </c>
      <c r="X53" s="8">
        <v>5.0640416120682329E-3</v>
      </c>
      <c r="Y53" s="8">
        <v>6.5592907551467964E-3</v>
      </c>
      <c r="Z53" s="8">
        <v>6.9762934417918017E-3</v>
      </c>
      <c r="AA53" s="8">
        <v>7.8994508751692449E-3</v>
      </c>
      <c r="AB53" s="8">
        <v>1.1953932646612857E-2</v>
      </c>
      <c r="AC53" s="8">
        <v>9.0020647438884271E-3</v>
      </c>
      <c r="AD53" s="8">
        <v>2.7127895668280885E-2</v>
      </c>
      <c r="AE53" s="8">
        <v>2.9411798756202378E-2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</v>
      </c>
      <c r="J54" s="8">
        <v>0.30616654296671042</v>
      </c>
      <c r="K54" s="8">
        <v>0.31296818588634989</v>
      </c>
      <c r="L54" s="8">
        <v>0.30989012599632459</v>
      </c>
      <c r="M54" s="8">
        <v>0.28761231283593347</v>
      </c>
      <c r="N54" s="8">
        <v>0.26261054149321478</v>
      </c>
      <c r="O54" s="8">
        <v>0.26037091087838832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</v>
      </c>
      <c r="Z54" s="8">
        <v>0.3001438260295996</v>
      </c>
      <c r="AA54" s="8">
        <v>0.30048877036685989</v>
      </c>
      <c r="AB54" s="8">
        <v>0.30413696900763593</v>
      </c>
      <c r="AC54" s="8">
        <v>0.2793134429027575</v>
      </c>
      <c r="AD54" s="8">
        <v>0.26241961292902893</v>
      </c>
      <c r="AE54" s="8">
        <v>0.26480148473604942</v>
      </c>
    </row>
    <row r="55" spans="1:31" x14ac:dyDescent="0.25">
      <c r="A55" s="3" t="s">
        <v>16</v>
      </c>
      <c r="B55" s="3" t="s">
        <v>11</v>
      </c>
      <c r="C55" s="8">
        <v>0.30631360695943399</v>
      </c>
      <c r="D55" s="8">
        <v>0.30599426407523905</v>
      </c>
      <c r="E55" s="8">
        <v>0.30390897159154495</v>
      </c>
      <c r="F55" s="8">
        <v>0.30399539356141403</v>
      </c>
      <c r="G55" s="8">
        <v>0.303759508014257</v>
      </c>
      <c r="H55" s="8">
        <v>0.30491031024167098</v>
      </c>
      <c r="I55" s="8">
        <v>0.30639544944901598</v>
      </c>
      <c r="J55" s="8">
        <v>0.30644108139373699</v>
      </c>
      <c r="K55" s="8">
        <v>0.30301373609488802</v>
      </c>
      <c r="L55" s="8">
        <v>0.30207508530826099</v>
      </c>
      <c r="M55" s="8">
        <v>0.30325415554650792</v>
      </c>
      <c r="N55" s="8">
        <v>0.30603017407173999</v>
      </c>
      <c r="O55" s="8">
        <v>0.30443810797842297</v>
      </c>
      <c r="Q55" s="3" t="s">
        <v>16</v>
      </c>
      <c r="R55" s="3" t="s">
        <v>11</v>
      </c>
      <c r="S55" s="8">
        <v>0.28315792320716399</v>
      </c>
      <c r="T55" s="8">
        <v>0.282487093574052</v>
      </c>
      <c r="U55" s="8">
        <v>0.28261266044464101</v>
      </c>
      <c r="V55" s="8">
        <v>0.28448877846286502</v>
      </c>
      <c r="W55" s="8">
        <v>0.28528536789386905</v>
      </c>
      <c r="X55" s="8">
        <v>0.28411377327967502</v>
      </c>
      <c r="Y55" s="8">
        <v>0.28382370835683302</v>
      </c>
      <c r="Z55" s="8">
        <v>0.28247206473859804</v>
      </c>
      <c r="AA55" s="8">
        <v>0.28237609152563298</v>
      </c>
      <c r="AB55" s="8">
        <v>0.283139583763026</v>
      </c>
      <c r="AC55" s="8">
        <v>0.28339222782974299</v>
      </c>
      <c r="AD55" s="8">
        <v>0.28299422113600198</v>
      </c>
      <c r="AE55" s="8">
        <v>0.282122299306164</v>
      </c>
    </row>
    <row r="56" spans="1:31" x14ac:dyDescent="0.25">
      <c r="A56" s="3" t="s">
        <v>16</v>
      </c>
      <c r="B56" s="3" t="s">
        <v>12</v>
      </c>
      <c r="C56" s="8">
        <v>0.34597351945352922</v>
      </c>
      <c r="D56" s="8">
        <v>0.34447477986780828</v>
      </c>
      <c r="E56" s="8">
        <v>0.35415567270213866</v>
      </c>
      <c r="F56" s="8">
        <v>0.35134831775412995</v>
      </c>
      <c r="G56" s="8">
        <v>0.34523344064746531</v>
      </c>
      <c r="H56" s="8">
        <v>0.34239253331679054</v>
      </c>
      <c r="I56" s="8">
        <v>0.33779385196274092</v>
      </c>
      <c r="J56" s="8">
        <v>0.3309310956140738</v>
      </c>
      <c r="K56" s="8">
        <v>0.32479737906236267</v>
      </c>
      <c r="L56" s="8">
        <v>0.32600174591049291</v>
      </c>
      <c r="M56" s="8">
        <v>0.3254393466913259</v>
      </c>
      <c r="N56" s="8">
        <v>0.33470724164098475</v>
      </c>
      <c r="O56" s="8">
        <v>0.33106001195088891</v>
      </c>
      <c r="Q56" s="3" t="s">
        <v>16</v>
      </c>
      <c r="R56" s="3" t="s">
        <v>12</v>
      </c>
      <c r="S56" s="8">
        <v>0.40726352501717733</v>
      </c>
      <c r="T56" s="8">
        <v>0.41361176009016576</v>
      </c>
      <c r="U56" s="8">
        <v>0.42026735448361224</v>
      </c>
      <c r="V56" s="8">
        <v>0.41043577310406548</v>
      </c>
      <c r="W56" s="8">
        <v>0.4035476711964876</v>
      </c>
      <c r="X56" s="8">
        <v>0.401903437911794</v>
      </c>
      <c r="Y56" s="8">
        <v>0.39489636489842667</v>
      </c>
      <c r="Z56" s="8">
        <v>0.39171168460935302</v>
      </c>
      <c r="AA56" s="8">
        <v>0.3767766807261147</v>
      </c>
      <c r="AB56" s="8">
        <v>0.37654416574550503</v>
      </c>
      <c r="AC56" s="8">
        <v>0.37746189873030012</v>
      </c>
      <c r="AD56" s="8">
        <v>0.39077524101228234</v>
      </c>
      <c r="AE56" s="8">
        <v>0.39332555628604621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5B19EC-829A-46F5-A3AA-442153DEBDDC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41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41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1157835.19372129</v>
      </c>
      <c r="D3" s="4">
        <v>1177266.6645958701</v>
      </c>
      <c r="E3" s="4">
        <v>1287783.80833366</v>
      </c>
      <c r="F3" s="4">
        <v>1332753.14635416</v>
      </c>
      <c r="G3" s="4">
        <v>1339123.1578482799</v>
      </c>
      <c r="H3" s="4">
        <v>1382877.42964037</v>
      </c>
      <c r="I3" s="4">
        <v>1490464.0042500901</v>
      </c>
      <c r="J3" s="4">
        <v>1452726.7260536801</v>
      </c>
      <c r="K3" s="4">
        <v>1527079.6423983099</v>
      </c>
      <c r="L3" s="4">
        <v>1581115.7573450101</v>
      </c>
      <c r="M3" s="4">
        <v>1619381.3897365399</v>
      </c>
      <c r="N3" s="4">
        <v>1712715.18379345</v>
      </c>
      <c r="O3" s="4">
        <v>1714325.17595925</v>
      </c>
      <c r="Q3" s="3" t="s">
        <v>2</v>
      </c>
      <c r="R3" s="3" t="s">
        <v>3</v>
      </c>
      <c r="S3" s="4">
        <v>1110298.53937704</v>
      </c>
      <c r="T3" s="4">
        <v>1130994.18718568</v>
      </c>
      <c r="U3" s="4">
        <v>1226315.25078926</v>
      </c>
      <c r="V3" s="4">
        <v>1275127.8354523701</v>
      </c>
      <c r="W3" s="4">
        <v>1290293.14840714</v>
      </c>
      <c r="X3" s="4">
        <v>1321164.1483925299</v>
      </c>
      <c r="Y3" s="4">
        <v>1426644.5826890301</v>
      </c>
      <c r="Z3" s="4">
        <v>1378545.5128802101</v>
      </c>
      <c r="AA3" s="4">
        <v>1456224.6989238299</v>
      </c>
      <c r="AB3" s="4">
        <v>1519626.1288885199</v>
      </c>
      <c r="AC3" s="4">
        <v>1557519.2622123</v>
      </c>
      <c r="AD3" s="4">
        <v>1679074.8854442199</v>
      </c>
      <c r="AE3" s="4">
        <v>1670568.36761711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  <c r="J6" s="4">
        <v>0</v>
      </c>
      <c r="K6" s="4">
        <v>0</v>
      </c>
      <c r="L6" s="4">
        <v>0</v>
      </c>
      <c r="M6" s="4">
        <v>0</v>
      </c>
      <c r="N6" s="4">
        <v>0</v>
      </c>
      <c r="O6" s="4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93.999527999999998</v>
      </c>
      <c r="U8" s="4">
        <v>158.806656</v>
      </c>
      <c r="V8" s="4">
        <v>91.240910470779994</v>
      </c>
      <c r="W8" s="4">
        <v>103.062528</v>
      </c>
      <c r="X8" s="4">
        <v>0</v>
      </c>
      <c r="Y8" s="4">
        <v>0</v>
      </c>
      <c r="Z8" s="4">
        <v>0</v>
      </c>
      <c r="AA8" s="4">
        <v>24.681888000000001</v>
      </c>
      <c r="AB8" s="4">
        <v>24.445295999999999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97946.032079488999</v>
      </c>
      <c r="D9" s="4">
        <v>105551.89591769</v>
      </c>
      <c r="E9" s="4">
        <v>109331.87483954801</v>
      </c>
      <c r="F9" s="4">
        <v>117494.146924108</v>
      </c>
      <c r="G9" s="4">
        <v>123713.085023502</v>
      </c>
      <c r="H9" s="4">
        <v>116163.447531656</v>
      </c>
      <c r="I9" s="4">
        <v>117228.024650318</v>
      </c>
      <c r="J9" s="4">
        <v>128779.50076190699</v>
      </c>
      <c r="K9" s="4">
        <v>154839.78764050399</v>
      </c>
      <c r="L9" s="4">
        <v>172568.67306054101</v>
      </c>
      <c r="M9" s="4">
        <v>194964.79240688699</v>
      </c>
      <c r="N9" s="4">
        <v>255508.47367573401</v>
      </c>
      <c r="O9" s="4">
        <v>258580.578022767</v>
      </c>
      <c r="Q9" s="3" t="s">
        <v>2</v>
      </c>
      <c r="R9" s="3" t="s">
        <v>9</v>
      </c>
      <c r="S9" s="4">
        <v>97979.605064668096</v>
      </c>
      <c r="T9" s="4">
        <v>109978.33480103601</v>
      </c>
      <c r="U9" s="4">
        <v>116670.410444059</v>
      </c>
      <c r="V9" s="4">
        <v>116407.920528962</v>
      </c>
      <c r="W9" s="4">
        <v>124562.62791505099</v>
      </c>
      <c r="X9" s="4">
        <v>115367.627821035</v>
      </c>
      <c r="Y9" s="4">
        <v>121849.21397164599</v>
      </c>
      <c r="Z9" s="4">
        <v>130578.158719046</v>
      </c>
      <c r="AA9" s="4">
        <v>151201.987800681</v>
      </c>
      <c r="AB9" s="4">
        <v>168874.62150239901</v>
      </c>
      <c r="AC9" s="4">
        <v>174396.29649962901</v>
      </c>
      <c r="AD9" s="4">
        <v>218837.44469689901</v>
      </c>
      <c r="AE9" s="4">
        <v>216666.484606165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0</v>
      </c>
      <c r="D12" s="4">
        <v>0</v>
      </c>
      <c r="E12" s="4">
        <v>0</v>
      </c>
      <c r="F12" s="4">
        <v>0</v>
      </c>
      <c r="G12" s="4">
        <v>0</v>
      </c>
      <c r="H12" s="4">
        <v>0</v>
      </c>
      <c r="I12" s="4">
        <v>0</v>
      </c>
      <c r="J12" s="4">
        <v>0</v>
      </c>
      <c r="K12" s="4">
        <v>0</v>
      </c>
      <c r="L12" s="4">
        <v>0</v>
      </c>
      <c r="M12" s="4">
        <v>0</v>
      </c>
      <c r="N12" s="4">
        <v>0</v>
      </c>
      <c r="O12" s="4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951405.07586111303</v>
      </c>
      <c r="D14" s="4">
        <v>1053890.81707429</v>
      </c>
      <c r="E14" s="4">
        <v>1122892.71602683</v>
      </c>
      <c r="F14" s="4">
        <v>1141043.0928620901</v>
      </c>
      <c r="G14" s="4">
        <v>1115408.31803341</v>
      </c>
      <c r="H14" s="4">
        <v>1093306.64688385</v>
      </c>
      <c r="I14" s="4">
        <v>1085422.0877653901</v>
      </c>
      <c r="J14" s="4">
        <v>1119793.7795478699</v>
      </c>
      <c r="K14" s="4">
        <v>942330.14632170298</v>
      </c>
      <c r="L14" s="4">
        <v>959423.03978034097</v>
      </c>
      <c r="M14" s="4">
        <v>992789.02130330703</v>
      </c>
      <c r="N14" s="4">
        <v>1012777.75948116</v>
      </c>
      <c r="O14" s="4">
        <v>1018388.36604117</v>
      </c>
      <c r="Q14" s="3" t="s">
        <v>13</v>
      </c>
      <c r="R14" s="3" t="s">
        <v>3</v>
      </c>
      <c r="S14" s="4">
        <v>936272.00273779198</v>
      </c>
      <c r="T14" s="4">
        <v>1028451.4169721</v>
      </c>
      <c r="U14" s="4">
        <v>1097435.68848158</v>
      </c>
      <c r="V14" s="4">
        <v>1107276.4544003899</v>
      </c>
      <c r="W14" s="4">
        <v>1087777.0911717601</v>
      </c>
      <c r="X14" s="4">
        <v>1063001.6013443</v>
      </c>
      <c r="Y14" s="4">
        <v>1055479.5409332199</v>
      </c>
      <c r="Z14" s="4">
        <v>1099089.9744684701</v>
      </c>
      <c r="AA14" s="4">
        <v>933150.88631095598</v>
      </c>
      <c r="AB14" s="4">
        <v>951554.23178311705</v>
      </c>
      <c r="AC14" s="4">
        <v>985299.48871000204</v>
      </c>
      <c r="AD14" s="4">
        <v>1017445.79070922</v>
      </c>
      <c r="AE14" s="4">
        <v>1020401.31399193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0</v>
      </c>
      <c r="D17" s="4">
        <v>0</v>
      </c>
      <c r="E17" s="4">
        <v>0</v>
      </c>
      <c r="F17" s="4">
        <v>0</v>
      </c>
      <c r="G17" s="4">
        <v>0</v>
      </c>
      <c r="H17" s="4">
        <v>0</v>
      </c>
      <c r="I17" s="4">
        <v>0</v>
      </c>
      <c r="J17" s="4">
        <v>0</v>
      </c>
      <c r="K17" s="4">
        <v>0</v>
      </c>
      <c r="L17" s="4">
        <v>0</v>
      </c>
      <c r="M17" s="4">
        <v>0</v>
      </c>
      <c r="N17" s="4">
        <v>0</v>
      </c>
      <c r="O17" s="4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51.08935620087</v>
      </c>
      <c r="N19" s="4">
        <v>0</v>
      </c>
      <c r="O19" s="4">
        <v>208.99696382147999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59.723453251190001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157829.512110593</v>
      </c>
      <c r="D20" s="4">
        <v>167544.88767114599</v>
      </c>
      <c r="E20" s="4">
        <v>182887.05401659</v>
      </c>
      <c r="F20" s="4">
        <v>192604.57432443101</v>
      </c>
      <c r="G20" s="4">
        <v>196157.95851946101</v>
      </c>
      <c r="H20" s="4">
        <v>174415.686959974</v>
      </c>
      <c r="I20" s="4">
        <v>172406.83160858901</v>
      </c>
      <c r="J20" s="4">
        <v>185212.61633430299</v>
      </c>
      <c r="K20" s="4">
        <v>257210.48387374799</v>
      </c>
      <c r="L20" s="4">
        <v>296831.066259921</v>
      </c>
      <c r="M20" s="4">
        <v>324178.81830294197</v>
      </c>
      <c r="N20" s="4">
        <v>399087.70123641897</v>
      </c>
      <c r="O20" s="4">
        <v>412155.33199720498</v>
      </c>
      <c r="Q20" s="3" t="s">
        <v>13</v>
      </c>
      <c r="R20" s="3" t="s">
        <v>9</v>
      </c>
      <c r="S20" s="4">
        <v>156838.647822403</v>
      </c>
      <c r="T20" s="4">
        <v>169848.66283425901</v>
      </c>
      <c r="U20" s="4">
        <v>178739.15096847</v>
      </c>
      <c r="V20" s="4">
        <v>181836.752834076</v>
      </c>
      <c r="W20" s="4">
        <v>186812.542583367</v>
      </c>
      <c r="X20" s="4">
        <v>173322.00337377799</v>
      </c>
      <c r="Y20" s="4">
        <v>172401.61798566501</v>
      </c>
      <c r="Z20" s="4">
        <v>183046.75304664401</v>
      </c>
      <c r="AA20" s="4">
        <v>245326.345395968</v>
      </c>
      <c r="AB20" s="4">
        <v>273954.34193314798</v>
      </c>
      <c r="AC20" s="4">
        <v>281702.57296664</v>
      </c>
      <c r="AD20" s="4">
        <v>347958.13242618297</v>
      </c>
      <c r="AE20" s="4">
        <v>344805.061213376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  <c r="J23" s="4">
        <v>0</v>
      </c>
      <c r="K23" s="4">
        <v>0</v>
      </c>
      <c r="L23" s="4">
        <v>0</v>
      </c>
      <c r="M23" s="4">
        <v>0</v>
      </c>
      <c r="N23" s="4">
        <v>0</v>
      </c>
      <c r="O23" s="4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30.328988193240001</v>
      </c>
      <c r="G30" s="4">
        <v>0</v>
      </c>
      <c r="H30" s="4">
        <v>0</v>
      </c>
      <c r="I30" s="4">
        <v>0</v>
      </c>
      <c r="J30" s="4">
        <v>312.40453546304002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718.84330949337004</v>
      </c>
      <c r="T30" s="4">
        <v>874.79602221919004</v>
      </c>
      <c r="U30" s="4">
        <v>652.04757111775996</v>
      </c>
      <c r="V30" s="4">
        <v>371.88812460608</v>
      </c>
      <c r="W30" s="4">
        <v>182.26125984000001</v>
      </c>
      <c r="X30" s="4">
        <v>0</v>
      </c>
      <c r="Y30" s="4">
        <v>0</v>
      </c>
      <c r="Z30" s="4">
        <v>0</v>
      </c>
      <c r="AA30" s="4">
        <v>13.496320206749999</v>
      </c>
      <c r="AB30" s="4">
        <v>219.70676992360001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350761.065309887</v>
      </c>
      <c r="D31" s="4">
        <v>371026.14173353801</v>
      </c>
      <c r="E31" s="4">
        <v>32827.899270929302</v>
      </c>
      <c r="F31" s="4">
        <v>41668.082836464899</v>
      </c>
      <c r="G31" s="4">
        <v>40749.673031338301</v>
      </c>
      <c r="H31" s="4">
        <v>27016.588006296101</v>
      </c>
      <c r="I31" s="4">
        <v>28373.240967083399</v>
      </c>
      <c r="J31" s="4">
        <v>38164.462934133197</v>
      </c>
      <c r="K31" s="4">
        <v>56307.180492572697</v>
      </c>
      <c r="L31" s="4">
        <v>72062.126661096001</v>
      </c>
      <c r="M31" s="4">
        <v>89946.3609121388</v>
      </c>
      <c r="N31" s="4">
        <v>137871.189311917</v>
      </c>
      <c r="O31" s="4">
        <v>139087.812111026</v>
      </c>
      <c r="Q31" s="3" t="s">
        <v>14</v>
      </c>
      <c r="R31" s="3" t="s">
        <v>9</v>
      </c>
      <c r="S31" s="4">
        <v>353429.66336486302</v>
      </c>
      <c r="T31" s="4">
        <v>371963.13545874698</v>
      </c>
      <c r="U31" s="4">
        <v>29014.432366485398</v>
      </c>
      <c r="V31" s="4">
        <v>32161.070519361001</v>
      </c>
      <c r="W31" s="4">
        <v>32957.826817036897</v>
      </c>
      <c r="X31" s="4">
        <v>20338.237124086201</v>
      </c>
      <c r="Y31" s="4">
        <v>23955.095947506201</v>
      </c>
      <c r="Z31" s="4">
        <v>30403.297753050399</v>
      </c>
      <c r="AA31" s="4">
        <v>43129.058738785403</v>
      </c>
      <c r="AB31" s="4">
        <v>56792.6381213649</v>
      </c>
      <c r="AC31" s="4">
        <v>52951.665016823703</v>
      </c>
      <c r="AD31" s="4">
        <v>82264.865145343894</v>
      </c>
      <c r="AE31" s="4">
        <v>80377.908766388005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0</v>
      </c>
      <c r="D34" s="4">
        <v>0</v>
      </c>
      <c r="E34" s="4">
        <v>0</v>
      </c>
      <c r="F34" s="4">
        <v>0</v>
      </c>
      <c r="G34" s="4">
        <v>0</v>
      </c>
      <c r="H34" s="4">
        <v>0</v>
      </c>
      <c r="I34" s="4">
        <v>0</v>
      </c>
      <c r="J34" s="4">
        <v>0</v>
      </c>
      <c r="K34" s="4">
        <v>0</v>
      </c>
      <c r="L34" s="4">
        <v>0</v>
      </c>
      <c r="M34" s="4">
        <v>0</v>
      </c>
      <c r="N34" s="4">
        <v>0</v>
      </c>
      <c r="O34" s="4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  <c r="J39" s="4">
        <v>0</v>
      </c>
      <c r="K39" s="4">
        <v>0</v>
      </c>
      <c r="L39" s="4">
        <v>0</v>
      </c>
      <c r="M39" s="4">
        <v>0</v>
      </c>
      <c r="N39" s="4">
        <v>0</v>
      </c>
      <c r="O39" s="4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715.63324860720002</v>
      </c>
      <c r="G42" s="4">
        <v>2366.0214372357</v>
      </c>
      <c r="H42" s="4">
        <v>3660.3814458750799</v>
      </c>
      <c r="I42" s="4">
        <v>336.77849583643001</v>
      </c>
      <c r="J42" s="4">
        <v>2275.9274938296498</v>
      </c>
      <c r="K42" s="4">
        <v>2851.3484763394599</v>
      </c>
      <c r="L42" s="4">
        <v>2174.32581597118</v>
      </c>
      <c r="M42" s="4">
        <v>6076.4449277871399</v>
      </c>
      <c r="N42" s="4">
        <v>7514.9064319209701</v>
      </c>
      <c r="O42" s="4">
        <v>7980.8621265461097</v>
      </c>
      <c r="Q42" s="3" t="s">
        <v>15</v>
      </c>
      <c r="R42" s="3" t="s">
        <v>9</v>
      </c>
      <c r="S42" s="4">
        <v>2984.8732921804999</v>
      </c>
      <c r="T42" s="4">
        <v>356.25896203334003</v>
      </c>
      <c r="U42" s="4">
        <v>1282.0667472661501</v>
      </c>
      <c r="V42" s="4">
        <v>1040.59126570287</v>
      </c>
      <c r="W42" s="4">
        <v>95.464294146550003</v>
      </c>
      <c r="X42" s="4">
        <v>904.51257109143</v>
      </c>
      <c r="Y42" s="4">
        <v>450.92401646929</v>
      </c>
      <c r="Z42" s="4">
        <v>171.64724691378001</v>
      </c>
      <c r="AA42" s="4">
        <v>2359.5910281033298</v>
      </c>
      <c r="AB42" s="4">
        <v>1948.6944262011</v>
      </c>
      <c r="AC42" s="4">
        <v>2094.9624870631001</v>
      </c>
      <c r="AD42" s="4">
        <v>2981.0307384088101</v>
      </c>
      <c r="AE42" s="4">
        <v>4448.7072004090096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0</v>
      </c>
      <c r="D45" s="4">
        <v>0</v>
      </c>
      <c r="E45" s="4">
        <v>0</v>
      </c>
      <c r="F45" s="4">
        <v>0</v>
      </c>
      <c r="G45" s="4">
        <v>0</v>
      </c>
      <c r="H45" s="4">
        <v>0</v>
      </c>
      <c r="I45" s="4">
        <v>0</v>
      </c>
      <c r="J45" s="4">
        <v>0</v>
      </c>
      <c r="K45" s="4">
        <v>0</v>
      </c>
      <c r="L45" s="4">
        <v>0</v>
      </c>
      <c r="M45" s="4">
        <v>0</v>
      </c>
      <c r="N45" s="4">
        <v>0</v>
      </c>
      <c r="O45" s="4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303672.46814434201</v>
      </c>
      <c r="D48" s="4">
        <v>307886.76970531</v>
      </c>
      <c r="E48" s="4">
        <v>314251.67664518702</v>
      </c>
      <c r="F48" s="4">
        <v>308193.65000073699</v>
      </c>
      <c r="G48" s="4">
        <v>304790.89261329197</v>
      </c>
      <c r="H48" s="4">
        <v>304294.61205348698</v>
      </c>
      <c r="I48" s="4">
        <v>304166.02175685298</v>
      </c>
      <c r="J48" s="4">
        <v>302817.21124326298</v>
      </c>
      <c r="K48" s="4">
        <v>301438.69348703802</v>
      </c>
      <c r="L48" s="4">
        <v>307215.43242578499</v>
      </c>
      <c r="M48" s="4">
        <v>304704.045960858</v>
      </c>
      <c r="N48" s="4">
        <v>212403.43053431599</v>
      </c>
      <c r="O48" s="4">
        <v>213414.85553191899</v>
      </c>
      <c r="Q48" s="3" t="s">
        <v>16</v>
      </c>
      <c r="R48" s="3" t="s">
        <v>4</v>
      </c>
      <c r="S48" s="4">
        <v>296183.92269013298</v>
      </c>
      <c r="T48" s="4">
        <v>297398.13727705303</v>
      </c>
      <c r="U48" s="4">
        <v>308194.972065515</v>
      </c>
      <c r="V48" s="4">
        <v>306098.029754102</v>
      </c>
      <c r="W48" s="4">
        <v>297241.74930697202</v>
      </c>
      <c r="X48" s="4">
        <v>298059.19049135799</v>
      </c>
      <c r="Y48" s="4">
        <v>293623.74654417997</v>
      </c>
      <c r="Z48" s="4">
        <v>289875.10379340698</v>
      </c>
      <c r="AA48" s="4">
        <v>289800.627758694</v>
      </c>
      <c r="AB48" s="4">
        <v>294627.56287272798</v>
      </c>
      <c r="AC48" s="4">
        <v>296839.68766539003</v>
      </c>
      <c r="AD48" s="4">
        <v>207898.14271408701</v>
      </c>
      <c r="AE48" s="4">
        <v>207650.632781892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  <c r="J50" s="4">
        <v>0</v>
      </c>
      <c r="K50" s="4">
        <v>0</v>
      </c>
      <c r="L50" s="4">
        <v>0</v>
      </c>
      <c r="M50" s="4">
        <v>0</v>
      </c>
      <c r="N50" s="4">
        <v>0</v>
      </c>
      <c r="O50" s="4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7640.1949063595703</v>
      </c>
      <c r="D53" s="4">
        <v>10052.076909990599</v>
      </c>
      <c r="E53" s="4">
        <v>20369.852638006301</v>
      </c>
      <c r="F53" s="4">
        <v>30983.731526541302</v>
      </c>
      <c r="G53" s="4">
        <v>28875.076218608501</v>
      </c>
      <c r="H53" s="4">
        <v>20544.610742919998</v>
      </c>
      <c r="I53" s="4">
        <v>19737.305156912698</v>
      </c>
      <c r="J53" s="4">
        <v>24698.857753521301</v>
      </c>
      <c r="K53" s="4">
        <v>40366.137745829801</v>
      </c>
      <c r="L53" s="4">
        <v>61031.716907685797</v>
      </c>
      <c r="M53" s="4">
        <v>55260.728810010798</v>
      </c>
      <c r="N53" s="4">
        <v>200158.150398336</v>
      </c>
      <c r="O53" s="4">
        <v>225469.41240738</v>
      </c>
      <c r="Q53" s="3" t="s">
        <v>16</v>
      </c>
      <c r="R53" s="3" t="s">
        <v>9</v>
      </c>
      <c r="S53" s="4">
        <v>15504.9938676854</v>
      </c>
      <c r="T53" s="4">
        <v>17051.834337100601</v>
      </c>
      <c r="U53" s="4">
        <v>32589.148280631001</v>
      </c>
      <c r="V53" s="4">
        <v>33531.1379612089</v>
      </c>
      <c r="W53" s="4">
        <v>33703.161120297198</v>
      </c>
      <c r="X53" s="4">
        <v>21051.3249561058</v>
      </c>
      <c r="Y53" s="4">
        <v>28046.5747853104</v>
      </c>
      <c r="Z53" s="4">
        <v>30612.015914888801</v>
      </c>
      <c r="AA53" s="4">
        <v>35236.462866092203</v>
      </c>
      <c r="AB53" s="4">
        <v>55261.105690401797</v>
      </c>
      <c r="AC53" s="4">
        <v>42526.235540221896</v>
      </c>
      <c r="AD53" s="4">
        <v>128614.004925987</v>
      </c>
      <c r="AE53" s="4">
        <v>138282.05575584099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0</v>
      </c>
      <c r="D56" s="4">
        <v>0</v>
      </c>
      <c r="E56" s="4">
        <v>0</v>
      </c>
      <c r="F56" s="4">
        <v>0</v>
      </c>
      <c r="G56" s="4">
        <v>0</v>
      </c>
      <c r="H56" s="4">
        <v>0</v>
      </c>
      <c r="I56" s="4">
        <v>0</v>
      </c>
      <c r="J56" s="4">
        <v>0</v>
      </c>
      <c r="K56" s="4">
        <v>0</v>
      </c>
      <c r="L56" s="4">
        <v>0</v>
      </c>
      <c r="M56" s="4">
        <v>0</v>
      </c>
      <c r="N56" s="4">
        <v>0</v>
      </c>
      <c r="O56" s="4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46EFCF-C748-4C34-AE05-6EB82C5927B2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40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42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220069.441506595</v>
      </c>
      <c r="D3" s="4">
        <v>204558.18760911701</v>
      </c>
      <c r="E3" s="4">
        <v>217044.23666298401</v>
      </c>
      <c r="F3" s="4">
        <v>214333.731753317</v>
      </c>
      <c r="G3" s="4">
        <v>209245.02448712499</v>
      </c>
      <c r="H3" s="4">
        <v>209784.23932020299</v>
      </c>
      <c r="I3" s="4">
        <v>208594.821289135</v>
      </c>
      <c r="J3" s="4">
        <v>194856.92993733499</v>
      </c>
      <c r="K3" s="4">
        <v>195376.67432190001</v>
      </c>
      <c r="L3" s="4">
        <v>195853.79836089301</v>
      </c>
      <c r="M3" s="4">
        <v>197710.05182403899</v>
      </c>
      <c r="N3" s="4">
        <v>205080.48162600599</v>
      </c>
      <c r="O3" s="4">
        <v>202498.71285691601</v>
      </c>
      <c r="Q3" s="3" t="s">
        <v>2</v>
      </c>
      <c r="R3" s="3" t="s">
        <v>3</v>
      </c>
      <c r="S3" s="4">
        <v>212382.85723302601</v>
      </c>
      <c r="T3" s="4">
        <v>198351.75944543601</v>
      </c>
      <c r="U3" s="4">
        <v>207706.223513757</v>
      </c>
      <c r="V3" s="4">
        <v>206471.402673326</v>
      </c>
      <c r="W3" s="4">
        <v>202710.79885279</v>
      </c>
      <c r="X3" s="4">
        <v>201262.50849642901</v>
      </c>
      <c r="Y3" s="4">
        <v>200476.99681783799</v>
      </c>
      <c r="Z3" s="4">
        <v>185472.74333509</v>
      </c>
      <c r="AA3" s="4">
        <v>186987.51190451501</v>
      </c>
      <c r="AB3" s="4">
        <v>189036.52693739501</v>
      </c>
      <c r="AC3" s="4">
        <v>190996.11771942899</v>
      </c>
      <c r="AD3" s="4">
        <v>201470.139681128</v>
      </c>
      <c r="AE3" s="4">
        <v>197670.55843093901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19107.7935892325</v>
      </c>
      <c r="D6" s="4">
        <v>23662.881862717401</v>
      </c>
      <c r="E6" s="4">
        <v>34047.901988620601</v>
      </c>
      <c r="F6" s="4">
        <v>38142.717937394802</v>
      </c>
      <c r="G6" s="4">
        <v>38955.4969566461</v>
      </c>
      <c r="H6" s="4">
        <v>19647.0772049115</v>
      </c>
      <c r="I6" s="4">
        <v>21030.908883867101</v>
      </c>
      <c r="J6" s="4">
        <v>26952.136794380101</v>
      </c>
      <c r="K6" s="4">
        <v>37342.050801899502</v>
      </c>
      <c r="L6" s="4">
        <v>39702.279542813601</v>
      </c>
      <c r="M6" s="4">
        <v>39007.976252786102</v>
      </c>
      <c r="N6" s="4">
        <v>35049.827572982998</v>
      </c>
      <c r="O6" s="4">
        <v>34980.014218821299</v>
      </c>
      <c r="Q6" s="3" t="s">
        <v>2</v>
      </c>
      <c r="R6" s="3" t="s">
        <v>6</v>
      </c>
      <c r="S6" s="4">
        <v>19176.390349153098</v>
      </c>
      <c r="T6" s="4">
        <v>23007.2889142977</v>
      </c>
      <c r="U6" s="4">
        <v>30328.6747764545</v>
      </c>
      <c r="V6" s="4">
        <v>32042.1325730557</v>
      </c>
      <c r="W6" s="4">
        <v>34202.845648479102</v>
      </c>
      <c r="X6" s="4">
        <v>19268.9955713489</v>
      </c>
      <c r="Y6" s="4">
        <v>19992.760129279101</v>
      </c>
      <c r="Z6" s="4">
        <v>25031.825660135699</v>
      </c>
      <c r="AA6" s="4">
        <v>32647.839193184602</v>
      </c>
      <c r="AB6" s="4">
        <v>36631.217365184297</v>
      </c>
      <c r="AC6" s="4">
        <v>35413.498620900398</v>
      </c>
      <c r="AD6" s="4">
        <v>34591.864936341299</v>
      </c>
      <c r="AE6" s="4">
        <v>34366.848969278297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2.2113</v>
      </c>
      <c r="U8" s="4">
        <v>3.7907999999999999</v>
      </c>
      <c r="V8" s="4">
        <v>2.2085374307099999</v>
      </c>
      <c r="W8" s="4">
        <v>2.5272000000000001</v>
      </c>
      <c r="X8" s="4">
        <v>0</v>
      </c>
      <c r="Y8" s="4">
        <v>0</v>
      </c>
      <c r="Z8" s="4">
        <v>0</v>
      </c>
      <c r="AA8" s="4">
        <v>0.63180000000000003</v>
      </c>
      <c r="AB8" s="4">
        <v>0.63180000000000003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11472.434432635</v>
      </c>
      <c r="D9" s="4">
        <v>11654.993867116</v>
      </c>
      <c r="E9" s="4">
        <v>11867.180821673899</v>
      </c>
      <c r="F9" s="4">
        <v>12896.323872749401</v>
      </c>
      <c r="G9" s="4">
        <v>12854.4025562882</v>
      </c>
      <c r="H9" s="4">
        <v>11557.2976231226</v>
      </c>
      <c r="I9" s="4">
        <v>11439.0218230833</v>
      </c>
      <c r="J9" s="4">
        <v>12090.537139161899</v>
      </c>
      <c r="K9" s="4">
        <v>14065.4109890406</v>
      </c>
      <c r="L9" s="4">
        <v>14987.954055316301</v>
      </c>
      <c r="M9" s="4">
        <v>16326.946571492101</v>
      </c>
      <c r="N9" s="4">
        <v>21415.701982188901</v>
      </c>
      <c r="O9" s="4">
        <v>21771.919183367201</v>
      </c>
      <c r="Q9" s="3" t="s">
        <v>2</v>
      </c>
      <c r="R9" s="3" t="s">
        <v>9</v>
      </c>
      <c r="S9" s="4">
        <v>11476.413200786101</v>
      </c>
      <c r="T9" s="4">
        <v>12081.4526003552</v>
      </c>
      <c r="U9" s="4">
        <v>12570.614156568001</v>
      </c>
      <c r="V9" s="4">
        <v>12722.7364438853</v>
      </c>
      <c r="W9" s="4">
        <v>12891.2869858207</v>
      </c>
      <c r="X9" s="4">
        <v>11474.5738388393</v>
      </c>
      <c r="Y9" s="4">
        <v>11871.699354755499</v>
      </c>
      <c r="Z9" s="4">
        <v>12221.123170540801</v>
      </c>
      <c r="AA9" s="4">
        <v>13713.437891425699</v>
      </c>
      <c r="AB9" s="4">
        <v>14662.679793093699</v>
      </c>
      <c r="AC9" s="4">
        <v>14654.6788527679</v>
      </c>
      <c r="AD9" s="4">
        <v>18376.137727011301</v>
      </c>
      <c r="AE9" s="4">
        <v>18283.182244477299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12049.5811761556</v>
      </c>
      <c r="D12" s="4">
        <v>12295.1064770718</v>
      </c>
      <c r="E12" s="4">
        <v>12197.573036881</v>
      </c>
      <c r="F12" s="4">
        <v>11970.014048131599</v>
      </c>
      <c r="G12" s="4">
        <v>12058.485241190499</v>
      </c>
      <c r="H12" s="4">
        <v>12164.8824467662</v>
      </c>
      <c r="I12" s="4">
        <v>12131.042892710901</v>
      </c>
      <c r="J12" s="4">
        <v>12146.9773064529</v>
      </c>
      <c r="K12" s="4">
        <v>11925.9068369652</v>
      </c>
      <c r="L12" s="4">
        <v>11997.4748282532</v>
      </c>
      <c r="M12" s="4">
        <v>12060.5593179639</v>
      </c>
      <c r="N12" s="4">
        <v>11790.450099661301</v>
      </c>
      <c r="O12" s="4">
        <v>13393.481454094201</v>
      </c>
      <c r="Q12" s="3" t="s">
        <v>2</v>
      </c>
      <c r="R12" s="3" t="s">
        <v>12</v>
      </c>
      <c r="S12" s="4">
        <v>12941.0993097992</v>
      </c>
      <c r="T12" s="4">
        <v>12842.481882002099</v>
      </c>
      <c r="U12" s="4">
        <v>13118.4022581191</v>
      </c>
      <c r="V12" s="4">
        <v>12847.9848143539</v>
      </c>
      <c r="W12" s="4">
        <v>12723.822744704299</v>
      </c>
      <c r="X12" s="4">
        <v>12847.433042133</v>
      </c>
      <c r="Y12" s="4">
        <v>12949.2370012678</v>
      </c>
      <c r="Z12" s="4">
        <v>12936.2841034624</v>
      </c>
      <c r="AA12" s="4">
        <v>12831.6782258357</v>
      </c>
      <c r="AB12" s="4">
        <v>12688.820230281401</v>
      </c>
      <c r="AC12" s="4">
        <v>12720.4580428357</v>
      </c>
      <c r="AD12" s="4">
        <v>12559.139744379199</v>
      </c>
      <c r="AE12" s="4">
        <v>13803.8272413412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183773.460540006</v>
      </c>
      <c r="D14" s="4">
        <v>198286.24695126701</v>
      </c>
      <c r="E14" s="4">
        <v>206858.86701305801</v>
      </c>
      <c r="F14" s="4">
        <v>207107.07295578299</v>
      </c>
      <c r="G14" s="4">
        <v>199613.76176634801</v>
      </c>
      <c r="H14" s="4">
        <v>192064.169169759</v>
      </c>
      <c r="I14" s="4">
        <v>185460.80139180299</v>
      </c>
      <c r="J14" s="4">
        <v>185397.92112451399</v>
      </c>
      <c r="K14" s="4">
        <v>163170.948401045</v>
      </c>
      <c r="L14" s="4">
        <v>163588.54759702901</v>
      </c>
      <c r="M14" s="4">
        <v>163351.68998717799</v>
      </c>
      <c r="N14" s="4">
        <v>161741.266937871</v>
      </c>
      <c r="O14" s="4">
        <v>160715.01759740899</v>
      </c>
      <c r="Q14" s="3" t="s">
        <v>13</v>
      </c>
      <c r="R14" s="3" t="s">
        <v>3</v>
      </c>
      <c r="S14" s="4">
        <v>181313.54868902601</v>
      </c>
      <c r="T14" s="4">
        <v>194017.789792653</v>
      </c>
      <c r="U14" s="4">
        <v>203376.19322418701</v>
      </c>
      <c r="V14" s="4">
        <v>202277.07258030699</v>
      </c>
      <c r="W14" s="4">
        <v>195767.91571482699</v>
      </c>
      <c r="X14" s="4">
        <v>188174.00966401401</v>
      </c>
      <c r="Y14" s="4">
        <v>181571.19091081599</v>
      </c>
      <c r="Z14" s="4">
        <v>182710.36251654301</v>
      </c>
      <c r="AA14" s="4">
        <v>162230.384569858</v>
      </c>
      <c r="AB14" s="4">
        <v>163012.25241183399</v>
      </c>
      <c r="AC14" s="4">
        <v>162955.28446330901</v>
      </c>
      <c r="AD14" s="4">
        <v>162220.177454516</v>
      </c>
      <c r="AE14" s="4">
        <v>161344.595984438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5899.3667660636602</v>
      </c>
      <c r="D17" s="4">
        <v>6619.3736368997897</v>
      </c>
      <c r="E17" s="4">
        <v>8024.5319809182602</v>
      </c>
      <c r="F17" s="4">
        <v>9135.1135977307804</v>
      </c>
      <c r="G17" s="4">
        <v>10047.0353417318</v>
      </c>
      <c r="H17" s="4">
        <v>10037.8267855144</v>
      </c>
      <c r="I17" s="4">
        <v>10977.9357414923</v>
      </c>
      <c r="J17" s="4">
        <v>11437.361018952601</v>
      </c>
      <c r="K17" s="4">
        <v>11700.001733757899</v>
      </c>
      <c r="L17" s="4">
        <v>11785.849099380301</v>
      </c>
      <c r="M17" s="4">
        <v>11801.466944293101</v>
      </c>
      <c r="N17" s="4">
        <v>11705.1352570618</v>
      </c>
      <c r="O17" s="4">
        <v>11682.178972284801</v>
      </c>
      <c r="Q17" s="3" t="s">
        <v>13</v>
      </c>
      <c r="R17" s="3" t="s">
        <v>6</v>
      </c>
      <c r="S17" s="4">
        <v>5905.86101803991</v>
      </c>
      <c r="T17" s="4">
        <v>6690.0802331226596</v>
      </c>
      <c r="U17" s="4">
        <v>7570.0564376561797</v>
      </c>
      <c r="V17" s="4">
        <v>8354.2456467666598</v>
      </c>
      <c r="W17" s="4">
        <v>9401.3674115076392</v>
      </c>
      <c r="X17" s="4">
        <v>9634.5629455188391</v>
      </c>
      <c r="Y17" s="4">
        <v>10819.4319473091</v>
      </c>
      <c r="Z17" s="4">
        <v>11192.6330911923</v>
      </c>
      <c r="AA17" s="4">
        <v>11414.7894521615</v>
      </c>
      <c r="AB17" s="4">
        <v>11568.941006322701</v>
      </c>
      <c r="AC17" s="4">
        <v>11537.899324726501</v>
      </c>
      <c r="AD17" s="4">
        <v>11574.0208141683</v>
      </c>
      <c r="AE17" s="4">
        <v>11610.6783930738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1.42625976509</v>
      </c>
      <c r="N19" s="4">
        <v>0</v>
      </c>
      <c r="O19" s="4">
        <v>5.9279138829400004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1.68106374087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18898.304640525799</v>
      </c>
      <c r="D20" s="4">
        <v>19442.627920534502</v>
      </c>
      <c r="E20" s="4">
        <v>21290.690939976801</v>
      </c>
      <c r="F20" s="4">
        <v>22625.103166025099</v>
      </c>
      <c r="G20" s="4">
        <v>22178.098165012099</v>
      </c>
      <c r="H20" s="4">
        <v>18953.574233980999</v>
      </c>
      <c r="I20" s="4">
        <v>18459.220334603098</v>
      </c>
      <c r="J20" s="4">
        <v>19518.927772632302</v>
      </c>
      <c r="K20" s="4">
        <v>26748.188664318801</v>
      </c>
      <c r="L20" s="4">
        <v>29851.530288416099</v>
      </c>
      <c r="M20" s="4">
        <v>31654.897142936301</v>
      </c>
      <c r="N20" s="4">
        <v>38863.455782097997</v>
      </c>
      <c r="O20" s="4">
        <v>40286.3706575576</v>
      </c>
      <c r="Q20" s="3" t="s">
        <v>13</v>
      </c>
      <c r="R20" s="3" t="s">
        <v>9</v>
      </c>
      <c r="S20" s="4">
        <v>18819.916246332199</v>
      </c>
      <c r="T20" s="4">
        <v>19760.094658661299</v>
      </c>
      <c r="U20" s="4">
        <v>20692.369672658799</v>
      </c>
      <c r="V20" s="4">
        <v>21307.004285559698</v>
      </c>
      <c r="W20" s="4">
        <v>21121.647179854801</v>
      </c>
      <c r="X20" s="4">
        <v>18768.101978243001</v>
      </c>
      <c r="Y20" s="4">
        <v>18426.353069576999</v>
      </c>
      <c r="Z20" s="4">
        <v>19288.9306286592</v>
      </c>
      <c r="AA20" s="4">
        <v>25366.9122495148</v>
      </c>
      <c r="AB20" s="4">
        <v>27567.669867479701</v>
      </c>
      <c r="AC20" s="4">
        <v>27710.9513663859</v>
      </c>
      <c r="AD20" s="4">
        <v>34179.041730418903</v>
      </c>
      <c r="AE20" s="4">
        <v>34053.029091641198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6870.1008628721902</v>
      </c>
      <c r="D23" s="4">
        <v>6850.3503262412996</v>
      </c>
      <c r="E23" s="4">
        <v>6966.75797229208</v>
      </c>
      <c r="F23" s="4">
        <v>6888.9632343431203</v>
      </c>
      <c r="G23" s="4">
        <v>6683.5657187547404</v>
      </c>
      <c r="H23" s="4">
        <v>6277.4128072700296</v>
      </c>
      <c r="I23" s="4">
        <v>7347.5236218543796</v>
      </c>
      <c r="J23" s="4">
        <v>10120.024781030301</v>
      </c>
      <c r="K23" s="4">
        <v>11370.6227098172</v>
      </c>
      <c r="L23" s="4">
        <v>11317.500515030701</v>
      </c>
      <c r="M23" s="4">
        <v>11249.9142493032</v>
      </c>
      <c r="N23" s="4">
        <v>10383.126768038301</v>
      </c>
      <c r="O23" s="4">
        <v>10290.0732404355</v>
      </c>
      <c r="Q23" s="3" t="s">
        <v>13</v>
      </c>
      <c r="R23" s="3" t="s">
        <v>12</v>
      </c>
      <c r="S23" s="4">
        <v>6864.9773555442898</v>
      </c>
      <c r="T23" s="4">
        <v>6889.8610501108496</v>
      </c>
      <c r="U23" s="4">
        <v>6970.0261262457097</v>
      </c>
      <c r="V23" s="4">
        <v>6840.8544391565101</v>
      </c>
      <c r="W23" s="4">
        <v>6695.9537867359204</v>
      </c>
      <c r="X23" s="4">
        <v>6245.2114041518398</v>
      </c>
      <c r="Y23" s="4">
        <v>7371.4431228083504</v>
      </c>
      <c r="Z23" s="4">
        <v>10163.480876152</v>
      </c>
      <c r="AA23" s="4">
        <v>11261.0785662162</v>
      </c>
      <c r="AB23" s="4">
        <v>11182.549664085</v>
      </c>
      <c r="AC23" s="4">
        <v>11264.853010806701</v>
      </c>
      <c r="AD23" s="4">
        <v>10368.3146844393</v>
      </c>
      <c r="AE23" s="4">
        <v>10322.1884134464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1.2565987296100001</v>
      </c>
      <c r="G30" s="4">
        <v>0</v>
      </c>
      <c r="H30" s="4">
        <v>0</v>
      </c>
      <c r="I30" s="4">
        <v>0</v>
      </c>
      <c r="J30" s="4">
        <v>9.3806718372599995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19.827574068739999</v>
      </c>
      <c r="T30" s="4">
        <v>25.088858116979999</v>
      </c>
      <c r="U30" s="4">
        <v>18.710093301440001</v>
      </c>
      <c r="V30" s="4">
        <v>10.47910973538</v>
      </c>
      <c r="W30" s="4">
        <v>5.1853879999999997</v>
      </c>
      <c r="X30" s="4">
        <v>0</v>
      </c>
      <c r="Y30" s="4">
        <v>0</v>
      </c>
      <c r="Z30" s="4">
        <v>0</v>
      </c>
      <c r="AA30" s="4">
        <v>0.59134395053</v>
      </c>
      <c r="AB30" s="4">
        <v>7.3231664453600001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28771.440498494001</v>
      </c>
      <c r="D31" s="4">
        <v>28604.581091567201</v>
      </c>
      <c r="E31" s="4">
        <v>3710.4560834229301</v>
      </c>
      <c r="F31" s="4">
        <v>4737.7471279232204</v>
      </c>
      <c r="G31" s="4">
        <v>4381.5781536979102</v>
      </c>
      <c r="H31" s="4">
        <v>2708.5475257868702</v>
      </c>
      <c r="I31" s="4">
        <v>2786.52025988582</v>
      </c>
      <c r="J31" s="4">
        <v>3643.3436367322802</v>
      </c>
      <c r="K31" s="4">
        <v>5270.6320243079399</v>
      </c>
      <c r="L31" s="4">
        <v>6424.6583740459</v>
      </c>
      <c r="M31" s="4">
        <v>7769.8854379048798</v>
      </c>
      <c r="N31" s="4">
        <v>12594.6931258159</v>
      </c>
      <c r="O31" s="4">
        <v>12825.3612316791</v>
      </c>
      <c r="Q31" s="3" t="s">
        <v>14</v>
      </c>
      <c r="R31" s="3" t="s">
        <v>9</v>
      </c>
      <c r="S31" s="4">
        <v>29006.523767037601</v>
      </c>
      <c r="T31" s="4">
        <v>28788.014107310701</v>
      </c>
      <c r="U31" s="4">
        <v>3129.6598755024302</v>
      </c>
      <c r="V31" s="4">
        <v>3570.1015685072798</v>
      </c>
      <c r="W31" s="4">
        <v>3457.9349930532799</v>
      </c>
      <c r="X31" s="4">
        <v>1992.30332007989</v>
      </c>
      <c r="Y31" s="4">
        <v>2306.8970970554501</v>
      </c>
      <c r="Z31" s="4">
        <v>2889.6643301367899</v>
      </c>
      <c r="AA31" s="4">
        <v>4016.22820686365</v>
      </c>
      <c r="AB31" s="4">
        <v>5062.3638648011702</v>
      </c>
      <c r="AC31" s="4">
        <v>4533.4701576729803</v>
      </c>
      <c r="AD31" s="4">
        <v>7539.25937662449</v>
      </c>
      <c r="AE31" s="4">
        <v>7364.6519231237899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15380.123539738701</v>
      </c>
      <c r="D34" s="4">
        <v>15381.3195744109</v>
      </c>
      <c r="E34" s="4">
        <v>15922.927652636101</v>
      </c>
      <c r="F34" s="4">
        <v>15499.221286211399</v>
      </c>
      <c r="G34" s="4">
        <v>15385.347300577399</v>
      </c>
      <c r="H34" s="4">
        <v>15536.0560304755</v>
      </c>
      <c r="I34" s="4">
        <v>15463.887080484101</v>
      </c>
      <c r="J34" s="4">
        <v>15604.8689998069</v>
      </c>
      <c r="K34" s="4">
        <v>15313.4318150496</v>
      </c>
      <c r="L34" s="4">
        <v>15358.013446018</v>
      </c>
      <c r="M34" s="4">
        <v>15171.322950351099</v>
      </c>
      <c r="N34" s="4">
        <v>13821.429564403499</v>
      </c>
      <c r="O34" s="4">
        <v>13728.2148422313</v>
      </c>
      <c r="Q34" s="3" t="s">
        <v>14</v>
      </c>
      <c r="R34" s="3" t="s">
        <v>12</v>
      </c>
      <c r="S34" s="4">
        <v>17715.419089976302</v>
      </c>
      <c r="T34" s="4">
        <v>17985.062185340201</v>
      </c>
      <c r="U34" s="4">
        <v>18324.618560781499</v>
      </c>
      <c r="V34" s="4">
        <v>17752.8652737763</v>
      </c>
      <c r="W34" s="4">
        <v>17496.305902676399</v>
      </c>
      <c r="X34" s="4">
        <v>17801.2099698532</v>
      </c>
      <c r="Y34" s="4">
        <v>17766.436614732898</v>
      </c>
      <c r="Z34" s="4">
        <v>17974.039161524299</v>
      </c>
      <c r="AA34" s="4">
        <v>17531.423169791498</v>
      </c>
      <c r="AB34" s="4">
        <v>17379.815953023201</v>
      </c>
      <c r="AC34" s="4">
        <v>17251.782435986301</v>
      </c>
      <c r="AD34" s="4">
        <v>15926.266696283799</v>
      </c>
      <c r="AE34" s="4">
        <v>15863.738193689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62181.2978562551</v>
      </c>
      <c r="D39" s="4">
        <v>62280.907514886203</v>
      </c>
      <c r="E39" s="4">
        <v>62386.932814049404</v>
      </c>
      <c r="F39" s="4">
        <v>62274.674994014997</v>
      </c>
      <c r="G39" s="4">
        <v>61942.373707529303</v>
      </c>
      <c r="H39" s="4">
        <v>61845.437200778499</v>
      </c>
      <c r="I39" s="4">
        <v>61720.288984010796</v>
      </c>
      <c r="J39" s="4">
        <v>61849.807478070601</v>
      </c>
      <c r="K39" s="4">
        <v>61388.857388539698</v>
      </c>
      <c r="L39" s="4">
        <v>61493.896657431302</v>
      </c>
      <c r="M39" s="4">
        <v>61468.429738655301</v>
      </c>
      <c r="N39" s="4">
        <v>61782.311886236901</v>
      </c>
      <c r="O39" s="4">
        <v>61009.364730712397</v>
      </c>
      <c r="Q39" s="3" t="s">
        <v>15</v>
      </c>
      <c r="R39" s="3" t="s">
        <v>6</v>
      </c>
      <c r="S39" s="4">
        <v>62071.762929407501</v>
      </c>
      <c r="T39" s="4">
        <v>62091.548478070603</v>
      </c>
      <c r="U39" s="4">
        <v>62133.300636308399</v>
      </c>
      <c r="V39" s="4">
        <v>61939.846635325397</v>
      </c>
      <c r="W39" s="4">
        <v>61733.063450361202</v>
      </c>
      <c r="X39" s="4">
        <v>61196.616149681198</v>
      </c>
      <c r="Y39" s="4">
        <v>61208.254389795002</v>
      </c>
      <c r="Z39" s="4">
        <v>60807.786053338197</v>
      </c>
      <c r="AA39" s="4">
        <v>60398.8226431933</v>
      </c>
      <c r="AB39" s="4">
        <v>60467.5591435393</v>
      </c>
      <c r="AC39" s="4">
        <v>60644.899904788203</v>
      </c>
      <c r="AD39" s="4">
        <v>61602.175043978699</v>
      </c>
      <c r="AE39" s="4">
        <v>61105.770103461902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59.778596241080002</v>
      </c>
      <c r="G42" s="4">
        <v>188.09677563264</v>
      </c>
      <c r="H42" s="4">
        <v>277.89181190780999</v>
      </c>
      <c r="I42" s="4">
        <v>25.110087440520001</v>
      </c>
      <c r="J42" s="4">
        <v>164.09657085632</v>
      </c>
      <c r="K42" s="4">
        <v>200.62315381987</v>
      </c>
      <c r="L42" s="4">
        <v>147.75696423843999</v>
      </c>
      <c r="M42" s="4">
        <v>400.43371002291002</v>
      </c>
      <c r="N42" s="4">
        <v>499.35520117778998</v>
      </c>
      <c r="O42" s="4">
        <v>531.99720399274997</v>
      </c>
      <c r="Q42" s="3" t="s">
        <v>15</v>
      </c>
      <c r="R42" s="3" t="s">
        <v>9</v>
      </c>
      <c r="S42" s="4">
        <v>262.89270547203</v>
      </c>
      <c r="T42" s="4">
        <v>29.745127287820001</v>
      </c>
      <c r="U42" s="4">
        <v>105.6810541105</v>
      </c>
      <c r="V42" s="4">
        <v>86.923134504290005</v>
      </c>
      <c r="W42" s="4">
        <v>7.5556529912699997</v>
      </c>
      <c r="X42" s="4">
        <v>68.669520100770001</v>
      </c>
      <c r="Y42" s="4">
        <v>33.58624411161</v>
      </c>
      <c r="Z42" s="4">
        <v>12.341438692860001</v>
      </c>
      <c r="AA42" s="4">
        <v>165.98821377889999</v>
      </c>
      <c r="AB42" s="4">
        <v>132.37964351886001</v>
      </c>
      <c r="AC42" s="4">
        <v>138.03801392563</v>
      </c>
      <c r="AD42" s="4">
        <v>198.03112326341</v>
      </c>
      <c r="AE42" s="4">
        <v>297.32951576132001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5808.0461531866904</v>
      </c>
      <c r="D45" s="4">
        <v>5827.0719317088497</v>
      </c>
      <c r="E45" s="4">
        <v>5740.45572452544</v>
      </c>
      <c r="F45" s="4">
        <v>5779.6178927630399</v>
      </c>
      <c r="G45" s="4">
        <v>5786.9128870264003</v>
      </c>
      <c r="H45" s="4">
        <v>5792.0629007335201</v>
      </c>
      <c r="I45" s="4">
        <v>5810.9907184601097</v>
      </c>
      <c r="J45" s="4">
        <v>5646.3471282932496</v>
      </c>
      <c r="K45" s="4">
        <v>5761.9121199599604</v>
      </c>
      <c r="L45" s="4">
        <v>5775.55613420794</v>
      </c>
      <c r="M45" s="4">
        <v>5809.6402052466901</v>
      </c>
      <c r="N45" s="4">
        <v>5788.8281444227396</v>
      </c>
      <c r="O45" s="4">
        <v>5985.65004942826</v>
      </c>
      <c r="Q45" s="3" t="s">
        <v>15</v>
      </c>
      <c r="R45" s="3" t="s">
        <v>12</v>
      </c>
      <c r="S45" s="4">
        <v>6041.27814351709</v>
      </c>
      <c r="T45" s="4">
        <v>6058.9762412022501</v>
      </c>
      <c r="U45" s="4">
        <v>6086.3094386746598</v>
      </c>
      <c r="V45" s="4">
        <v>6065.7944414758304</v>
      </c>
      <c r="W45" s="4">
        <v>6042.9073470193498</v>
      </c>
      <c r="X45" s="4">
        <v>6014.36281220402</v>
      </c>
      <c r="Y45" s="4">
        <v>6041.7627285226999</v>
      </c>
      <c r="Z45" s="4">
        <v>6041.0411688920503</v>
      </c>
      <c r="AA45" s="4">
        <v>6004.1040729368096</v>
      </c>
      <c r="AB45" s="4">
        <v>6039.9323052801501</v>
      </c>
      <c r="AC45" s="4">
        <v>6031.2987334805302</v>
      </c>
      <c r="AD45" s="4">
        <v>6028.2083772471697</v>
      </c>
      <c r="AE45" s="4">
        <v>6214.06686989028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143536.97174212799</v>
      </c>
      <c r="D48" s="4">
        <v>144864.74220195899</v>
      </c>
      <c r="E48" s="4">
        <v>146484.64903704901</v>
      </c>
      <c r="F48" s="4">
        <v>143657.624667617</v>
      </c>
      <c r="G48" s="4">
        <v>142048.816358379</v>
      </c>
      <c r="H48" s="4">
        <v>141032.542098206</v>
      </c>
      <c r="I48" s="4">
        <v>139659.22727866401</v>
      </c>
      <c r="J48" s="4">
        <v>139024.95336901699</v>
      </c>
      <c r="K48" s="4">
        <v>137721.41900458501</v>
      </c>
      <c r="L48" s="4">
        <v>139115.73793273099</v>
      </c>
      <c r="M48" s="4">
        <v>137919.810868017</v>
      </c>
      <c r="N48" s="4">
        <v>98361.103859758499</v>
      </c>
      <c r="O48" s="4">
        <v>98819.019010906995</v>
      </c>
      <c r="Q48" s="3" t="s">
        <v>16</v>
      </c>
      <c r="R48" s="3" t="s">
        <v>4</v>
      </c>
      <c r="S48" s="4">
        <v>140148.251771134</v>
      </c>
      <c r="T48" s="4">
        <v>140020.13465726699</v>
      </c>
      <c r="U48" s="4">
        <v>143746.936140406</v>
      </c>
      <c r="V48" s="4">
        <v>142653.75772117701</v>
      </c>
      <c r="W48" s="4">
        <v>138568.879125192</v>
      </c>
      <c r="X48" s="4">
        <v>138150.959115973</v>
      </c>
      <c r="Y48" s="4">
        <v>134863.51862763401</v>
      </c>
      <c r="Z48" s="4">
        <v>133057.50943699101</v>
      </c>
      <c r="AA48" s="4">
        <v>132330.049377588</v>
      </c>
      <c r="AB48" s="4">
        <v>133310.84074243001</v>
      </c>
      <c r="AC48" s="4">
        <v>134372.33354964299</v>
      </c>
      <c r="AD48" s="4">
        <v>96260.671391854805</v>
      </c>
      <c r="AE48" s="4">
        <v>96148.197899216597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21743.8701996083</v>
      </c>
      <c r="D50" s="4">
        <v>21736.090533724</v>
      </c>
      <c r="E50" s="4">
        <v>21843.948937819801</v>
      </c>
      <c r="F50" s="4">
        <v>21805.2254141843</v>
      </c>
      <c r="G50" s="4">
        <v>21760.871994466699</v>
      </c>
      <c r="H50" s="4">
        <v>21765.4195634508</v>
      </c>
      <c r="I50" s="4">
        <v>21750.512914543699</v>
      </c>
      <c r="J50" s="4">
        <v>21776.127449038599</v>
      </c>
      <c r="K50" s="4">
        <v>21739.688013342002</v>
      </c>
      <c r="L50" s="4">
        <v>21745.472722889801</v>
      </c>
      <c r="M50" s="4">
        <v>21746.335711946002</v>
      </c>
      <c r="N50" s="4">
        <v>21832.567554316702</v>
      </c>
      <c r="O50" s="4">
        <v>21143.6696828893</v>
      </c>
      <c r="Q50" s="3" t="s">
        <v>16</v>
      </c>
      <c r="R50" s="3" t="s">
        <v>6</v>
      </c>
      <c r="S50" s="4">
        <v>21630.466369399601</v>
      </c>
      <c r="T50" s="4">
        <v>21715.989783134701</v>
      </c>
      <c r="U50" s="4">
        <v>21815.510070042099</v>
      </c>
      <c r="V50" s="4">
        <v>21790.183860024801</v>
      </c>
      <c r="W50" s="4">
        <v>21655.115061583801</v>
      </c>
      <c r="X50" s="4">
        <v>21719.382840509999</v>
      </c>
      <c r="Y50" s="4">
        <v>21734.849101359701</v>
      </c>
      <c r="Z50" s="4">
        <v>21754.262335899399</v>
      </c>
      <c r="AA50" s="4">
        <v>21723.512773520299</v>
      </c>
      <c r="AB50" s="4">
        <v>21684.708521564098</v>
      </c>
      <c r="AC50" s="4">
        <v>21749.876325583999</v>
      </c>
      <c r="AD50" s="4">
        <v>21777.239573130799</v>
      </c>
      <c r="AE50" s="4">
        <v>21786.420530039799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435.34319192705999</v>
      </c>
      <c r="D53" s="4">
        <v>562.64663742586004</v>
      </c>
      <c r="E53" s="4">
        <v>1131.7213645617001</v>
      </c>
      <c r="F53" s="4">
        <v>1726.19545174988</v>
      </c>
      <c r="G53" s="4">
        <v>1518.4476832594</v>
      </c>
      <c r="H53" s="4">
        <v>1077.56838564345</v>
      </c>
      <c r="I53" s="4">
        <v>984.91535943802</v>
      </c>
      <c r="J53" s="4">
        <v>1345.5204851517301</v>
      </c>
      <c r="K53" s="4">
        <v>1918.4972831438799</v>
      </c>
      <c r="L53" s="4">
        <v>3077.9337675585002</v>
      </c>
      <c r="M53" s="4">
        <v>4316.6651292608103</v>
      </c>
      <c r="N53" s="4">
        <v>15721.0773187953</v>
      </c>
      <c r="O53" s="4">
        <v>17728.672911301201</v>
      </c>
      <c r="Q53" s="3" t="s">
        <v>16</v>
      </c>
      <c r="R53" s="3" t="s">
        <v>9</v>
      </c>
      <c r="S53" s="4">
        <v>1104.8235925579299</v>
      </c>
      <c r="T53" s="4">
        <v>1173.32656118912</v>
      </c>
      <c r="U53" s="4">
        <v>2181.0150913883999</v>
      </c>
      <c r="V53" s="4">
        <v>2315.8209646568598</v>
      </c>
      <c r="W53" s="4">
        <v>2208.2692156470398</v>
      </c>
      <c r="X53" s="4">
        <v>1279.75715149035</v>
      </c>
      <c r="Y53" s="4">
        <v>1696.74773932126</v>
      </c>
      <c r="Z53" s="4">
        <v>1743.87356929979</v>
      </c>
      <c r="AA53" s="4">
        <v>1856.47870308298</v>
      </c>
      <c r="AB53" s="4">
        <v>2844.4158256096498</v>
      </c>
      <c r="AC53" s="4">
        <v>3221.39331154293</v>
      </c>
      <c r="AD53" s="4">
        <v>9889.7212323917192</v>
      </c>
      <c r="AE53" s="4">
        <v>10722.338886836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33331.128581912402</v>
      </c>
      <c r="D56" s="4">
        <v>33186.739838168898</v>
      </c>
      <c r="E56" s="4">
        <v>34212.875968386899</v>
      </c>
      <c r="F56" s="4">
        <v>34543.038158342497</v>
      </c>
      <c r="G56" s="4">
        <v>34575.773312708698</v>
      </c>
      <c r="H56" s="4">
        <v>34915.631710413603</v>
      </c>
      <c r="I56" s="4">
        <v>35035.120568379403</v>
      </c>
      <c r="J56" s="4">
        <v>35498.364173046801</v>
      </c>
      <c r="K56" s="4">
        <v>35789.530862569198</v>
      </c>
      <c r="L56" s="4">
        <v>35921.122090470897</v>
      </c>
      <c r="M56" s="4">
        <v>35997.143663820098</v>
      </c>
      <c r="N56" s="4">
        <v>37450.558113439198</v>
      </c>
      <c r="O56" s="4">
        <v>37028.485036732702</v>
      </c>
      <c r="Q56" s="3" t="s">
        <v>16</v>
      </c>
      <c r="R56" s="3" t="s">
        <v>12</v>
      </c>
      <c r="S56" s="4">
        <v>39235.814754006402</v>
      </c>
      <c r="T56" s="4">
        <v>39847.404449715599</v>
      </c>
      <c r="U56" s="4">
        <v>40599.532863060398</v>
      </c>
      <c r="V56" s="4">
        <v>40282.328352901</v>
      </c>
      <c r="W56" s="4">
        <v>40274.453511991502</v>
      </c>
      <c r="X56" s="4">
        <v>40776.432686998101</v>
      </c>
      <c r="Y56" s="4">
        <v>40732.370212440401</v>
      </c>
      <c r="Z56" s="4">
        <v>41696.250541462403</v>
      </c>
      <c r="AA56" s="4">
        <v>41322.212357078599</v>
      </c>
      <c r="AB56" s="4">
        <v>41345.233082286999</v>
      </c>
      <c r="AC56" s="4">
        <v>41563.4773828658</v>
      </c>
      <c r="AD56" s="4">
        <v>43652.625815450003</v>
      </c>
      <c r="AE56" s="4">
        <v>43893.864602723697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857879-8C84-4787-9079-C0D03675B7B4}">
  <dimension ref="A1:AC12"/>
  <sheetViews>
    <sheetView zoomScale="80" zoomScaleNormal="80" workbookViewId="0"/>
  </sheetViews>
  <sheetFormatPr defaultRowHeight="15" x14ac:dyDescent="0.25"/>
  <cols>
    <col min="1" max="1" width="17.28515625" customWidth="1"/>
    <col min="2" max="15" width="9.140625" customWidth="1"/>
    <col min="16" max="16" width="16.7109375" customWidth="1"/>
  </cols>
  <sheetData>
    <row r="1" spans="1:29" x14ac:dyDescent="0.25">
      <c r="A1" s="1" t="s">
        <v>43</v>
      </c>
      <c r="P1" s="1" t="s">
        <v>52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-169.01030782743999</v>
      </c>
      <c r="C3" s="4">
        <v>-350.72645405624002</v>
      </c>
      <c r="D3" s="4">
        <v>-354.38969730855001</v>
      </c>
      <c r="E3" s="4">
        <v>-466.14059687756998</v>
      </c>
      <c r="F3" s="4">
        <v>-520.90254682694001</v>
      </c>
      <c r="G3" s="4">
        <v>-611.74902550048</v>
      </c>
      <c r="H3" s="4">
        <v>-769.80419969344098</v>
      </c>
      <c r="I3" s="4">
        <v>-974.92142565862002</v>
      </c>
      <c r="J3" s="4">
        <v>-836.43128431603998</v>
      </c>
      <c r="K3" s="4">
        <v>-845.38328750718904</v>
      </c>
      <c r="L3" s="4">
        <v>-841.23315019724998</v>
      </c>
      <c r="M3" s="4">
        <v>-1019.79931202816</v>
      </c>
      <c r="N3" s="4">
        <v>-996.48309738436103</v>
      </c>
      <c r="P3" s="3" t="s">
        <v>44</v>
      </c>
      <c r="Q3" s="4">
        <v>-90.769505348889993</v>
      </c>
      <c r="R3" s="4">
        <v>-273.71830144564001</v>
      </c>
      <c r="S3" s="4">
        <v>-300.19577850449002</v>
      </c>
      <c r="T3" s="4">
        <v>-378.95538462565997</v>
      </c>
      <c r="U3" s="4">
        <v>-442.86294777025</v>
      </c>
      <c r="V3" s="4">
        <v>-541.55885675756997</v>
      </c>
      <c r="W3" s="4">
        <v>-720.80833397418098</v>
      </c>
      <c r="X3" s="4">
        <v>-909.08680729116998</v>
      </c>
      <c r="Y3" s="4">
        <v>-793.53383746946997</v>
      </c>
      <c r="Z3" s="4">
        <v>-803.71857327556995</v>
      </c>
      <c r="AA3" s="4">
        <v>-777.05340042575006</v>
      </c>
      <c r="AB3" s="4">
        <v>-934.65630957940004</v>
      </c>
      <c r="AC3" s="4">
        <v>-913.63492688700103</v>
      </c>
    </row>
    <row r="4" spans="1:29" x14ac:dyDescent="0.25">
      <c r="A4" s="3" t="s">
        <v>45</v>
      </c>
      <c r="B4" s="4">
        <v>-1083.6576218170901</v>
      </c>
      <c r="C4" s="4">
        <v>-3793.6647467811599</v>
      </c>
      <c r="D4" s="4">
        <v>-5618.9128938652102</v>
      </c>
      <c r="E4" s="4">
        <v>-7021.0540159941502</v>
      </c>
      <c r="F4" s="4">
        <v>-7506.5144270513592</v>
      </c>
      <c r="G4" s="4">
        <v>-7244.2166372178599</v>
      </c>
      <c r="H4" s="4">
        <v>-7007.5182774140903</v>
      </c>
      <c r="I4" s="4">
        <v>-9019.3280512047204</v>
      </c>
      <c r="J4" s="4">
        <v>-7594.19610919549</v>
      </c>
      <c r="K4" s="4">
        <v>-7701.4206453748802</v>
      </c>
      <c r="L4" s="4">
        <v>-7627.8565258415201</v>
      </c>
      <c r="M4" s="4">
        <v>-5285.88395138948</v>
      </c>
      <c r="N4" s="4">
        <v>-5208.3874893239699</v>
      </c>
      <c r="P4" s="3" t="s">
        <v>45</v>
      </c>
      <c r="Q4" s="4">
        <v>-463.23446389793003</v>
      </c>
      <c r="R4" s="4">
        <v>-2850.7992803405987</v>
      </c>
      <c r="S4" s="4">
        <v>-4723.3663388060004</v>
      </c>
      <c r="T4" s="4">
        <v>-5754.4566784700692</v>
      </c>
      <c r="U4" s="4">
        <v>-6477.00576873911</v>
      </c>
      <c r="V4" s="4">
        <v>-6305.7971583011404</v>
      </c>
      <c r="W4" s="4">
        <v>-6108.3391837528907</v>
      </c>
      <c r="X4" s="4">
        <v>-8332.2651064035799</v>
      </c>
      <c r="Y4" s="4">
        <v>-7037.20351934673</v>
      </c>
      <c r="Z4" s="4">
        <v>-7125.8901254185303</v>
      </c>
      <c r="AA4" s="4">
        <v>-6931.5803307260203</v>
      </c>
      <c r="AB4" s="4">
        <v>-4519.58538749125</v>
      </c>
      <c r="AC4" s="4">
        <v>-4300.2506824593493</v>
      </c>
    </row>
    <row r="5" spans="1:29" x14ac:dyDescent="0.25">
      <c r="A5" s="3" t="s">
        <v>46</v>
      </c>
      <c r="B5" s="4">
        <v>90.302851631560003</v>
      </c>
      <c r="C5" s="4">
        <v>227.66542310707999</v>
      </c>
      <c r="D5" s="4">
        <v>182.97178257939001</v>
      </c>
      <c r="E5" s="4">
        <v>133.74584682243</v>
      </c>
      <c r="F5" s="4">
        <v>192.12680488794999</v>
      </c>
      <c r="G5" s="4">
        <v>262.71107881375002</v>
      </c>
      <c r="H5" s="4">
        <v>183.51895147918</v>
      </c>
      <c r="I5" s="4">
        <v>139.16825684398</v>
      </c>
      <c r="J5" s="4">
        <v>151.55290292609001</v>
      </c>
      <c r="K5" s="4">
        <v>150.18393068264999</v>
      </c>
      <c r="L5" s="4">
        <v>126.89376375475</v>
      </c>
      <c r="M5" s="4">
        <v>117.51912705049</v>
      </c>
      <c r="N5" s="4">
        <v>203.07505932417001</v>
      </c>
      <c r="P5" s="3" t="s">
        <v>46</v>
      </c>
      <c r="Q5" s="4">
        <v>186.55241868888999</v>
      </c>
      <c r="R5" s="4">
        <v>291.51568528374997</v>
      </c>
      <c r="S5" s="4">
        <v>283.75892754143001</v>
      </c>
      <c r="T5" s="4">
        <v>195.22127375439999</v>
      </c>
      <c r="U5" s="4">
        <v>242.12479800897</v>
      </c>
      <c r="V5" s="4">
        <v>238.52893075159</v>
      </c>
      <c r="W5" s="4">
        <v>200.86143180102999</v>
      </c>
      <c r="X5" s="4">
        <v>127.674633638149</v>
      </c>
      <c r="Y5" s="4">
        <v>104.76755988702</v>
      </c>
      <c r="Z5" s="4">
        <v>107.75518069946</v>
      </c>
      <c r="AA5" s="4">
        <v>73.952036440109694</v>
      </c>
      <c r="AB5" s="4">
        <v>154.15480781914999</v>
      </c>
      <c r="AC5" s="4">
        <v>284.98881071372</v>
      </c>
    </row>
    <row r="6" spans="1:29" x14ac:dyDescent="0.25">
      <c r="A6" s="3" t="s">
        <v>47</v>
      </c>
      <c r="B6" s="4">
        <v>19.25342699998</v>
      </c>
      <c r="C6" s="4">
        <v>-46.694818796109999</v>
      </c>
      <c r="D6" s="4">
        <v>199.46850367888001</v>
      </c>
      <c r="E6" s="4">
        <v>183.27210767366</v>
      </c>
      <c r="F6" s="4">
        <v>196.47443768746999</v>
      </c>
      <c r="G6" s="4">
        <v>153.28695041552999</v>
      </c>
      <c r="H6" s="4">
        <v>168.79939623998999</v>
      </c>
      <c r="I6" s="4">
        <v>146.88275265204999</v>
      </c>
      <c r="J6" s="4">
        <v>152.98315932103</v>
      </c>
      <c r="K6" s="4">
        <v>139.48055448129</v>
      </c>
      <c r="L6" s="4">
        <v>64.13272508707</v>
      </c>
      <c r="M6" s="4">
        <v>-429.73098789970999</v>
      </c>
      <c r="N6" s="4">
        <v>-451.40795155769001</v>
      </c>
      <c r="P6" s="3" t="s">
        <v>47</v>
      </c>
      <c r="Q6" s="4">
        <v>-273.40064981251999</v>
      </c>
      <c r="R6" s="4">
        <v>-343.78419457631998</v>
      </c>
      <c r="S6" s="4">
        <v>82.357962351270004</v>
      </c>
      <c r="T6" s="4">
        <v>122.22640367419</v>
      </c>
      <c r="U6" s="4">
        <v>115.02972001189001</v>
      </c>
      <c r="V6" s="4">
        <v>75.995785582400003</v>
      </c>
      <c r="W6" s="4">
        <v>59.404068726669998</v>
      </c>
      <c r="X6" s="4">
        <v>29.583468120940001</v>
      </c>
      <c r="Y6" s="4">
        <v>66.29650041056</v>
      </c>
      <c r="Z6" s="4">
        <v>76.067463550799999</v>
      </c>
      <c r="AA6" s="4">
        <v>18.185772116620001</v>
      </c>
      <c r="AB6" s="4">
        <v>-477.46121404872002</v>
      </c>
      <c r="AC6" s="4">
        <v>-496.52111762305998</v>
      </c>
    </row>
    <row r="7" spans="1:29" x14ac:dyDescent="0.25">
      <c r="A7" s="3" t="s">
        <v>48</v>
      </c>
      <c r="B7" s="4">
        <v>1055.81224105416</v>
      </c>
      <c r="C7" s="4">
        <v>1102.03008781933</v>
      </c>
      <c r="D7" s="4">
        <v>2826.4537002741499</v>
      </c>
      <c r="E7" s="4">
        <v>2923.1388786376501</v>
      </c>
      <c r="F7" s="4">
        <v>3146.7283510419602</v>
      </c>
      <c r="G7" s="4">
        <v>3516.4164380130701</v>
      </c>
      <c r="H7" s="4">
        <v>3632.0415640664501</v>
      </c>
      <c r="I7" s="4">
        <v>3727.5053691115199</v>
      </c>
      <c r="J7" s="4">
        <v>3817.5670258172499</v>
      </c>
      <c r="K7" s="4">
        <v>3731.4258226575398</v>
      </c>
      <c r="L7" s="4">
        <v>3316.4007357980299</v>
      </c>
      <c r="M7" s="4">
        <v>150.06130861635</v>
      </c>
      <c r="N7" s="4">
        <v>-74.039077548530202</v>
      </c>
      <c r="P7" s="3" t="s">
        <v>48</v>
      </c>
      <c r="Q7" s="4">
        <v>501.97056251638003</v>
      </c>
      <c r="R7" s="4">
        <v>458.85544494573003</v>
      </c>
      <c r="S7" s="4">
        <v>2960.5986653638101</v>
      </c>
      <c r="T7" s="4">
        <v>3109.8943055284299</v>
      </c>
      <c r="U7" s="4">
        <v>3338.14850902426</v>
      </c>
      <c r="V7" s="4">
        <v>3710.1127761797002</v>
      </c>
      <c r="W7" s="4">
        <v>3834.3579220924098</v>
      </c>
      <c r="X7" s="4">
        <v>3998.7649029288</v>
      </c>
      <c r="Y7" s="4">
        <v>4030.7523526761101</v>
      </c>
      <c r="Z7" s="4">
        <v>3902.1727200274699</v>
      </c>
      <c r="AA7" s="4">
        <v>3682.7493581253798</v>
      </c>
      <c r="AB7" s="4">
        <v>590.57457906827995</v>
      </c>
      <c r="AC7" s="4">
        <v>450.36079519280997</v>
      </c>
    </row>
    <row r="8" spans="1:29" x14ac:dyDescent="0.25">
      <c r="A8" s="3" t="s">
        <v>49</v>
      </c>
      <c r="B8" s="4">
        <v>3715.0951150169899</v>
      </c>
      <c r="C8" s="4">
        <v>3966.1519249288199</v>
      </c>
      <c r="D8" s="4">
        <v>2319.17665222293</v>
      </c>
      <c r="E8" s="4">
        <v>2284.4892300203101</v>
      </c>
      <c r="F8" s="4">
        <v>3182.32955276232</v>
      </c>
      <c r="G8" s="4">
        <v>4102.44664123455</v>
      </c>
      <c r="H8" s="4">
        <v>4347.5452135454598</v>
      </c>
      <c r="I8" s="4">
        <v>4624.2103826502198</v>
      </c>
      <c r="J8" s="4">
        <v>4743.8685430183496</v>
      </c>
      <c r="K8" s="4">
        <v>4498.1337514543202</v>
      </c>
      <c r="L8" s="4">
        <v>3706.11074068994</v>
      </c>
      <c r="M8" s="4">
        <v>-652.74875179349999</v>
      </c>
      <c r="N8" s="4">
        <v>-870.10861184524003</v>
      </c>
      <c r="P8" s="3" t="s">
        <v>49</v>
      </c>
      <c r="Q8" s="4">
        <v>5963.6801188531699</v>
      </c>
      <c r="R8" s="4">
        <v>6235.8145882408598</v>
      </c>
      <c r="S8" s="4">
        <v>4080.3034882713</v>
      </c>
      <c r="T8" s="4">
        <v>4128.2566458908304</v>
      </c>
      <c r="U8" s="4">
        <v>4664.0460042239401</v>
      </c>
      <c r="V8" s="4">
        <v>5836.5624658596898</v>
      </c>
      <c r="W8" s="4">
        <v>5856.1794362966893</v>
      </c>
      <c r="X8" s="4">
        <v>6094.1145523627711</v>
      </c>
      <c r="Y8" s="4">
        <v>6000.3976101780408</v>
      </c>
      <c r="Z8" s="4">
        <v>5617.4549482577195</v>
      </c>
      <c r="AA8" s="4">
        <v>5124.93626299261</v>
      </c>
      <c r="AB8" s="4">
        <v>861.06168186071</v>
      </c>
      <c r="AC8" s="4">
        <v>825.65614890531992</v>
      </c>
    </row>
    <row r="9" spans="1:29" x14ac:dyDescent="0.25">
      <c r="A9" s="3" t="s">
        <v>50</v>
      </c>
      <c r="B9" s="4">
        <v>0</v>
      </c>
      <c r="C9" s="4">
        <v>0</v>
      </c>
      <c r="D9" s="4">
        <v>2293.9900648437601</v>
      </c>
      <c r="E9" s="4">
        <v>2347.8220017179901</v>
      </c>
      <c r="F9" s="4">
        <v>1959.34487637078</v>
      </c>
      <c r="G9" s="4">
        <v>1563.4563036857901</v>
      </c>
      <c r="H9" s="4">
        <v>1467.1187958651601</v>
      </c>
      <c r="I9" s="4">
        <v>1264.6978527661599</v>
      </c>
      <c r="J9" s="4">
        <v>1161.30322730685</v>
      </c>
      <c r="K9" s="4">
        <v>1097.1773211881</v>
      </c>
      <c r="L9" s="4">
        <v>904.76524906541101</v>
      </c>
      <c r="M9" s="4">
        <v>848.62825158470002</v>
      </c>
      <c r="N9" s="4">
        <v>769.02990522440996</v>
      </c>
      <c r="P9" s="3" t="s">
        <v>50</v>
      </c>
      <c r="Q9" s="4">
        <v>0</v>
      </c>
      <c r="R9" s="4">
        <v>0</v>
      </c>
      <c r="S9" s="4">
        <v>1448.61404886942</v>
      </c>
      <c r="T9" s="4">
        <v>1497.0934814876</v>
      </c>
      <c r="U9" s="4">
        <v>1167.14054258188</v>
      </c>
      <c r="V9" s="4">
        <v>690.08817341778001</v>
      </c>
      <c r="W9" s="4">
        <v>590.03374584231995</v>
      </c>
      <c r="X9" s="4">
        <v>335.17724651522002</v>
      </c>
      <c r="Y9" s="4">
        <v>350.99600807837999</v>
      </c>
      <c r="Z9" s="4">
        <v>384.49271000670001</v>
      </c>
      <c r="AA9" s="4">
        <v>156.70698263209999</v>
      </c>
      <c r="AB9" s="4">
        <v>386.90665745860002</v>
      </c>
      <c r="AC9" s="4">
        <v>255.88414420290999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66455F-AAC8-4E4B-AFCC-99646F8CD451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</cols>
  <sheetData>
    <row r="1" spans="1:29" x14ac:dyDescent="0.25">
      <c r="A1" s="1" t="s">
        <v>53</v>
      </c>
      <c r="P1" s="1" t="s">
        <v>54</v>
      </c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0.21207916019450707</v>
      </c>
      <c r="R3" s="9">
        <v>0.92520984126239447</v>
      </c>
      <c r="S3" s="9">
        <v>2.7482120021023944</v>
      </c>
      <c r="T3" s="9">
        <v>0.69125792150760557</v>
      </c>
      <c r="U3" s="9">
        <v>6.4269037257935233</v>
      </c>
      <c r="V3" s="9">
        <v>0</v>
      </c>
      <c r="W3" s="9">
        <v>0</v>
      </c>
      <c r="X3" s="9">
        <v>0</v>
      </c>
      <c r="Y3" s="9">
        <v>0.21558686886366196</v>
      </c>
      <c r="Z3" s="9">
        <v>0</v>
      </c>
      <c r="AA3" s="9">
        <v>0.20171074971915492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2.9744219656338022E-3</v>
      </c>
      <c r="AA4" s="9">
        <v>2.3770331842816902E-2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1.6627229421126762E-3</v>
      </c>
      <c r="S5" s="9">
        <v>4.0824074837887331E-2</v>
      </c>
      <c r="T5" s="9">
        <v>0</v>
      </c>
      <c r="U5" s="9">
        <v>1.5025507552112675E-2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5.1987321143661967E-2</v>
      </c>
      <c r="R6" s="9">
        <v>7.3544791140563379E-2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55</v>
      </c>
      <c r="P9" s="1" t="s">
        <v>56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2.1544437636499998</v>
      </c>
      <c r="S11" s="9">
        <v>3.0636204494100001</v>
      </c>
      <c r="T11" s="9">
        <v>1.81867924559</v>
      </c>
      <c r="U11" s="9">
        <v>2.3272742451099999</v>
      </c>
      <c r="V11" s="9">
        <v>0</v>
      </c>
      <c r="W11" s="9">
        <v>0</v>
      </c>
      <c r="X11" s="9">
        <v>0</v>
      </c>
      <c r="Y11" s="9">
        <v>0.65951881986000005</v>
      </c>
      <c r="Z11" s="9">
        <v>0.81409602890999999</v>
      </c>
      <c r="AA11" s="9">
        <v>0</v>
      </c>
      <c r="AB11" s="9">
        <v>0</v>
      </c>
      <c r="AC11" s="9">
        <v>0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3.9922580950000001E-2</v>
      </c>
      <c r="Z12" s="9">
        <v>0</v>
      </c>
      <c r="AA12" s="9">
        <v>0</v>
      </c>
      <c r="AB12" s="9">
        <v>0.16569</v>
      </c>
      <c r="AC12" s="9">
        <v>0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0.15537000000000001</v>
      </c>
      <c r="R13" s="9">
        <v>0.21238000000000001</v>
      </c>
      <c r="S13" s="9">
        <v>0.12062</v>
      </c>
      <c r="T13" s="9">
        <v>0.14507999999999999</v>
      </c>
      <c r="U13" s="9">
        <v>5.5590000000000001E-2</v>
      </c>
      <c r="V13" s="9">
        <v>0</v>
      </c>
      <c r="W13" s="9">
        <v>0</v>
      </c>
      <c r="X13" s="9">
        <v>0</v>
      </c>
      <c r="Y13" s="9">
        <v>0</v>
      </c>
      <c r="Z13" s="9">
        <v>0.14724000000000001</v>
      </c>
      <c r="AA13" s="9">
        <v>0</v>
      </c>
      <c r="AB13" s="9">
        <v>0</v>
      </c>
      <c r="AC13" s="9">
        <v>0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0</v>
      </c>
      <c r="X14" s="9">
        <v>0</v>
      </c>
      <c r="Y14" s="9">
        <v>0</v>
      </c>
      <c r="Z14" s="9">
        <v>0</v>
      </c>
      <c r="AA14" s="9">
        <v>0</v>
      </c>
      <c r="AB14" s="9">
        <v>0</v>
      </c>
      <c r="AC14" s="9">
        <v>0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0.75689136529000001</v>
      </c>
      <c r="R15" s="9">
        <v>1.09831111187</v>
      </c>
      <c r="S15" s="9">
        <v>0.47892536795000001</v>
      </c>
      <c r="T15" s="9">
        <v>0.60378862228999997</v>
      </c>
      <c r="U15" s="9">
        <v>0.14285999999999999</v>
      </c>
      <c r="V15" s="9">
        <v>0</v>
      </c>
      <c r="W15" s="9">
        <v>0</v>
      </c>
      <c r="X15" s="9">
        <v>0</v>
      </c>
      <c r="Y15" s="9">
        <v>0</v>
      </c>
      <c r="Z15" s="9">
        <v>0.18130855629000001</v>
      </c>
      <c r="AA15" s="9">
        <v>0</v>
      </c>
      <c r="AB15" s="9">
        <v>0</v>
      </c>
      <c r="AC15" s="9"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744772-39EA-49F3-80CE-2FF85A4AB9C1}">
  <dimension ref="A1:O59"/>
  <sheetViews>
    <sheetView zoomScale="80" zoomScaleNormal="80" workbookViewId="0">
      <selection sqref="A1:O1048576"/>
    </sheetView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</cols>
  <sheetData>
    <row r="1" spans="1:15" x14ac:dyDescent="0.25">
      <c r="A1" s="1" t="s">
        <v>18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9.98</v>
      </c>
      <c r="D5" s="4">
        <v>14.18</v>
      </c>
      <c r="E5" s="4">
        <v>20.22</v>
      </c>
      <c r="F5" s="4">
        <v>27.31</v>
      </c>
      <c r="G5" s="4">
        <v>32.51</v>
      </c>
      <c r="H5" s="4">
        <v>36.83</v>
      </c>
      <c r="I5" s="4">
        <v>42.43</v>
      </c>
      <c r="J5" s="4">
        <v>48.52</v>
      </c>
      <c r="K5" s="4">
        <v>56.66</v>
      </c>
      <c r="L5" s="4">
        <v>63.93</v>
      </c>
      <c r="M5" s="4">
        <v>73.91</v>
      </c>
      <c r="N5" s="4">
        <v>85.88</v>
      </c>
      <c r="O5" s="4">
        <v>99.56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2354.94081895</v>
      </c>
      <c r="E9" s="4">
        <v>2354.94081895</v>
      </c>
      <c r="F9" s="4">
        <v>2354.94081895</v>
      </c>
      <c r="G9" s="4">
        <v>2354.94081895</v>
      </c>
      <c r="H9" s="4">
        <v>2354.94081895</v>
      </c>
      <c r="I9" s="4">
        <v>2354.94081895</v>
      </c>
      <c r="J9" s="4">
        <v>2452.71685153</v>
      </c>
      <c r="K9" s="4">
        <v>2494.45308325</v>
      </c>
      <c r="L9" s="4">
        <v>2743.2100011100001</v>
      </c>
      <c r="M9" s="4">
        <v>2984.4590310399999</v>
      </c>
      <c r="N9" s="4">
        <v>2984.4590310399999</v>
      </c>
      <c r="O9" s="4">
        <v>2984.4590310399999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2040</v>
      </c>
      <c r="K10" s="4">
        <v>2040</v>
      </c>
      <c r="L10" s="4">
        <v>2040</v>
      </c>
      <c r="M10" s="4">
        <v>2115.5939960999999</v>
      </c>
      <c r="N10" s="4">
        <v>2711.6089434</v>
      </c>
      <c r="O10" s="4">
        <v>2819.5217508000001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1642</v>
      </c>
      <c r="E11" s="4">
        <v>1642</v>
      </c>
      <c r="F11" s="4">
        <v>1642</v>
      </c>
      <c r="G11" s="4">
        <v>1661.64552222</v>
      </c>
      <c r="H11" s="4">
        <v>1661.64552222</v>
      </c>
      <c r="I11" s="4">
        <v>1942</v>
      </c>
      <c r="J11" s="4">
        <v>2637.8272308000001</v>
      </c>
      <c r="K11" s="4">
        <v>3553.5170546999998</v>
      </c>
      <c r="L11" s="4">
        <v>3925.62046027</v>
      </c>
      <c r="M11" s="4">
        <v>4367.4261502999998</v>
      </c>
      <c r="N11" s="4">
        <v>6475.2802615499995</v>
      </c>
      <c r="O11" s="4">
        <v>6817.4237347999997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1633</v>
      </c>
      <c r="I12" s="4">
        <v>1633</v>
      </c>
      <c r="J12" s="4">
        <v>1633</v>
      </c>
      <c r="K12" s="4">
        <v>1633</v>
      </c>
      <c r="L12" s="4">
        <v>1633</v>
      </c>
      <c r="M12" s="4">
        <v>1633</v>
      </c>
      <c r="N12" s="4">
        <v>1633</v>
      </c>
      <c r="O12" s="4">
        <v>1848.6055728200001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6">
        <v>2029</v>
      </c>
      <c r="K13" s="6">
        <v>2030</v>
      </c>
      <c r="L13" s="6">
        <v>2031</v>
      </c>
      <c r="M13" s="6">
        <v>2032</v>
      </c>
      <c r="N13" s="6">
        <v>2033</v>
      </c>
      <c r="O13" s="6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8186</v>
      </c>
      <c r="I14" s="4">
        <v>8186</v>
      </c>
      <c r="J14" s="4">
        <v>8186</v>
      </c>
      <c r="K14" s="4">
        <v>6506</v>
      </c>
      <c r="L14" s="4">
        <v>6506</v>
      </c>
      <c r="M14" s="4">
        <v>6506</v>
      </c>
      <c r="N14" s="4">
        <v>6506</v>
      </c>
      <c r="O14" s="4">
        <v>6506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3.78</v>
      </c>
      <c r="D16" s="4">
        <v>5.25</v>
      </c>
      <c r="E16" s="4">
        <v>7.52</v>
      </c>
      <c r="F16" s="4">
        <v>10.33</v>
      </c>
      <c r="G16" s="4">
        <v>12.47</v>
      </c>
      <c r="H16" s="4">
        <v>14.55</v>
      </c>
      <c r="I16" s="4">
        <v>17.43</v>
      </c>
      <c r="J16" s="4">
        <v>20.66</v>
      </c>
      <c r="K16" s="4">
        <v>24.66</v>
      </c>
      <c r="L16" s="4">
        <v>28.48</v>
      </c>
      <c r="M16" s="4">
        <v>33.78</v>
      </c>
      <c r="N16" s="4">
        <v>40.15</v>
      </c>
      <c r="O16" s="4">
        <v>47.33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300.72910030000003</v>
      </c>
      <c r="L21" s="4">
        <v>300.72910030000003</v>
      </c>
      <c r="M21" s="4">
        <v>300.72910030000003</v>
      </c>
      <c r="N21" s="4">
        <v>300.72910030000003</v>
      </c>
      <c r="O21" s="4">
        <v>300.72910030000003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1829.5</v>
      </c>
      <c r="F22" s="4">
        <v>2410.5203098000002</v>
      </c>
      <c r="G22" s="4">
        <v>3299.8036030400003</v>
      </c>
      <c r="H22" s="4">
        <v>4192.6361470000002</v>
      </c>
      <c r="I22" s="4">
        <v>4831.0588748</v>
      </c>
      <c r="J22" s="4">
        <v>4831.0588748</v>
      </c>
      <c r="K22" s="4">
        <v>5191.3915136000005</v>
      </c>
      <c r="L22" s="4">
        <v>5191.3915136000005</v>
      </c>
      <c r="M22" s="4">
        <v>5191.3915136000005</v>
      </c>
      <c r="N22" s="4">
        <v>5191.3915136000005</v>
      </c>
      <c r="O22" s="4">
        <v>5191.3915136000005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677</v>
      </c>
      <c r="F23" s="4">
        <v>677</v>
      </c>
      <c r="G23" s="4">
        <v>677</v>
      </c>
      <c r="H23" s="4">
        <v>677</v>
      </c>
      <c r="I23" s="4">
        <v>955.53041499999995</v>
      </c>
      <c r="J23" s="4">
        <v>1680.5090797</v>
      </c>
      <c r="K23" s="4">
        <v>2057</v>
      </c>
      <c r="L23" s="4">
        <v>2057</v>
      </c>
      <c r="M23" s="4">
        <v>2057</v>
      </c>
      <c r="N23" s="4">
        <v>2057</v>
      </c>
      <c r="O23" s="4">
        <v>2057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6">
        <v>2029</v>
      </c>
      <c r="K24" s="6">
        <v>2030</v>
      </c>
      <c r="L24" s="6">
        <v>2031</v>
      </c>
      <c r="M24" s="6">
        <v>2032</v>
      </c>
      <c r="N24" s="6">
        <v>2033</v>
      </c>
      <c r="O24" s="6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9.01</v>
      </c>
      <c r="D27" s="4">
        <v>11.21</v>
      </c>
      <c r="E27" s="4">
        <v>13.2</v>
      </c>
      <c r="F27" s="4">
        <v>15</v>
      </c>
      <c r="G27" s="4">
        <v>16.64</v>
      </c>
      <c r="H27" s="4">
        <v>18.18</v>
      </c>
      <c r="I27" s="4">
        <v>19.670000000000002</v>
      </c>
      <c r="J27" s="4">
        <v>21.05</v>
      </c>
      <c r="K27" s="4">
        <v>22.34</v>
      </c>
      <c r="L27" s="4">
        <v>23.57</v>
      </c>
      <c r="M27" s="4">
        <v>24.79</v>
      </c>
      <c r="N27" s="4">
        <v>26.58</v>
      </c>
      <c r="O27" s="4">
        <v>29.4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1711.5041781800001</v>
      </c>
      <c r="F31" s="4">
        <v>1711.5041781800001</v>
      </c>
      <c r="G31" s="4">
        <v>1711.5041781800001</v>
      </c>
      <c r="H31" s="4">
        <v>1711.5041781800001</v>
      </c>
      <c r="I31" s="4">
        <v>1711.5041781800001</v>
      </c>
      <c r="J31" s="4">
        <v>1711.5041781800001</v>
      </c>
      <c r="K31" s="4">
        <v>1711.5041781800001</v>
      </c>
      <c r="L31" s="4">
        <v>1711.5041781800001</v>
      </c>
      <c r="M31" s="4">
        <v>1711.5041781800001</v>
      </c>
      <c r="N31" s="4">
        <v>1711.5041781800001</v>
      </c>
      <c r="O31" s="4">
        <v>1711.5041781800001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13.65705017</v>
      </c>
      <c r="M32" s="4">
        <v>42.195724980000001</v>
      </c>
      <c r="N32" s="4">
        <v>500</v>
      </c>
      <c r="O32" s="4">
        <v>500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438</v>
      </c>
      <c r="E33" s="4">
        <v>438</v>
      </c>
      <c r="F33" s="4">
        <v>438</v>
      </c>
      <c r="G33" s="4">
        <v>438</v>
      </c>
      <c r="H33" s="4">
        <v>438</v>
      </c>
      <c r="I33" s="4">
        <v>438</v>
      </c>
      <c r="J33" s="4">
        <v>438</v>
      </c>
      <c r="K33" s="4">
        <v>438</v>
      </c>
      <c r="L33" s="4">
        <v>625.26840253</v>
      </c>
      <c r="M33" s="4">
        <v>875.96046520000004</v>
      </c>
      <c r="N33" s="4">
        <v>2515.5830824599998</v>
      </c>
      <c r="O33" s="4">
        <v>2635.4138981699998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2054</v>
      </c>
      <c r="J34" s="4">
        <v>2054</v>
      </c>
      <c r="K34" s="4">
        <v>2054</v>
      </c>
      <c r="L34" s="4">
        <v>2054</v>
      </c>
      <c r="M34" s="4">
        <v>2054</v>
      </c>
      <c r="N34" s="4">
        <v>2054</v>
      </c>
      <c r="O34" s="4">
        <v>2054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6">
        <v>2029</v>
      </c>
      <c r="K35" s="6">
        <v>2030</v>
      </c>
      <c r="L35" s="6">
        <v>2031</v>
      </c>
      <c r="M35" s="6">
        <v>2032</v>
      </c>
      <c r="N35" s="6">
        <v>2033</v>
      </c>
      <c r="O35" s="6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0.76</v>
      </c>
      <c r="D38" s="4">
        <v>1.04</v>
      </c>
      <c r="E38" s="4">
        <v>1.42</v>
      </c>
      <c r="F38" s="4">
        <v>1.87</v>
      </c>
      <c r="G38" s="4">
        <v>2.25</v>
      </c>
      <c r="H38" s="4">
        <v>2.63</v>
      </c>
      <c r="I38" s="4">
        <v>3.18</v>
      </c>
      <c r="J38" s="4">
        <v>3.81</v>
      </c>
      <c r="K38" s="4">
        <v>4.53</v>
      </c>
      <c r="L38" s="4">
        <v>5.21</v>
      </c>
      <c r="M38" s="4">
        <v>6.06</v>
      </c>
      <c r="N38" s="4">
        <v>6.98</v>
      </c>
      <c r="O38" s="4">
        <v>7.94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563.6</v>
      </c>
      <c r="F45" s="4">
        <v>563.6</v>
      </c>
      <c r="G45" s="4">
        <v>563.6</v>
      </c>
      <c r="H45" s="4">
        <v>563.6</v>
      </c>
      <c r="I45" s="4">
        <v>563.6</v>
      </c>
      <c r="J45" s="4">
        <v>563.6</v>
      </c>
      <c r="K45" s="4">
        <v>563.6</v>
      </c>
      <c r="L45" s="4">
        <v>563.6</v>
      </c>
      <c r="M45" s="4">
        <v>563.6</v>
      </c>
      <c r="N45" s="4">
        <v>563.6</v>
      </c>
      <c r="O45" s="4">
        <v>625.17539120000004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6">
        <v>2029</v>
      </c>
      <c r="K46" s="6">
        <v>2030</v>
      </c>
      <c r="L46" s="6">
        <v>2031</v>
      </c>
      <c r="M46" s="6">
        <v>2032</v>
      </c>
      <c r="N46" s="6">
        <v>2033</v>
      </c>
      <c r="O46" s="6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4660</v>
      </c>
      <c r="J48" s="4">
        <v>4660</v>
      </c>
      <c r="K48" s="4">
        <v>4660</v>
      </c>
      <c r="L48" s="4">
        <v>4660</v>
      </c>
      <c r="M48" s="4">
        <v>4660</v>
      </c>
      <c r="N48" s="4">
        <v>3210</v>
      </c>
      <c r="O48" s="4">
        <v>3210</v>
      </c>
    </row>
    <row r="49" spans="1:15" x14ac:dyDescent="0.25">
      <c r="A49" s="3" t="s">
        <v>16</v>
      </c>
      <c r="B49" s="3" t="s">
        <v>5</v>
      </c>
      <c r="C49" s="4">
        <v>4.7699999999999996</v>
      </c>
      <c r="D49" s="4">
        <v>6.75</v>
      </c>
      <c r="E49" s="4">
        <v>9.59</v>
      </c>
      <c r="F49" s="4">
        <v>13.34</v>
      </c>
      <c r="G49" s="4">
        <v>16.32</v>
      </c>
      <c r="H49" s="4">
        <v>19.059999999999999</v>
      </c>
      <c r="I49" s="4">
        <v>23.47</v>
      </c>
      <c r="J49" s="4">
        <v>28.33</v>
      </c>
      <c r="K49" s="4">
        <v>34.07</v>
      </c>
      <c r="L49" s="4">
        <v>39.840000000000003</v>
      </c>
      <c r="M49" s="4">
        <v>47.4</v>
      </c>
      <c r="N49" s="4">
        <v>56</v>
      </c>
      <c r="O49" s="4">
        <v>65.62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2632.6507098299999</v>
      </c>
      <c r="D53" s="4">
        <v>2632.6507098299999</v>
      </c>
      <c r="E53" s="4">
        <v>3864.5474617499999</v>
      </c>
      <c r="F53" s="4">
        <v>4111.6628750999998</v>
      </c>
      <c r="G53" s="4">
        <v>4111.6628750999998</v>
      </c>
      <c r="H53" s="4">
        <v>4111.6628750999998</v>
      </c>
      <c r="I53" s="4">
        <v>4111.6628750999998</v>
      </c>
      <c r="J53" s="4">
        <v>4111.6628750999998</v>
      </c>
      <c r="K53" s="4">
        <v>4111.6628750999998</v>
      </c>
      <c r="L53" s="4">
        <v>4111.6628750999998</v>
      </c>
      <c r="M53" s="4">
        <v>3841.09649928</v>
      </c>
      <c r="N53" s="4">
        <v>3919.0148120700001</v>
      </c>
      <c r="O53" s="4">
        <v>3919.0148120700001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58.514885730000003</v>
      </c>
      <c r="K54" s="4">
        <v>289.06375259999999</v>
      </c>
      <c r="L54" s="4">
        <v>360.07765039999998</v>
      </c>
      <c r="M54" s="4">
        <v>681.21054809999998</v>
      </c>
      <c r="N54" s="4">
        <v>1014.0596904</v>
      </c>
      <c r="O54" s="4">
        <v>1083.7545729000001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1071</v>
      </c>
      <c r="G55" s="4">
        <v>1231</v>
      </c>
      <c r="H55" s="4">
        <v>1391</v>
      </c>
      <c r="I55" s="4">
        <v>1551</v>
      </c>
      <c r="J55" s="4">
        <v>1711</v>
      </c>
      <c r="K55" s="4">
        <v>1871</v>
      </c>
      <c r="L55" s="4">
        <v>1871</v>
      </c>
      <c r="M55" s="4">
        <v>1871</v>
      </c>
      <c r="N55" s="4">
        <v>1871</v>
      </c>
      <c r="O55" s="4">
        <v>1871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6619</v>
      </c>
      <c r="O56" s="4">
        <v>6619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F927B8-B09D-46B1-9EF2-7DC8E28E3708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57</v>
      </c>
      <c r="Q1" s="1" t="s">
        <v>58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52195.625900892301</v>
      </c>
      <c r="D3" s="4">
        <v>48312.286288529802</v>
      </c>
      <c r="E3" s="4">
        <v>51534.5010224168</v>
      </c>
      <c r="F3" s="4">
        <v>50655.597332076803</v>
      </c>
      <c r="G3" s="4">
        <v>49328.452845892702</v>
      </c>
      <c r="H3" s="4">
        <v>49447.739507192702</v>
      </c>
      <c r="I3" s="4">
        <v>49005.848531237003</v>
      </c>
      <c r="J3" s="4">
        <v>46032.583826954797</v>
      </c>
      <c r="K3" s="4">
        <v>46265.9100537017</v>
      </c>
      <c r="L3" s="4">
        <v>46055.187642102901</v>
      </c>
      <c r="M3" s="4">
        <v>46567.556611844397</v>
      </c>
      <c r="N3" s="4">
        <v>48789.954963407901</v>
      </c>
      <c r="O3" s="4">
        <v>47850.951420256199</v>
      </c>
      <c r="Q3" s="3" t="s">
        <v>2</v>
      </c>
      <c r="R3" s="3" t="s">
        <v>3</v>
      </c>
      <c r="S3" s="4">
        <v>50318.962051149603</v>
      </c>
      <c r="T3" s="4">
        <v>46676.2328141779</v>
      </c>
      <c r="U3" s="4">
        <v>49125.465737940503</v>
      </c>
      <c r="V3" s="4">
        <v>48817.251627119898</v>
      </c>
      <c r="W3" s="4">
        <v>47726.2076561996</v>
      </c>
      <c r="X3" s="4">
        <v>47312.832504643702</v>
      </c>
      <c r="Y3" s="4">
        <v>47086.299786740201</v>
      </c>
      <c r="Z3" s="4">
        <v>43457.596708930701</v>
      </c>
      <c r="AA3" s="4">
        <v>43603.385869052203</v>
      </c>
      <c r="AB3" s="4">
        <v>44236.814812819801</v>
      </c>
      <c r="AC3" s="4">
        <v>44485.236500431798</v>
      </c>
      <c r="AD3" s="4">
        <v>47681.009004810403</v>
      </c>
      <c r="AE3" s="4">
        <v>46816.628524549596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10.981437236950001</v>
      </c>
      <c r="D5" s="4">
        <v>15.942109593360099</v>
      </c>
      <c r="E5" s="4">
        <v>23.166604148739999</v>
      </c>
      <c r="F5" s="4">
        <v>32.881683595680201</v>
      </c>
      <c r="G5" s="4">
        <v>40.125439279180199</v>
      </c>
      <c r="H5" s="4">
        <v>41.165039091639997</v>
      </c>
      <c r="I5" s="4">
        <v>47.434323527000203</v>
      </c>
      <c r="J5" s="4">
        <v>57.955153427810103</v>
      </c>
      <c r="K5" s="4">
        <v>66.2049838778196</v>
      </c>
      <c r="L5" s="4">
        <v>75.042338096340202</v>
      </c>
      <c r="M5" s="4">
        <v>86.752296067779994</v>
      </c>
      <c r="N5" s="4">
        <v>96.737811624289805</v>
      </c>
      <c r="O5" s="4">
        <v>109.58671145465</v>
      </c>
      <c r="Q5" s="3" t="s">
        <v>2</v>
      </c>
      <c r="R5" s="3" t="s">
        <v>5</v>
      </c>
      <c r="S5" s="4">
        <v>11.81714430341</v>
      </c>
      <c r="T5" s="4">
        <v>15.152210097660101</v>
      </c>
      <c r="U5" s="4">
        <v>23.377387136420001</v>
      </c>
      <c r="V5" s="4">
        <v>32.361393696510198</v>
      </c>
      <c r="W5" s="4">
        <v>38.916002760320197</v>
      </c>
      <c r="X5" s="4">
        <v>40.517206772480002</v>
      </c>
      <c r="Y5" s="4">
        <v>48.448384900170197</v>
      </c>
      <c r="Z5" s="4">
        <v>56.948603887750203</v>
      </c>
      <c r="AA5" s="4">
        <v>65.924852632209607</v>
      </c>
      <c r="AB5" s="4">
        <v>71.254028616660094</v>
      </c>
      <c r="AC5" s="4">
        <v>83.879676740039997</v>
      </c>
      <c r="AD5" s="4">
        <v>97.836548816479805</v>
      </c>
      <c r="AE5" s="4">
        <v>111.42454525741999</v>
      </c>
    </row>
    <row r="6" spans="1:31" x14ac:dyDescent="0.25">
      <c r="A6" s="3" t="s">
        <v>2</v>
      </c>
      <c r="B6" s="3" t="s">
        <v>6</v>
      </c>
      <c r="C6" s="4">
        <v>2433.2100736503999</v>
      </c>
      <c r="D6" s="4">
        <v>2774.3131835888298</v>
      </c>
      <c r="E6" s="4">
        <v>3325.4637592986401</v>
      </c>
      <c r="F6" s="4">
        <v>3559.3444135251798</v>
      </c>
      <c r="G6" s="4">
        <v>3625.2659273047898</v>
      </c>
      <c r="H6" s="4">
        <v>2470.6799700852798</v>
      </c>
      <c r="I6" s="4">
        <v>2514.8983224629301</v>
      </c>
      <c r="J6" s="4">
        <v>2947.7671214636798</v>
      </c>
      <c r="K6" s="4">
        <v>3534.2823278237602</v>
      </c>
      <c r="L6" s="4">
        <v>3680.3316827458498</v>
      </c>
      <c r="M6" s="4">
        <v>3701.1850425156399</v>
      </c>
      <c r="N6" s="4">
        <v>3475.4180491023399</v>
      </c>
      <c r="O6" s="4">
        <v>3372.6947505047101</v>
      </c>
      <c r="Q6" s="3" t="s">
        <v>2</v>
      </c>
      <c r="R6" s="3" t="s">
        <v>6</v>
      </c>
      <c r="S6" s="4">
        <v>2447.7506743071499</v>
      </c>
      <c r="T6" s="4">
        <v>2657.6135299288098</v>
      </c>
      <c r="U6" s="4">
        <v>3104.6683047930901</v>
      </c>
      <c r="V6" s="4">
        <v>3169.71814464413</v>
      </c>
      <c r="W6" s="4">
        <v>3278.8692449591599</v>
      </c>
      <c r="X6" s="4">
        <v>2425.77418162292</v>
      </c>
      <c r="Y6" s="4">
        <v>2473.3951450352201</v>
      </c>
      <c r="Z6" s="4">
        <v>2802.0876614026702</v>
      </c>
      <c r="AA6" s="4">
        <v>3193.0077609664399</v>
      </c>
      <c r="AB6" s="4">
        <v>3466.7499234739698</v>
      </c>
      <c r="AC6" s="4">
        <v>3457.6498934358501</v>
      </c>
      <c r="AD6" s="4">
        <v>3426.8445702188301</v>
      </c>
      <c r="AE6" s="4">
        <v>3411.48509924686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0.23361994252000001</v>
      </c>
      <c r="U8" s="4">
        <v>0.24</v>
      </c>
      <c r="V8" s="4">
        <v>0.15</v>
      </c>
      <c r="W8" s="4">
        <v>0.36</v>
      </c>
      <c r="X8" s="4">
        <v>0</v>
      </c>
      <c r="Y8" s="4">
        <v>0</v>
      </c>
      <c r="Z8" s="4">
        <v>0</v>
      </c>
      <c r="AA8" s="4">
        <v>0</v>
      </c>
      <c r="AB8" s="4">
        <v>0.06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1556.70678115583</v>
      </c>
      <c r="D9" s="4">
        <v>1590.1366652731499</v>
      </c>
      <c r="E9" s="4">
        <v>1580.8933426875101</v>
      </c>
      <c r="F9" s="4">
        <v>1739.01663834029</v>
      </c>
      <c r="G9" s="4">
        <v>1744.62587783718</v>
      </c>
      <c r="H9" s="4">
        <v>1564.50516497023</v>
      </c>
      <c r="I9" s="4">
        <v>1555.8434510760501</v>
      </c>
      <c r="J9" s="4">
        <v>1629.55712542487</v>
      </c>
      <c r="K9" s="4">
        <v>1839.3929940540299</v>
      </c>
      <c r="L9" s="4">
        <v>1964.09254770965</v>
      </c>
      <c r="M9" s="4">
        <v>2063.8264046036902</v>
      </c>
      <c r="N9" s="4">
        <v>2712.9842774045001</v>
      </c>
      <c r="O9" s="4">
        <v>2857.9430363873798</v>
      </c>
      <c r="Q9" s="3" t="s">
        <v>2</v>
      </c>
      <c r="R9" s="3" t="s">
        <v>9</v>
      </c>
      <c r="S9" s="4">
        <v>1558.90890616247</v>
      </c>
      <c r="T9" s="4">
        <v>1625.8205412601101</v>
      </c>
      <c r="U9" s="4">
        <v>1653.80546228242</v>
      </c>
      <c r="V9" s="4">
        <v>1711.5504412733201</v>
      </c>
      <c r="W9" s="4">
        <v>1708.62141474636</v>
      </c>
      <c r="X9" s="4">
        <v>1557.1449473278201</v>
      </c>
      <c r="Y9" s="4">
        <v>1625.8715393239399</v>
      </c>
      <c r="Z9" s="4">
        <v>1640.83316295589</v>
      </c>
      <c r="AA9" s="4">
        <v>1796.19984762114</v>
      </c>
      <c r="AB9" s="4">
        <v>1909.41305800703</v>
      </c>
      <c r="AC9" s="4">
        <v>1884.56102434742</v>
      </c>
      <c r="AD9" s="4">
        <v>2249.9695538103201</v>
      </c>
      <c r="AE9" s="4">
        <v>2365.3565031097901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2602.62811956524</v>
      </c>
      <c r="I10" s="4">
        <v>2727.06674483186</v>
      </c>
      <c r="J10" s="4">
        <v>4046.4374593089501</v>
      </c>
      <c r="K10" s="4">
        <v>4831.3173976870003</v>
      </c>
      <c r="L10" s="4">
        <v>4882.1536812539298</v>
      </c>
      <c r="M10" s="4">
        <v>5126.5242289558901</v>
      </c>
      <c r="N10" s="4">
        <v>6153.2520603986704</v>
      </c>
      <c r="O10" s="4">
        <v>6305.8284893858299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2342.9809987110302</v>
      </c>
      <c r="Y10" s="4">
        <v>2654.57567749093</v>
      </c>
      <c r="Z10" s="4">
        <v>3478.6212316721499</v>
      </c>
      <c r="AA10" s="4">
        <v>4208.7623869437803</v>
      </c>
      <c r="AB10" s="4">
        <v>4491.1178598512797</v>
      </c>
      <c r="AC10" s="4">
        <v>4698.2932559451801</v>
      </c>
      <c r="AD10" s="4">
        <v>6060.7978026461096</v>
      </c>
      <c r="AE10" s="4">
        <v>6271.3340183662804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4289.303259000545</v>
      </c>
      <c r="E11" s="4">
        <v>4281.3597240866102</v>
      </c>
      <c r="F11" s="4">
        <v>4282.8610269335277</v>
      </c>
      <c r="G11" s="4">
        <v>4320.3153532952429</v>
      </c>
      <c r="H11" s="4">
        <v>4336.7395535005489</v>
      </c>
      <c r="I11" s="4">
        <v>5120.6578487652405</v>
      </c>
      <c r="J11" s="4">
        <v>6950.6948207857849</v>
      </c>
      <c r="K11" s="4">
        <v>9379.7372675533352</v>
      </c>
      <c r="L11" s="4">
        <v>10311.937815423495</v>
      </c>
      <c r="M11" s="4">
        <v>11507.8193606277</v>
      </c>
      <c r="N11" s="4">
        <v>17165.552856949293</v>
      </c>
      <c r="O11" s="4">
        <v>17801.277785906903</v>
      </c>
      <c r="Q11" s="3" t="s">
        <v>2</v>
      </c>
      <c r="R11" s="3" t="s">
        <v>11</v>
      </c>
      <c r="S11" s="4">
        <v>4075.0498387619014</v>
      </c>
      <c r="T11" s="4">
        <v>4078.3527990039802</v>
      </c>
      <c r="U11" s="4">
        <v>4076.8003242909181</v>
      </c>
      <c r="V11" s="4">
        <v>4085.1658882265474</v>
      </c>
      <c r="W11" s="4">
        <v>4147.4907642245425</v>
      </c>
      <c r="X11" s="4">
        <v>4137.8438778590244</v>
      </c>
      <c r="Y11" s="4">
        <v>4925.367311996326</v>
      </c>
      <c r="Z11" s="4">
        <v>6724.1789692483671</v>
      </c>
      <c r="AA11" s="4">
        <v>9135.3108357216352</v>
      </c>
      <c r="AB11" s="4">
        <v>10129.434436916292</v>
      </c>
      <c r="AC11" s="4">
        <v>11273.702390545968</v>
      </c>
      <c r="AD11" s="4">
        <v>16799.632923986701</v>
      </c>
      <c r="AE11" s="4">
        <v>17601.657034428645</v>
      </c>
    </row>
    <row r="12" spans="1:31" x14ac:dyDescent="0.25">
      <c r="A12" s="3" t="s">
        <v>2</v>
      </c>
      <c r="B12" s="3" t="s">
        <v>12</v>
      </c>
      <c r="C12" s="4">
        <v>4747.8800888155401</v>
      </c>
      <c r="D12" s="4">
        <v>4844.5669369380903</v>
      </c>
      <c r="E12" s="4">
        <v>4803.4933905096104</v>
      </c>
      <c r="F12" s="4">
        <v>4715.3634585232203</v>
      </c>
      <c r="G12" s="4">
        <v>4748.31924983305</v>
      </c>
      <c r="H12" s="4">
        <v>4792.3222005253901</v>
      </c>
      <c r="I12" s="4">
        <v>4778.8204572185996</v>
      </c>
      <c r="J12" s="4">
        <v>4786.3783774616404</v>
      </c>
      <c r="K12" s="4">
        <v>4701.4432024342204</v>
      </c>
      <c r="L12" s="4">
        <v>4732.6203864839899</v>
      </c>
      <c r="M12" s="4">
        <v>4758.1986510310498</v>
      </c>
      <c r="N12" s="4">
        <v>4645.9641206823699</v>
      </c>
      <c r="O12" s="4">
        <v>5489.7714936807897</v>
      </c>
      <c r="Q12" s="3" t="s">
        <v>2</v>
      </c>
      <c r="R12" s="3" t="s">
        <v>12</v>
      </c>
      <c r="S12" s="4">
        <v>5162.75557177679</v>
      </c>
      <c r="T12" s="4">
        <v>5122.1274499031397</v>
      </c>
      <c r="U12" s="4">
        <v>5232.7150155766003</v>
      </c>
      <c r="V12" s="4">
        <v>5125.5158082255903</v>
      </c>
      <c r="W12" s="4">
        <v>5069.6737028622301</v>
      </c>
      <c r="X12" s="4">
        <v>5122.66165272329</v>
      </c>
      <c r="Y12" s="4">
        <v>5166.7556316361797</v>
      </c>
      <c r="Z12" s="4">
        <v>5162.6344097999599</v>
      </c>
      <c r="AA12" s="4">
        <v>5124.2257856537599</v>
      </c>
      <c r="AB12" s="4">
        <v>5063.7743055969104</v>
      </c>
      <c r="AC12" s="4">
        <v>5078.2238076151698</v>
      </c>
      <c r="AD12" s="4">
        <v>5011.2316876537998</v>
      </c>
      <c r="AE12" s="4">
        <v>5722.2142185767498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6" t="s">
        <v>34</v>
      </c>
      <c r="K13" s="6" t="s">
        <v>35</v>
      </c>
      <c r="L13" s="6" t="s">
        <v>36</v>
      </c>
      <c r="M13" s="6" t="s">
        <v>37</v>
      </c>
      <c r="N13" s="6" t="s">
        <v>38</v>
      </c>
      <c r="O13" s="6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6" t="s">
        <v>34</v>
      </c>
      <c r="AA13" s="6" t="s">
        <v>35</v>
      </c>
      <c r="AB13" s="6" t="s">
        <v>36</v>
      </c>
      <c r="AC13" s="6" t="s">
        <v>37</v>
      </c>
      <c r="AD13" s="6" t="s">
        <v>38</v>
      </c>
      <c r="AE13" s="6" t="s">
        <v>39</v>
      </c>
    </row>
    <row r="14" spans="1:31" x14ac:dyDescent="0.25">
      <c r="A14" s="3" t="s">
        <v>13</v>
      </c>
      <c r="B14" s="3" t="s">
        <v>3</v>
      </c>
      <c r="C14" s="4">
        <v>43633.703308283999</v>
      </c>
      <c r="D14" s="4">
        <v>47001.535152644501</v>
      </c>
      <c r="E14" s="4">
        <v>49040.965707938303</v>
      </c>
      <c r="F14" s="4">
        <v>49105.381287554497</v>
      </c>
      <c r="G14" s="4">
        <v>47253.968685384199</v>
      </c>
      <c r="H14" s="4">
        <v>45466.391077544497</v>
      </c>
      <c r="I14" s="4">
        <v>43894.609420232402</v>
      </c>
      <c r="J14" s="4">
        <v>43936.018417500403</v>
      </c>
      <c r="K14" s="4">
        <v>38657.595985718202</v>
      </c>
      <c r="L14" s="4">
        <v>38822.747217865101</v>
      </c>
      <c r="M14" s="4">
        <v>38732.324385640597</v>
      </c>
      <c r="N14" s="4">
        <v>38359.750259113702</v>
      </c>
      <c r="O14" s="4">
        <v>38065.137353507198</v>
      </c>
      <c r="Q14" s="3" t="s">
        <v>13</v>
      </c>
      <c r="R14" s="3" t="s">
        <v>3</v>
      </c>
      <c r="S14" s="4">
        <v>43018.393146988798</v>
      </c>
      <c r="T14" s="4">
        <v>45837.387665426897</v>
      </c>
      <c r="U14" s="4">
        <v>48229.374131572898</v>
      </c>
      <c r="V14" s="4">
        <v>47876.130796511403</v>
      </c>
      <c r="W14" s="4">
        <v>46287.987379789098</v>
      </c>
      <c r="X14" s="4">
        <v>44340.991475753399</v>
      </c>
      <c r="Y14" s="4">
        <v>42888.983186509198</v>
      </c>
      <c r="Z14" s="4">
        <v>43152.712473054897</v>
      </c>
      <c r="AA14" s="4">
        <v>38400.778499704204</v>
      </c>
      <c r="AB14" s="4">
        <v>38629.746027511297</v>
      </c>
      <c r="AC14" s="4">
        <v>38576.210197324697</v>
      </c>
      <c r="AD14" s="4">
        <v>38561.865875479001</v>
      </c>
      <c r="AE14" s="4">
        <v>38241.971711797101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3.7479551689999999</v>
      </c>
      <c r="D16" s="4">
        <v>5.4658463593599604</v>
      </c>
      <c r="E16" s="4">
        <v>8.21847518030002</v>
      </c>
      <c r="F16" s="4">
        <v>11.4519802842599</v>
      </c>
      <c r="G16" s="4">
        <v>13.786753759530001</v>
      </c>
      <c r="H16" s="4">
        <v>15.50676312565</v>
      </c>
      <c r="I16" s="4">
        <v>18.4811493642001</v>
      </c>
      <c r="J16" s="4">
        <v>22.458573101359999</v>
      </c>
      <c r="K16" s="4">
        <v>28.099349422049901</v>
      </c>
      <c r="L16" s="4">
        <v>33.43025918403</v>
      </c>
      <c r="M16" s="4">
        <v>39.158680224980202</v>
      </c>
      <c r="N16" s="4">
        <v>46.676923706179998</v>
      </c>
      <c r="O16" s="4">
        <v>53.892602483519802</v>
      </c>
      <c r="Q16" s="3" t="s">
        <v>13</v>
      </c>
      <c r="R16" s="3" t="s">
        <v>5</v>
      </c>
      <c r="S16" s="4">
        <v>3.7708665238200001</v>
      </c>
      <c r="T16" s="4">
        <v>5.2973170063699602</v>
      </c>
      <c r="U16" s="4">
        <v>8.0170160000000195</v>
      </c>
      <c r="V16" s="4">
        <v>11.1728911314299</v>
      </c>
      <c r="W16" s="4">
        <v>13.60427886589</v>
      </c>
      <c r="X16" s="4">
        <v>15.090520476529999</v>
      </c>
      <c r="Y16" s="4">
        <v>19.355862233940101</v>
      </c>
      <c r="Z16" s="4">
        <v>22.744016772019901</v>
      </c>
      <c r="AA16" s="4">
        <v>28.00502784663</v>
      </c>
      <c r="AB16" s="4">
        <v>31.902959726479999</v>
      </c>
      <c r="AC16" s="4">
        <v>37.625691735310198</v>
      </c>
      <c r="AD16" s="4">
        <v>46.149575451840001</v>
      </c>
      <c r="AE16" s="4">
        <v>53.0429782960599</v>
      </c>
    </row>
    <row r="17" spans="1:31" x14ac:dyDescent="0.25">
      <c r="A17" s="3" t="s">
        <v>13</v>
      </c>
      <c r="B17" s="3" t="s">
        <v>6</v>
      </c>
      <c r="C17" s="4">
        <v>754.37721209849997</v>
      </c>
      <c r="D17" s="4">
        <v>806.01559379263006</v>
      </c>
      <c r="E17" s="4">
        <v>872.10402097898998</v>
      </c>
      <c r="F17" s="4">
        <v>942.46131908826999</v>
      </c>
      <c r="G17" s="4">
        <v>995.37079527645994</v>
      </c>
      <c r="H17" s="4">
        <v>983.90454921288006</v>
      </c>
      <c r="I17" s="4">
        <v>1035.6544807474399</v>
      </c>
      <c r="J17" s="4">
        <v>1068.9930464189699</v>
      </c>
      <c r="K17" s="4">
        <v>1080.78457378912</v>
      </c>
      <c r="L17" s="4">
        <v>1085.27866296205</v>
      </c>
      <c r="M17" s="4">
        <v>1090.93980971835</v>
      </c>
      <c r="N17" s="4">
        <v>1074.05856852743</v>
      </c>
      <c r="O17" s="4">
        <v>1071.4359040019799</v>
      </c>
      <c r="Q17" s="3" t="s">
        <v>13</v>
      </c>
      <c r="R17" s="3" t="s">
        <v>6</v>
      </c>
      <c r="S17" s="4">
        <v>754.45525251209995</v>
      </c>
      <c r="T17" s="4">
        <v>805.53252535096999</v>
      </c>
      <c r="U17" s="4">
        <v>848.64748342612995</v>
      </c>
      <c r="V17" s="4">
        <v>885.85213156934003</v>
      </c>
      <c r="W17" s="4">
        <v>950.05800584763995</v>
      </c>
      <c r="X17" s="4">
        <v>962.49313184562004</v>
      </c>
      <c r="Y17" s="4">
        <v>1025.95101976412</v>
      </c>
      <c r="Z17" s="4">
        <v>1043.2999305887099</v>
      </c>
      <c r="AA17" s="4">
        <v>1063.71245068398</v>
      </c>
      <c r="AB17" s="4">
        <v>1073.2771075327901</v>
      </c>
      <c r="AC17" s="4">
        <v>1072.6542362407199</v>
      </c>
      <c r="AD17" s="4">
        <v>1066.44017215861</v>
      </c>
      <c r="AE17" s="4">
        <v>1065.5636571714199</v>
      </c>
    </row>
    <row r="18" spans="1:31" x14ac:dyDescent="0.25">
      <c r="A18" s="3" t="s">
        <v>13</v>
      </c>
      <c r="B18" s="3" t="s">
        <v>7</v>
      </c>
      <c r="C18" s="4">
        <v>1.2186351043300001</v>
      </c>
      <c r="D18" s="4">
        <v>1.3388</v>
      </c>
      <c r="E18" s="4">
        <v>1.46746013668</v>
      </c>
      <c r="F18" s="4">
        <v>1.5092000000000001</v>
      </c>
      <c r="G18" s="4">
        <v>1.552</v>
      </c>
      <c r="H18" s="4">
        <v>1.4835126196099999</v>
      </c>
      <c r="I18" s="4">
        <v>1.5071680622900001</v>
      </c>
      <c r="J18" s="4">
        <v>1.5290980386599999</v>
      </c>
      <c r="K18" s="4">
        <v>1.6384000000000001</v>
      </c>
      <c r="L18" s="4">
        <v>1.6672349225200001</v>
      </c>
      <c r="M18" s="4">
        <v>1.6427639001300001</v>
      </c>
      <c r="N18" s="4">
        <v>1.61879055662</v>
      </c>
      <c r="O18" s="4">
        <v>1.6076236533699999</v>
      </c>
      <c r="Q18" s="3" t="s">
        <v>13</v>
      </c>
      <c r="R18" s="3" t="s">
        <v>7</v>
      </c>
      <c r="S18" s="4">
        <v>1.2692000000000001</v>
      </c>
      <c r="T18" s="4">
        <v>1.2496</v>
      </c>
      <c r="U18" s="4">
        <v>1.3755999999999999</v>
      </c>
      <c r="V18" s="4">
        <v>1.4372</v>
      </c>
      <c r="W18" s="4">
        <v>1.5127999999999999</v>
      </c>
      <c r="X18" s="4">
        <v>1.4632000000000001</v>
      </c>
      <c r="Y18" s="4">
        <v>1.4956</v>
      </c>
      <c r="Z18" s="4">
        <v>1.5087999999999999</v>
      </c>
      <c r="AA18" s="4">
        <v>1.5760000000000001</v>
      </c>
      <c r="AB18" s="4">
        <v>1.5664</v>
      </c>
      <c r="AC18" s="4">
        <v>1.5652916317600001</v>
      </c>
      <c r="AD18" s="4">
        <v>1.61090959359</v>
      </c>
      <c r="AE18" s="4">
        <v>1.5944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0.39178339206000001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0.20453637244</v>
      </c>
      <c r="AB19" s="4">
        <v>0</v>
      </c>
      <c r="AC19" s="4">
        <v>0</v>
      </c>
      <c r="AD19" s="4">
        <v>0.17944132849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2562.9617927730101</v>
      </c>
      <c r="D20" s="4">
        <v>2658.2088508112902</v>
      </c>
      <c r="E20" s="4">
        <v>2860.0117519058199</v>
      </c>
      <c r="F20" s="4">
        <v>3053.1199190451698</v>
      </c>
      <c r="G20" s="4">
        <v>3053.1426650481499</v>
      </c>
      <c r="H20" s="4">
        <v>2559.2254534480398</v>
      </c>
      <c r="I20" s="4">
        <v>2496.9388074461799</v>
      </c>
      <c r="J20" s="4">
        <v>2636.5743778260198</v>
      </c>
      <c r="K20" s="4">
        <v>3581.7593145733799</v>
      </c>
      <c r="L20" s="4">
        <v>3990.59303247356</v>
      </c>
      <c r="M20" s="4">
        <v>4096.4787896014204</v>
      </c>
      <c r="N20" s="4">
        <v>5093.4107211266301</v>
      </c>
      <c r="O20" s="4">
        <v>5339.8275229485198</v>
      </c>
      <c r="Q20" s="3" t="s">
        <v>13</v>
      </c>
      <c r="R20" s="3" t="s">
        <v>9</v>
      </c>
      <c r="S20" s="4">
        <v>2553.7767702779402</v>
      </c>
      <c r="T20" s="4">
        <v>2677.5549287765002</v>
      </c>
      <c r="U20" s="4">
        <v>2789.5970660589701</v>
      </c>
      <c r="V20" s="4">
        <v>2884.9041559709399</v>
      </c>
      <c r="W20" s="4">
        <v>2846.4457972984301</v>
      </c>
      <c r="X20" s="4">
        <v>2540.58144882849</v>
      </c>
      <c r="Y20" s="4">
        <v>2511.3115276510598</v>
      </c>
      <c r="Z20" s="4">
        <v>2604.5932601486902</v>
      </c>
      <c r="AA20" s="4">
        <v>3292.6576621787299</v>
      </c>
      <c r="AB20" s="4">
        <v>3547.9761409070502</v>
      </c>
      <c r="AC20" s="4">
        <v>3560.9176572527199</v>
      </c>
      <c r="AD20" s="4">
        <v>4413.9572990202196</v>
      </c>
      <c r="AE20" s="4">
        <v>4534.9205059510396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676.89793368866003</v>
      </c>
      <c r="L21" s="4">
        <v>680.56930934714001</v>
      </c>
      <c r="M21" s="4">
        <v>680.41521018697097</v>
      </c>
      <c r="N21" s="4">
        <v>675.99654295661003</v>
      </c>
      <c r="O21" s="4">
        <v>672.64711333257003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668.64153324099004</v>
      </c>
      <c r="AB21" s="4">
        <v>667.48733853311001</v>
      </c>
      <c r="AC21" s="4">
        <v>669.20012558857002</v>
      </c>
      <c r="AD21" s="4">
        <v>674.39673881993997</v>
      </c>
      <c r="AE21" s="4">
        <v>669.80415876154996</v>
      </c>
    </row>
    <row r="22" spans="1:31" x14ac:dyDescent="0.25">
      <c r="A22" s="3" t="s">
        <v>13</v>
      </c>
      <c r="B22" s="3" t="s">
        <v>11</v>
      </c>
      <c r="C22" s="4">
        <v>4975.0138461889856</v>
      </c>
      <c r="D22" s="4">
        <v>4950.7728603408505</v>
      </c>
      <c r="E22" s="4">
        <v>4971.8837724414725</v>
      </c>
      <c r="F22" s="4">
        <v>6555.4396064215407</v>
      </c>
      <c r="G22" s="4">
        <v>8885.7147086225341</v>
      </c>
      <c r="H22" s="4">
        <v>10854.125086685621</v>
      </c>
      <c r="I22" s="4">
        <v>11591.038438824116</v>
      </c>
      <c r="J22" s="4">
        <v>11296.137466530625</v>
      </c>
      <c r="K22" s="4">
        <v>12551.656599307298</v>
      </c>
      <c r="L22" s="4">
        <v>12422.966024421208</v>
      </c>
      <c r="M22" s="4">
        <v>12314.799500951274</v>
      </c>
      <c r="N22" s="4">
        <v>9954.4407859720341</v>
      </c>
      <c r="O22" s="4">
        <v>9672.419509860978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4833.6608610839676</v>
      </c>
      <c r="V22" s="4">
        <v>6400.3710738875498</v>
      </c>
      <c r="W22" s="4">
        <v>8706.9186166308373</v>
      </c>
      <c r="X22" s="4">
        <v>10703.878303369815</v>
      </c>
      <c r="Y22" s="4">
        <v>11445.333051096726</v>
      </c>
      <c r="Z22" s="4">
        <v>11083.241237994067</v>
      </c>
      <c r="AA22" s="4">
        <v>12359.584615826532</v>
      </c>
      <c r="AB22" s="4">
        <v>12245.440361404742</v>
      </c>
      <c r="AC22" s="4">
        <v>12064.59896940506</v>
      </c>
      <c r="AD22" s="4">
        <v>9559.106465011113</v>
      </c>
      <c r="AE22" s="4">
        <v>9287.8991745019594</v>
      </c>
    </row>
    <row r="23" spans="1:31" x14ac:dyDescent="0.25">
      <c r="A23" s="3" t="s">
        <v>13</v>
      </c>
      <c r="B23" s="3" t="s">
        <v>12</v>
      </c>
      <c r="C23" s="4">
        <v>2573.0797715890899</v>
      </c>
      <c r="D23" s="4">
        <v>2565.4074720339099</v>
      </c>
      <c r="E23" s="4">
        <v>2609.10033667881</v>
      </c>
      <c r="F23" s="4">
        <v>2579.29051569692</v>
      </c>
      <c r="G23" s="4">
        <v>2501.8333571869198</v>
      </c>
      <c r="H23" s="4">
        <v>2353.6757957600498</v>
      </c>
      <c r="I23" s="4">
        <v>3156.0554758815601</v>
      </c>
      <c r="J23" s="4">
        <v>5730.3105908072203</v>
      </c>
      <c r="K23" s="4">
        <v>7207.8419780721497</v>
      </c>
      <c r="L23" s="4">
        <v>7174.8483362049501</v>
      </c>
      <c r="M23" s="4">
        <v>7147.0292157128197</v>
      </c>
      <c r="N23" s="4">
        <v>6815.0965473264096</v>
      </c>
      <c r="O23" s="4">
        <v>6758.8284214921496</v>
      </c>
      <c r="Q23" s="3" t="s">
        <v>13</v>
      </c>
      <c r="R23" s="3" t="s">
        <v>12</v>
      </c>
      <c r="S23" s="4">
        <v>2571.1238864390002</v>
      </c>
      <c r="T23" s="4">
        <v>2580.4577125657202</v>
      </c>
      <c r="U23" s="4">
        <v>2610.49507996393</v>
      </c>
      <c r="V23" s="4">
        <v>2560.9925522037302</v>
      </c>
      <c r="W23" s="4">
        <v>2505.0800212698</v>
      </c>
      <c r="X23" s="4">
        <v>2339.4015979535402</v>
      </c>
      <c r="Y23" s="4">
        <v>3195.3395991705602</v>
      </c>
      <c r="Z23" s="4">
        <v>5775.64723903507</v>
      </c>
      <c r="AA23" s="4">
        <v>7166.2185014612396</v>
      </c>
      <c r="AB23" s="4">
        <v>7122.3689354579201</v>
      </c>
      <c r="AC23" s="4">
        <v>7185.0737417077698</v>
      </c>
      <c r="AD23" s="4">
        <v>6822.5837624505302</v>
      </c>
      <c r="AE23" s="4">
        <v>6809.7683149242503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6" t="s">
        <v>34</v>
      </c>
      <c r="K24" s="6" t="s">
        <v>35</v>
      </c>
      <c r="L24" s="6" t="s">
        <v>36</v>
      </c>
      <c r="M24" s="6" t="s">
        <v>37</v>
      </c>
      <c r="N24" s="6" t="s">
        <v>38</v>
      </c>
      <c r="O24" s="6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6" t="s">
        <v>34</v>
      </c>
      <c r="AA24" s="6" t="s">
        <v>35</v>
      </c>
      <c r="AB24" s="6" t="s">
        <v>36</v>
      </c>
      <c r="AC24" s="6" t="s">
        <v>37</v>
      </c>
      <c r="AD24" s="6" t="s">
        <v>38</v>
      </c>
      <c r="AE24" s="6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12.01953947342</v>
      </c>
      <c r="D27" s="4">
        <v>15.520933517860099</v>
      </c>
      <c r="E27" s="4">
        <v>17.970165911230001</v>
      </c>
      <c r="F27" s="4">
        <v>20.845102436760001</v>
      </c>
      <c r="G27" s="4">
        <v>23.391996440140002</v>
      </c>
      <c r="H27" s="4">
        <v>24.605223459489999</v>
      </c>
      <c r="I27" s="4">
        <v>26.27775787229</v>
      </c>
      <c r="J27" s="4">
        <v>28.64815908396</v>
      </c>
      <c r="K27" s="4">
        <v>29.907698329510101</v>
      </c>
      <c r="L27" s="4">
        <v>30.987702445949999</v>
      </c>
      <c r="M27" s="4">
        <v>31.954567701110001</v>
      </c>
      <c r="N27" s="4">
        <v>31.234816427799998</v>
      </c>
      <c r="O27" s="4">
        <v>33.7174549649</v>
      </c>
      <c r="Q27" s="3" t="s">
        <v>14</v>
      </c>
      <c r="R27" s="3" t="s">
        <v>5</v>
      </c>
      <c r="S27" s="4">
        <v>12.035542438249999</v>
      </c>
      <c r="T27" s="4">
        <v>15.02171607815</v>
      </c>
      <c r="U27" s="4">
        <v>17.92348515246</v>
      </c>
      <c r="V27" s="4">
        <v>20.675002946780001</v>
      </c>
      <c r="W27" s="4">
        <v>23.458965792810002</v>
      </c>
      <c r="X27" s="4">
        <v>24.560084075180001</v>
      </c>
      <c r="Y27" s="4">
        <v>26.210995607739999</v>
      </c>
      <c r="Z27" s="4">
        <v>28.292030588829999</v>
      </c>
      <c r="AA27" s="4">
        <v>29.01172692594</v>
      </c>
      <c r="AB27" s="4">
        <v>29.64016692465</v>
      </c>
      <c r="AC27" s="4">
        <v>30.799530884829998</v>
      </c>
      <c r="AD27" s="4">
        <v>31.852674571849999</v>
      </c>
      <c r="AE27" s="4">
        <v>34.516088333970103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74.623563074193328</v>
      </c>
      <c r="D29" s="4">
        <v>81.561487127880838</v>
      </c>
      <c r="E29" s="4">
        <v>85.68058243957492</v>
      </c>
      <c r="F29" s="4">
        <v>88.749342430302676</v>
      </c>
      <c r="G29" s="4">
        <v>90.256638527404164</v>
      </c>
      <c r="H29" s="4">
        <v>81.968846336340661</v>
      </c>
      <c r="I29" s="4">
        <v>82.726579333686487</v>
      </c>
      <c r="J29" s="4">
        <v>87.822412471080042</v>
      </c>
      <c r="K29" s="4">
        <v>88.417116426515776</v>
      </c>
      <c r="L29" s="4">
        <v>86.914000005542917</v>
      </c>
      <c r="M29" s="4">
        <v>84.786485429814178</v>
      </c>
      <c r="N29" s="4">
        <v>79.679950772399877</v>
      </c>
      <c r="O29" s="4">
        <v>78.385745001694829</v>
      </c>
      <c r="Q29" s="3" t="s">
        <v>14</v>
      </c>
      <c r="R29" s="3" t="s">
        <v>7</v>
      </c>
      <c r="S29" s="4">
        <v>77.474421927583364</v>
      </c>
      <c r="T29" s="4">
        <v>75.478439405679154</v>
      </c>
      <c r="U29" s="4">
        <v>81.538840464815848</v>
      </c>
      <c r="V29" s="4">
        <v>84.604830534922542</v>
      </c>
      <c r="W29" s="4">
        <v>86.570979194237339</v>
      </c>
      <c r="X29" s="4">
        <v>80.695285785768988</v>
      </c>
      <c r="Y29" s="4">
        <v>81.281070380096679</v>
      </c>
      <c r="Z29" s="4">
        <v>84.709541899345709</v>
      </c>
      <c r="AA29" s="4">
        <v>85.306671624618247</v>
      </c>
      <c r="AB29" s="4">
        <v>83.320315378566605</v>
      </c>
      <c r="AC29" s="4">
        <v>82.77103123731149</v>
      </c>
      <c r="AD29" s="4">
        <v>79.301978428729001</v>
      </c>
      <c r="AE29" s="4">
        <v>78.048548206239019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0.12392761235999999</v>
      </c>
      <c r="N30" s="4">
        <v>0</v>
      </c>
      <c r="O30" s="4">
        <v>0</v>
      </c>
      <c r="Q30" s="3" t="s">
        <v>14</v>
      </c>
      <c r="R30" s="3" t="s">
        <v>8</v>
      </c>
      <c r="S30" s="4">
        <v>1.07385881906</v>
      </c>
      <c r="T30" s="4">
        <v>1.47204110499</v>
      </c>
      <c r="U30" s="4">
        <v>1.0303895085200001</v>
      </c>
      <c r="V30" s="4">
        <v>0</v>
      </c>
      <c r="W30" s="4">
        <v>1.18481896476</v>
      </c>
      <c r="X30" s="4">
        <v>0</v>
      </c>
      <c r="Y30" s="4">
        <v>0</v>
      </c>
      <c r="Z30" s="4">
        <v>0</v>
      </c>
      <c r="AA30" s="4">
        <v>0</v>
      </c>
      <c r="AB30" s="4">
        <v>0.66087376216000004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4819.9733466037396</v>
      </c>
      <c r="D31" s="4">
        <v>4796.8629150582101</v>
      </c>
      <c r="E31" s="4">
        <v>357.24964618193002</v>
      </c>
      <c r="F31" s="4">
        <v>433.01282861195</v>
      </c>
      <c r="G31" s="4">
        <v>442.41566409343</v>
      </c>
      <c r="H31" s="4">
        <v>264.20333309522999</v>
      </c>
      <c r="I31" s="4">
        <v>270.80691502064002</v>
      </c>
      <c r="J31" s="4">
        <v>334.90084131693999</v>
      </c>
      <c r="K31" s="4">
        <v>505.75884832240001</v>
      </c>
      <c r="L31" s="4">
        <v>641.66494026037003</v>
      </c>
      <c r="M31" s="4">
        <v>676.35647720406996</v>
      </c>
      <c r="N31" s="4">
        <v>1122.8261241223399</v>
      </c>
      <c r="O31" s="4">
        <v>1231.00566088135</v>
      </c>
      <c r="Q31" s="3" t="s">
        <v>14</v>
      </c>
      <c r="R31" s="3" t="s">
        <v>9</v>
      </c>
      <c r="S31" s="4">
        <v>4845.9999674293904</v>
      </c>
      <c r="T31" s="4">
        <v>4813.7943297943402</v>
      </c>
      <c r="U31" s="4">
        <v>295.04498425596</v>
      </c>
      <c r="V31" s="4">
        <v>359.86346976687003</v>
      </c>
      <c r="W31" s="4">
        <v>320.66042958894002</v>
      </c>
      <c r="X31" s="4">
        <v>191.94808658791999</v>
      </c>
      <c r="Y31" s="4">
        <v>237.73244100906999</v>
      </c>
      <c r="Z31" s="4">
        <v>279.18378383725002</v>
      </c>
      <c r="AA31" s="4">
        <v>366.10037966076999</v>
      </c>
      <c r="AB31" s="4">
        <v>435.59959296020003</v>
      </c>
      <c r="AC31" s="4">
        <v>406.83738247679997</v>
      </c>
      <c r="AD31" s="4">
        <v>642.07947224204997</v>
      </c>
      <c r="AE31" s="4">
        <v>662.85365133501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30.71848366107</v>
      </c>
      <c r="M32" s="4">
        <v>93.990638026699799</v>
      </c>
      <c r="N32" s="4">
        <v>1060.8919572505099</v>
      </c>
      <c r="O32" s="4">
        <v>1053.43425169642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29.799927608339999</v>
      </c>
      <c r="AC32" s="4">
        <v>92.460929026979798</v>
      </c>
      <c r="AD32" s="4">
        <v>1047.64976118606</v>
      </c>
      <c r="AE32" s="4">
        <v>1041.54324572985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1192.432253997674</v>
      </c>
      <c r="E33" s="4">
        <v>1191.6539776405673</v>
      </c>
      <c r="F33" s="4">
        <v>1185.4643374240241</v>
      </c>
      <c r="G33" s="4">
        <v>1187.6486999533604</v>
      </c>
      <c r="H33" s="4">
        <v>1189.5673061258208</v>
      </c>
      <c r="I33" s="4">
        <v>1194.1756466497545</v>
      </c>
      <c r="J33" s="4">
        <v>1194.3271210139305</v>
      </c>
      <c r="K33" s="4">
        <v>1186.7411046415277</v>
      </c>
      <c r="L33" s="4">
        <v>1723.6015355178445</v>
      </c>
      <c r="M33" s="4">
        <v>2451.7200197317379</v>
      </c>
      <c r="N33" s="4">
        <v>6252.541114844581</v>
      </c>
      <c r="O33" s="4">
        <v>6394.0496673201624</v>
      </c>
      <c r="Q33" s="3" t="s">
        <v>14</v>
      </c>
      <c r="R33" s="3" t="s">
        <v>11</v>
      </c>
      <c r="S33" s="4">
        <v>1137.9420760817691</v>
      </c>
      <c r="T33" s="4">
        <v>1141.7652263399232</v>
      </c>
      <c r="U33" s="4">
        <v>1144.8201700116115</v>
      </c>
      <c r="V33" s="4">
        <v>1144.0820844577365</v>
      </c>
      <c r="W33" s="4">
        <v>1143.0418403441788</v>
      </c>
      <c r="X33" s="4">
        <v>1141.4132413784666</v>
      </c>
      <c r="Y33" s="4">
        <v>1141.8956791524347</v>
      </c>
      <c r="Z33" s="4">
        <v>1141.2390898422027</v>
      </c>
      <c r="AA33" s="4">
        <v>1141.2368286651886</v>
      </c>
      <c r="AB33" s="4">
        <v>1674.9026623664363</v>
      </c>
      <c r="AC33" s="4">
        <v>2386.7257120087511</v>
      </c>
      <c r="AD33" s="4">
        <v>6013.9136063790711</v>
      </c>
      <c r="AE33" s="4">
        <v>6157.3280463613173</v>
      </c>
    </row>
    <row r="34" spans="1:31" x14ac:dyDescent="0.25">
      <c r="A34" s="3" t="s">
        <v>14</v>
      </c>
      <c r="B34" s="3" t="s">
        <v>12</v>
      </c>
      <c r="C34" s="4">
        <v>5763.9374166103198</v>
      </c>
      <c r="D34" s="4">
        <v>5757.6914370036902</v>
      </c>
      <c r="E34" s="4">
        <v>5962.4851939527798</v>
      </c>
      <c r="F34" s="4">
        <v>5808.2000230038402</v>
      </c>
      <c r="G34" s="4">
        <v>5761.4177335337499</v>
      </c>
      <c r="H34" s="4">
        <v>5840.4617460445697</v>
      </c>
      <c r="I34" s="4">
        <v>5803.7081127037</v>
      </c>
      <c r="J34" s="4">
        <v>5854.4740237402002</v>
      </c>
      <c r="K34" s="4">
        <v>5750.0977350758703</v>
      </c>
      <c r="L34" s="4">
        <v>5721.2251822769103</v>
      </c>
      <c r="M34" s="4">
        <v>5638.2738159648898</v>
      </c>
      <c r="N34" s="4">
        <v>5171.8038133863001</v>
      </c>
      <c r="O34" s="4">
        <v>5136.9602762940503</v>
      </c>
      <c r="Q34" s="3" t="s">
        <v>14</v>
      </c>
      <c r="R34" s="3" t="s">
        <v>12</v>
      </c>
      <c r="S34" s="4">
        <v>6642.0125961069498</v>
      </c>
      <c r="T34" s="4">
        <v>6728.4406346907599</v>
      </c>
      <c r="U34" s="4">
        <v>6864.7790050235899</v>
      </c>
      <c r="V34" s="4">
        <v>6662.84946897807</v>
      </c>
      <c r="W34" s="4">
        <v>6566.7791031676998</v>
      </c>
      <c r="X34" s="4">
        <v>6687.8247900571296</v>
      </c>
      <c r="Y34" s="4">
        <v>6673.2760066769097</v>
      </c>
      <c r="Z34" s="4">
        <v>6745.0578830825198</v>
      </c>
      <c r="AA34" s="4">
        <v>6587.0119009587997</v>
      </c>
      <c r="AB34" s="4">
        <v>6464.0670057043799</v>
      </c>
      <c r="AC34" s="4">
        <v>6419.21363618956</v>
      </c>
      <c r="AD34" s="4">
        <v>5932.1237188366804</v>
      </c>
      <c r="AE34" s="4">
        <v>5909.5065234637304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6" t="s">
        <v>34</v>
      </c>
      <c r="K35" s="6" t="s">
        <v>35</v>
      </c>
      <c r="L35" s="6" t="s">
        <v>36</v>
      </c>
      <c r="M35" s="6" t="s">
        <v>37</v>
      </c>
      <c r="N35" s="6" t="s">
        <v>38</v>
      </c>
      <c r="O35" s="6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6" t="s">
        <v>34</v>
      </c>
      <c r="AA35" s="6" t="s">
        <v>35</v>
      </c>
      <c r="AB35" s="6" t="s">
        <v>36</v>
      </c>
      <c r="AC35" s="6" t="s">
        <v>37</v>
      </c>
      <c r="AD35" s="6" t="s">
        <v>38</v>
      </c>
      <c r="AE35" s="6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0.35136400000000001</v>
      </c>
      <c r="D38" s="4">
        <v>0.60972543652</v>
      </c>
      <c r="E38" s="4">
        <v>0.93080290215000105</v>
      </c>
      <c r="F38" s="4">
        <v>1.4058032759400001</v>
      </c>
      <c r="G38" s="4">
        <v>1.5397991038300001</v>
      </c>
      <c r="H38" s="4">
        <v>1.7025158169800001</v>
      </c>
      <c r="I38" s="4">
        <v>2.0714378149999999</v>
      </c>
      <c r="J38" s="4">
        <v>2.4413375657600001</v>
      </c>
      <c r="K38" s="4">
        <v>3.4154687057299902</v>
      </c>
      <c r="L38" s="4">
        <v>4.1374471695299899</v>
      </c>
      <c r="M38" s="4">
        <v>4.4277068076099999</v>
      </c>
      <c r="N38" s="4">
        <v>4.5661717320099902</v>
      </c>
      <c r="O38" s="4">
        <v>5.8570713038400202</v>
      </c>
      <c r="Q38" s="3" t="s">
        <v>15</v>
      </c>
      <c r="R38" s="3" t="s">
        <v>5</v>
      </c>
      <c r="S38" s="4">
        <v>0.40831822916999999</v>
      </c>
      <c r="T38" s="4">
        <v>0.55233937464000005</v>
      </c>
      <c r="U38" s="4">
        <v>0.90150951000000001</v>
      </c>
      <c r="V38" s="4">
        <v>1.1560206529299999</v>
      </c>
      <c r="W38" s="4">
        <v>1.44207904693</v>
      </c>
      <c r="X38" s="4">
        <v>1.59375099332</v>
      </c>
      <c r="Y38" s="4">
        <v>2.07071895177</v>
      </c>
      <c r="Z38" s="4">
        <v>2.5915731457700102</v>
      </c>
      <c r="AA38" s="4">
        <v>3.2450084257599898</v>
      </c>
      <c r="AB38" s="4">
        <v>3.7305499760399901</v>
      </c>
      <c r="AC38" s="4">
        <v>4.4585382910400098</v>
      </c>
      <c r="AD38" s="4">
        <v>5.2154643147099797</v>
      </c>
      <c r="AE38" s="4">
        <v>6.1072813748300296</v>
      </c>
    </row>
    <row r="39" spans="1:31" x14ac:dyDescent="0.25">
      <c r="A39" s="3" t="s">
        <v>15</v>
      </c>
      <c r="B39" s="3" t="s">
        <v>6</v>
      </c>
      <c r="C39" s="4">
        <v>8649.2648302763992</v>
      </c>
      <c r="D39" s="4">
        <v>8660.0413387788394</v>
      </c>
      <c r="E39" s="4">
        <v>8681.0061217837901</v>
      </c>
      <c r="F39" s="4">
        <v>8659.1591396525801</v>
      </c>
      <c r="G39" s="4">
        <v>8615.0020514215303</v>
      </c>
      <c r="H39" s="4">
        <v>8622.3315892406299</v>
      </c>
      <c r="I39" s="4">
        <v>8601.2706056316401</v>
      </c>
      <c r="J39" s="4">
        <v>8600.0676991305099</v>
      </c>
      <c r="K39" s="4">
        <v>8561.6560717621396</v>
      </c>
      <c r="L39" s="4">
        <v>8589.5556058649709</v>
      </c>
      <c r="M39" s="4">
        <v>8573.01060064183</v>
      </c>
      <c r="N39" s="4">
        <v>8601.9285746481091</v>
      </c>
      <c r="O39" s="4">
        <v>8501.70599225974</v>
      </c>
      <c r="Q39" s="3" t="s">
        <v>15</v>
      </c>
      <c r="R39" s="3" t="s">
        <v>6</v>
      </c>
      <c r="S39" s="4">
        <v>8639.3751753905399</v>
      </c>
      <c r="T39" s="4">
        <v>8647.3679404446102</v>
      </c>
      <c r="U39" s="4">
        <v>8650.6553162576893</v>
      </c>
      <c r="V39" s="4">
        <v>8628.0681121363905</v>
      </c>
      <c r="W39" s="4">
        <v>8569.8296369515701</v>
      </c>
      <c r="X39" s="4">
        <v>8578.0560750254899</v>
      </c>
      <c r="Y39" s="4">
        <v>8547.1627564076898</v>
      </c>
      <c r="Z39" s="4">
        <v>8498.1175975612296</v>
      </c>
      <c r="AA39" s="4">
        <v>8475.6290929123006</v>
      </c>
      <c r="AB39" s="4">
        <v>8449.40783213752</v>
      </c>
      <c r="AC39" s="4">
        <v>8513.5105353610707</v>
      </c>
      <c r="AD39" s="4">
        <v>8583.4949482350294</v>
      </c>
      <c r="AE39" s="4">
        <v>8538.7075175671907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14.95887099356</v>
      </c>
      <c r="G42" s="4">
        <v>17.95859409581</v>
      </c>
      <c r="H42" s="4">
        <v>18.168884848219999</v>
      </c>
      <c r="I42" s="4">
        <v>22.274418421949999</v>
      </c>
      <c r="J42" s="4">
        <v>15.46891415642</v>
      </c>
      <c r="K42" s="4">
        <v>29.950285436670001</v>
      </c>
      <c r="L42" s="4">
        <v>24.758797855809998</v>
      </c>
      <c r="M42" s="4">
        <v>12.08031322025</v>
      </c>
      <c r="N42" s="4">
        <v>40.42528277089</v>
      </c>
      <c r="O42" s="4">
        <v>44.218992749629997</v>
      </c>
      <c r="Q42" s="3" t="s">
        <v>15</v>
      </c>
      <c r="R42" s="3" t="s">
        <v>9</v>
      </c>
      <c r="S42" s="4">
        <v>24.07230413708</v>
      </c>
      <c r="T42" s="4">
        <v>4.3171523942299999</v>
      </c>
      <c r="U42" s="4">
        <v>14.135054291679999</v>
      </c>
      <c r="V42" s="4">
        <v>15.853939243259999</v>
      </c>
      <c r="W42" s="4">
        <v>1.4969875425600001</v>
      </c>
      <c r="X42" s="4">
        <v>11.548998019220001</v>
      </c>
      <c r="Y42" s="4">
        <v>7.4692587278499998</v>
      </c>
      <c r="Z42" s="4">
        <v>13.824605537369999</v>
      </c>
      <c r="AA42" s="4">
        <v>13.371603775880001</v>
      </c>
      <c r="AB42" s="4">
        <v>14.49247634994</v>
      </c>
      <c r="AC42" s="4">
        <v>18.477565171999998</v>
      </c>
      <c r="AD42" s="4">
        <v>9.8167660774200005</v>
      </c>
      <c r="AE42" s="4">
        <v>49.133494841949997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2174.8678077519899</v>
      </c>
      <c r="D45" s="4">
        <v>2182.1640621606298</v>
      </c>
      <c r="E45" s="4">
        <v>2150.90328348</v>
      </c>
      <c r="F45" s="4">
        <v>2164.76909046938</v>
      </c>
      <c r="G45" s="4">
        <v>2167.01148321354</v>
      </c>
      <c r="H45" s="4">
        <v>2171.0766213701099</v>
      </c>
      <c r="I45" s="4">
        <v>2179.25226019198</v>
      </c>
      <c r="J45" s="4">
        <v>2117.6888884772402</v>
      </c>
      <c r="K45" s="4">
        <v>2162.3169168834702</v>
      </c>
      <c r="L45" s="4">
        <v>2169.7746800773002</v>
      </c>
      <c r="M45" s="4">
        <v>2178.1003803594499</v>
      </c>
      <c r="N45" s="4">
        <v>2171.4946284390699</v>
      </c>
      <c r="O45" s="4">
        <v>2438.2362059531001</v>
      </c>
      <c r="Q45" s="3" t="s">
        <v>15</v>
      </c>
      <c r="R45" s="3" t="s">
        <v>12</v>
      </c>
      <c r="S45" s="4">
        <v>2262.5041831779799</v>
      </c>
      <c r="T45" s="4">
        <v>2269.2505149318899</v>
      </c>
      <c r="U45" s="4">
        <v>2279.2993083954102</v>
      </c>
      <c r="V45" s="4">
        <v>2271.6500260554599</v>
      </c>
      <c r="W45" s="4">
        <v>2264.2015322510101</v>
      </c>
      <c r="X45" s="4">
        <v>2255.5191804274</v>
      </c>
      <c r="Y45" s="4">
        <v>2268.8850109078899</v>
      </c>
      <c r="Z45" s="4">
        <v>2266.4666922100701</v>
      </c>
      <c r="AA45" s="4">
        <v>2252.7301497672702</v>
      </c>
      <c r="AB45" s="4">
        <v>2266.4510106490002</v>
      </c>
      <c r="AC45" s="4">
        <v>2266.48396916913</v>
      </c>
      <c r="AD45" s="4">
        <v>2260.0183757027899</v>
      </c>
      <c r="AE45" s="4">
        <v>2529.2230749454902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6" t="s">
        <v>34</v>
      </c>
      <c r="K46" s="6" t="s">
        <v>35</v>
      </c>
      <c r="L46" s="6" t="s">
        <v>36</v>
      </c>
      <c r="M46" s="6" t="s">
        <v>37</v>
      </c>
      <c r="N46" s="6" t="s">
        <v>38</v>
      </c>
      <c r="O46" s="6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6" t="s">
        <v>34</v>
      </c>
      <c r="AA46" s="6" t="s">
        <v>35</v>
      </c>
      <c r="AB46" s="6" t="s">
        <v>36</v>
      </c>
      <c r="AC46" s="6" t="s">
        <v>37</v>
      </c>
      <c r="AD46" s="6" t="s">
        <v>38</v>
      </c>
      <c r="AE46" s="6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34191.518112451799</v>
      </c>
      <c r="D48" s="4">
        <v>34729.831217455299</v>
      </c>
      <c r="E48" s="4">
        <v>34923.424408101499</v>
      </c>
      <c r="F48" s="4">
        <v>34489.208337890399</v>
      </c>
      <c r="G48" s="4">
        <v>34133.344324451398</v>
      </c>
      <c r="H48" s="4">
        <v>34104.631276941102</v>
      </c>
      <c r="I48" s="4">
        <v>34060.657991884102</v>
      </c>
      <c r="J48" s="4">
        <v>33582.047187594202</v>
      </c>
      <c r="K48" s="4">
        <v>33213.7713952267</v>
      </c>
      <c r="L48" s="4">
        <v>33445.465835641</v>
      </c>
      <c r="M48" s="4">
        <v>33389.033891786603</v>
      </c>
      <c r="N48" s="4">
        <v>23924.8906523408</v>
      </c>
      <c r="O48" s="4">
        <v>23755.957418633101</v>
      </c>
      <c r="Q48" s="3" t="s">
        <v>16</v>
      </c>
      <c r="R48" s="3" t="s">
        <v>4</v>
      </c>
      <c r="S48" s="4">
        <v>33463.145971160397</v>
      </c>
      <c r="T48" s="4">
        <v>33824.584822739402</v>
      </c>
      <c r="U48" s="4">
        <v>34446.748683473903</v>
      </c>
      <c r="V48" s="4">
        <v>34150.956968862498</v>
      </c>
      <c r="W48" s="4">
        <v>33485.2572680995</v>
      </c>
      <c r="X48" s="4">
        <v>33643.550145449</v>
      </c>
      <c r="Y48" s="4">
        <v>32935.468970438997</v>
      </c>
      <c r="Z48" s="4">
        <v>32466.0142376658</v>
      </c>
      <c r="AA48" s="4">
        <v>32545.417658724899</v>
      </c>
      <c r="AB48" s="4">
        <v>32599.927162699201</v>
      </c>
      <c r="AC48" s="4">
        <v>32778.810013424103</v>
      </c>
      <c r="AD48" s="4">
        <v>23543.162196278801</v>
      </c>
      <c r="AE48" s="4">
        <v>23260.920794518101</v>
      </c>
    </row>
    <row r="49" spans="1:31" x14ac:dyDescent="0.25">
      <c r="A49" s="3" t="s">
        <v>16</v>
      </c>
      <c r="B49" s="3" t="s">
        <v>5</v>
      </c>
      <c r="C49" s="4">
        <v>6.2791533848899803</v>
      </c>
      <c r="D49" s="4">
        <v>9.1368188698600292</v>
      </c>
      <c r="E49" s="4">
        <v>13.06308104845</v>
      </c>
      <c r="F49" s="4">
        <v>18.491663148440001</v>
      </c>
      <c r="G49" s="4">
        <v>22.8325283296899</v>
      </c>
      <c r="H49" s="4">
        <v>26.415555973109999</v>
      </c>
      <c r="I49" s="4">
        <v>32.717931496410003</v>
      </c>
      <c r="J49" s="4">
        <v>40.27892357492</v>
      </c>
      <c r="K49" s="4">
        <v>46.825418067140099</v>
      </c>
      <c r="L49" s="4">
        <v>55.045366739329999</v>
      </c>
      <c r="M49" s="4">
        <v>62.773589132380003</v>
      </c>
      <c r="N49" s="4">
        <v>67.782016976110199</v>
      </c>
      <c r="O49" s="4">
        <v>78.493378639449901</v>
      </c>
      <c r="Q49" s="3" t="s">
        <v>16</v>
      </c>
      <c r="R49" s="3" t="s">
        <v>5</v>
      </c>
      <c r="S49" s="4">
        <v>6.2867052232399798</v>
      </c>
      <c r="T49" s="4">
        <v>8.8631303132200294</v>
      </c>
      <c r="U49" s="4">
        <v>12.647240465619999</v>
      </c>
      <c r="V49" s="4">
        <v>18.27774632717</v>
      </c>
      <c r="W49" s="4">
        <v>23.21216583312</v>
      </c>
      <c r="X49" s="4">
        <v>26.466533215849999</v>
      </c>
      <c r="Y49" s="4">
        <v>32.698022137439999</v>
      </c>
      <c r="Z49" s="4">
        <v>39.332903700529997</v>
      </c>
      <c r="AA49" s="4">
        <v>46.276186403280199</v>
      </c>
      <c r="AB49" s="4">
        <v>53.384887680080098</v>
      </c>
      <c r="AC49" s="4">
        <v>61.333879358950099</v>
      </c>
      <c r="AD49" s="4">
        <v>68.083880978410207</v>
      </c>
      <c r="AE49" s="4">
        <v>78.745939004050001</v>
      </c>
    </row>
    <row r="50" spans="1:31" x14ac:dyDescent="0.25">
      <c r="A50" s="3" t="s">
        <v>16</v>
      </c>
      <c r="B50" s="3" t="s">
        <v>6</v>
      </c>
      <c r="C50" s="4">
        <v>3024.29906670845</v>
      </c>
      <c r="D50" s="4">
        <v>3026.2099603813599</v>
      </c>
      <c r="E50" s="4">
        <v>3036.5910047974699</v>
      </c>
      <c r="F50" s="4">
        <v>3035.2902646715702</v>
      </c>
      <c r="G50" s="4">
        <v>3030.3295866212702</v>
      </c>
      <c r="H50" s="4">
        <v>3024.9236105578402</v>
      </c>
      <c r="I50" s="4">
        <v>3025.57988928439</v>
      </c>
      <c r="J50" s="4">
        <v>3033.49522254985</v>
      </c>
      <c r="K50" s="4">
        <v>3024.8133174268701</v>
      </c>
      <c r="L50" s="4">
        <v>3027.8945495226099</v>
      </c>
      <c r="M50" s="4">
        <v>3024.1637383636998</v>
      </c>
      <c r="N50" s="4">
        <v>3036.9813519282602</v>
      </c>
      <c r="O50" s="4">
        <v>2952.6633385178402</v>
      </c>
      <c r="Q50" s="3" t="s">
        <v>16</v>
      </c>
      <c r="R50" s="3" t="s">
        <v>6</v>
      </c>
      <c r="S50" s="4">
        <v>3007.38187159361</v>
      </c>
      <c r="T50" s="4">
        <v>3024.8102118122101</v>
      </c>
      <c r="U50" s="4">
        <v>3033.3716092436198</v>
      </c>
      <c r="V50" s="4">
        <v>3025.1263998676</v>
      </c>
      <c r="W50" s="4">
        <v>3025.07485008511</v>
      </c>
      <c r="X50" s="4">
        <v>3022.1193218686599</v>
      </c>
      <c r="Y50" s="4">
        <v>3024.5561204939199</v>
      </c>
      <c r="Z50" s="4">
        <v>3027.5778134244601</v>
      </c>
      <c r="AA50" s="4">
        <v>3022.9061621065198</v>
      </c>
      <c r="AB50" s="4">
        <v>3022.7477540252798</v>
      </c>
      <c r="AC50" s="4">
        <v>3026.0809360087401</v>
      </c>
      <c r="AD50" s="4">
        <v>3025.90837620405</v>
      </c>
      <c r="AE50" s="4">
        <v>3032.5559152815599</v>
      </c>
    </row>
    <row r="51" spans="1:31" x14ac:dyDescent="0.25">
      <c r="A51" s="3" t="s">
        <v>16</v>
      </c>
      <c r="B51" s="3" t="s">
        <v>7</v>
      </c>
      <c r="C51" s="4">
        <v>33.138990436330097</v>
      </c>
      <c r="D51" s="4">
        <v>35.7679702200601</v>
      </c>
      <c r="E51" s="4">
        <v>37.8117869106201</v>
      </c>
      <c r="F51" s="4">
        <v>38.6054994028501</v>
      </c>
      <c r="G51" s="4">
        <v>38.955758241210098</v>
      </c>
      <c r="H51" s="4">
        <v>36.291112856130098</v>
      </c>
      <c r="I51" s="4">
        <v>36.991259326960098</v>
      </c>
      <c r="J51" s="4">
        <v>39.679260654830102</v>
      </c>
      <c r="K51" s="4">
        <v>38.904206434100097</v>
      </c>
      <c r="L51" s="4">
        <v>38.022727330880102</v>
      </c>
      <c r="M51" s="4">
        <v>36.121188780490101</v>
      </c>
      <c r="N51" s="4">
        <v>31.190217474610101</v>
      </c>
      <c r="O51" s="4">
        <v>30.500732488180098</v>
      </c>
      <c r="Q51" s="3" t="s">
        <v>16</v>
      </c>
      <c r="R51" s="3" t="s">
        <v>7</v>
      </c>
      <c r="S51" s="4">
        <v>33.3044321510001</v>
      </c>
      <c r="T51" s="4">
        <v>33.976511029530101</v>
      </c>
      <c r="U51" s="4">
        <v>34.685860787030101</v>
      </c>
      <c r="V51" s="4">
        <v>36.729132981600102</v>
      </c>
      <c r="W51" s="4">
        <v>38.535963999820098</v>
      </c>
      <c r="X51" s="4">
        <v>37.409691431310101</v>
      </c>
      <c r="Y51" s="4">
        <v>37.806557413130101</v>
      </c>
      <c r="Z51" s="4">
        <v>38.193810142650101</v>
      </c>
      <c r="AA51" s="4">
        <v>36.2470523092801</v>
      </c>
      <c r="AB51" s="4">
        <v>36.381380372680098</v>
      </c>
      <c r="AC51" s="4">
        <v>33.422819491280102</v>
      </c>
      <c r="AD51" s="4">
        <v>30.789218997040098</v>
      </c>
      <c r="AE51" s="4">
        <v>30.345008229700099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74.255725870860005</v>
      </c>
      <c r="D53" s="4">
        <v>97.115055318320003</v>
      </c>
      <c r="E53" s="4">
        <v>208.04748213772999</v>
      </c>
      <c r="F53" s="4">
        <v>259.25299179029997</v>
      </c>
      <c r="G53" s="4">
        <v>282.50827577372002</v>
      </c>
      <c r="H53" s="4">
        <v>149.73966999186999</v>
      </c>
      <c r="I53" s="4">
        <v>142.22145002277</v>
      </c>
      <c r="J53" s="4">
        <v>184.31554688758001</v>
      </c>
      <c r="K53" s="4">
        <v>350.67698523486001</v>
      </c>
      <c r="L53" s="4">
        <v>491.11184825482002</v>
      </c>
      <c r="M53" s="4">
        <v>393.76134372276999</v>
      </c>
      <c r="N53" s="4">
        <v>1352.4267347540199</v>
      </c>
      <c r="O53" s="4">
        <v>1697.4206055519201</v>
      </c>
      <c r="Q53" s="3" t="s">
        <v>16</v>
      </c>
      <c r="R53" s="3" t="s">
        <v>9</v>
      </c>
      <c r="S53" s="4">
        <v>144.26616365133</v>
      </c>
      <c r="T53" s="4">
        <v>151.62455841972999</v>
      </c>
      <c r="U53" s="4">
        <v>261.96978089539999</v>
      </c>
      <c r="V53" s="4">
        <v>308.47407589538</v>
      </c>
      <c r="W53" s="4">
        <v>290.46585848651</v>
      </c>
      <c r="X53" s="4">
        <v>161.09183217294</v>
      </c>
      <c r="Y53" s="4">
        <v>202.24014608047</v>
      </c>
      <c r="Z53" s="4">
        <v>242.51990621387</v>
      </c>
      <c r="AA53" s="4">
        <v>274.93269998940002</v>
      </c>
      <c r="AB53" s="4">
        <v>387.76339461405001</v>
      </c>
      <c r="AC53" s="4">
        <v>258.47137793974002</v>
      </c>
      <c r="AD53" s="4">
        <v>833.95498638987999</v>
      </c>
      <c r="AE53" s="4">
        <v>910.82249917164995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155.04742437933999</v>
      </c>
      <c r="K54" s="4">
        <v>777.87521706797895</v>
      </c>
      <c r="L54" s="4">
        <v>972.70526098871903</v>
      </c>
      <c r="M54" s="4">
        <v>1676.6973552926099</v>
      </c>
      <c r="N54" s="4">
        <v>2335.4123463133301</v>
      </c>
      <c r="O54" s="4">
        <v>2426.5449183350602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153.71061296854</v>
      </c>
      <c r="AA54" s="4">
        <v>753.14880205396003</v>
      </c>
      <c r="AB54" s="4">
        <v>940.31275758200002</v>
      </c>
      <c r="AC54" s="4">
        <v>1598.9312645506</v>
      </c>
      <c r="AD54" s="4">
        <v>2339.0975657817999</v>
      </c>
      <c r="AE54" s="4">
        <v>2481.8649151366699</v>
      </c>
    </row>
    <row r="55" spans="1:31" x14ac:dyDescent="0.25">
      <c r="A55" s="3" t="s">
        <v>16</v>
      </c>
      <c r="B55" s="3" t="s">
        <v>11</v>
      </c>
      <c r="C55" s="4">
        <v>2604.7864290957186</v>
      </c>
      <c r="D55" s="4">
        <v>2604.7377825579983</v>
      </c>
      <c r="E55" s="4">
        <v>2592.1198506727869</v>
      </c>
      <c r="F55" s="4">
        <v>2852.4728451821488</v>
      </c>
      <c r="G55" s="4">
        <v>3276.2856793746691</v>
      </c>
      <c r="H55" s="4">
        <v>3715.353551318693</v>
      </c>
      <c r="I55" s="4">
        <v>4171.9213475748411</v>
      </c>
      <c r="J55" s="4">
        <v>4597.0320463161206</v>
      </c>
      <c r="K55" s="4">
        <v>4968.6482976275884</v>
      </c>
      <c r="L55" s="4">
        <v>4964.0819540980629</v>
      </c>
      <c r="M55" s="4">
        <v>4994.9423089340635</v>
      </c>
      <c r="N55" s="4">
        <v>5018.5013975261527</v>
      </c>
      <c r="O55" s="4">
        <v>4994.6892701907154</v>
      </c>
      <c r="Q55" s="3" t="s">
        <v>16</v>
      </c>
      <c r="R55" s="3" t="s">
        <v>11</v>
      </c>
      <c r="S55" s="4">
        <v>2407.6221004883014</v>
      </c>
      <c r="T55" s="4">
        <v>2411.769507522692</v>
      </c>
      <c r="U55" s="4">
        <v>2410.4779906747008</v>
      </c>
      <c r="V55" s="4">
        <v>2669.0623399874612</v>
      </c>
      <c r="W55" s="4">
        <v>3076.8799578207349</v>
      </c>
      <c r="X55" s="4">
        <v>3461.9555239065589</v>
      </c>
      <c r="Y55" s="4">
        <v>3866.4559215053105</v>
      </c>
      <c r="Z55" s="4">
        <v>4233.0284489469113</v>
      </c>
      <c r="AA55" s="4">
        <v>4639.5313471640957</v>
      </c>
      <c r="AB55" s="4">
        <v>4658.0498811665702</v>
      </c>
      <c r="AC55" s="4">
        <v>4674.7227775951833</v>
      </c>
      <c r="AD55" s="4">
        <v>4647.784482033624</v>
      </c>
      <c r="AE55" s="4">
        <v>4623.54376053139</v>
      </c>
    </row>
    <row r="56" spans="1:31" x14ac:dyDescent="0.25">
      <c r="A56" s="3" t="s">
        <v>16</v>
      </c>
      <c r="B56" s="3" t="s">
        <v>12</v>
      </c>
      <c r="C56" s="4">
        <v>12498.6650429119</v>
      </c>
      <c r="D56" s="4">
        <v>12469.4660834959</v>
      </c>
      <c r="E56" s="4">
        <v>12810.894411619</v>
      </c>
      <c r="F56" s="4">
        <v>13906.3385761597</v>
      </c>
      <c r="G56" s="4">
        <v>14966.996030026499</v>
      </c>
      <c r="H56" s="4">
        <v>16227.116074424001</v>
      </c>
      <c r="I56" s="4">
        <v>17337.831834534099</v>
      </c>
      <c r="J56" s="4">
        <v>18214.433327236799</v>
      </c>
      <c r="K56" s="4">
        <v>19163.645051457501</v>
      </c>
      <c r="L56" s="4">
        <v>19291.346690704398</v>
      </c>
      <c r="M56" s="4">
        <v>19328.709538758401</v>
      </c>
      <c r="N56" s="4">
        <v>19507.4415181312</v>
      </c>
      <c r="O56" s="4">
        <v>19329.338544228201</v>
      </c>
      <c r="Q56" s="3" t="s">
        <v>16</v>
      </c>
      <c r="R56" s="3" t="s">
        <v>12</v>
      </c>
      <c r="S56" s="4">
        <v>14722.2818305073</v>
      </c>
      <c r="T56" s="4">
        <v>14977.1604101374</v>
      </c>
      <c r="U56" s="4">
        <v>15225.112912107399</v>
      </c>
      <c r="V56" s="4">
        <v>16273.557011196899</v>
      </c>
      <c r="W56" s="4">
        <v>17508.490282526898</v>
      </c>
      <c r="X56" s="4">
        <v>19071.368029177698</v>
      </c>
      <c r="Y56" s="4">
        <v>20322.6889298346</v>
      </c>
      <c r="Z56" s="4">
        <v>21604.046367017101</v>
      </c>
      <c r="AA56" s="4">
        <v>22323.935156330401</v>
      </c>
      <c r="AB56" s="4">
        <v>22229.881129760801</v>
      </c>
      <c r="AC56" s="4">
        <v>22506.817075062601</v>
      </c>
      <c r="AD56" s="4">
        <v>22834.500002928598</v>
      </c>
      <c r="AE56" s="4">
        <v>22913.6565593983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6F438C-962B-494B-893F-4EBCE49774FF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59</v>
      </c>
      <c r="Q1" s="1" t="s">
        <v>60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0.58645716370146495</v>
      </c>
      <c r="D3" s="8">
        <v>0.67587024197177736</v>
      </c>
      <c r="E3" s="8">
        <v>0.71897797999505564</v>
      </c>
      <c r="F3" s="8">
        <v>0.70865225921183639</v>
      </c>
      <c r="G3" s="8">
        <v>0.69008601998126373</v>
      </c>
      <c r="H3" s="8">
        <v>0.69175479434137876</v>
      </c>
      <c r="I3" s="8">
        <v>0.68369976008123345</v>
      </c>
      <c r="J3" s="8">
        <v>0.76825455664628561</v>
      </c>
      <c r="K3" s="8">
        <v>0.77214862302233866</v>
      </c>
      <c r="L3" s="8">
        <v>0.76863179994964659</v>
      </c>
      <c r="M3" s="8">
        <v>0.77505946171142504</v>
      </c>
      <c r="N3" s="8">
        <v>0.81427332778258266</v>
      </c>
      <c r="O3" s="8">
        <v>0.79860195566397296</v>
      </c>
      <c r="Q3" s="3" t="s">
        <v>2</v>
      </c>
      <c r="R3" s="3" t="s">
        <v>3</v>
      </c>
      <c r="S3" s="8">
        <v>0.56537143209953089</v>
      </c>
      <c r="T3" s="8">
        <v>0.65298248520147706</v>
      </c>
      <c r="U3" s="8">
        <v>0.6853685865167688</v>
      </c>
      <c r="V3" s="8">
        <v>0.68293451219782297</v>
      </c>
      <c r="W3" s="8">
        <v>0.66767122806707735</v>
      </c>
      <c r="X3" s="8">
        <v>0.66188826921394739</v>
      </c>
      <c r="Y3" s="8">
        <v>0.65691938477071998</v>
      </c>
      <c r="Z3" s="8">
        <v>0.72527965881817102</v>
      </c>
      <c r="AA3" s="8">
        <v>0.72771278720813981</v>
      </c>
      <c r="AB3" s="8">
        <v>0.73828431354675361</v>
      </c>
      <c r="AC3" s="8">
        <v>0.74040181544248107</v>
      </c>
      <c r="AD3" s="8">
        <v>0.79576572479923358</v>
      </c>
      <c r="AE3" s="8">
        <v>0.78133976415507755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0.12561009275342924</v>
      </c>
      <c r="D5" s="8">
        <v>0.12834101018026628</v>
      </c>
      <c r="E5" s="8">
        <v>0.1304334253355395</v>
      </c>
      <c r="F5" s="8">
        <v>0.1374447765954574</v>
      </c>
      <c r="G5" s="8">
        <v>0.14089601962718953</v>
      </c>
      <c r="H5" s="8">
        <v>0.12759178321362993</v>
      </c>
      <c r="I5" s="8">
        <v>0.12727038342537447</v>
      </c>
      <c r="J5" s="8">
        <v>0.13635377358818776</v>
      </c>
      <c r="K5" s="8">
        <v>0.13338592589825152</v>
      </c>
      <c r="L5" s="8">
        <v>0.13399776242197731</v>
      </c>
      <c r="M5" s="8">
        <v>0.13362430170293391</v>
      </c>
      <c r="N5" s="8">
        <v>0.12858790382923849</v>
      </c>
      <c r="O5" s="8">
        <v>0.12565185383570129</v>
      </c>
      <c r="Q5" s="3" t="s">
        <v>2</v>
      </c>
      <c r="R5" s="3" t="s">
        <v>5</v>
      </c>
      <c r="S5" s="8">
        <v>0.13516924606530412</v>
      </c>
      <c r="T5" s="8">
        <v>0.12198197101889681</v>
      </c>
      <c r="U5" s="8">
        <v>0.1316201830885983</v>
      </c>
      <c r="V5" s="8">
        <v>0.13526997527337153</v>
      </c>
      <c r="W5" s="8">
        <v>0.13664921773391889</v>
      </c>
      <c r="X5" s="8">
        <v>0.12558381522309711</v>
      </c>
      <c r="Y5" s="8">
        <v>0.12999119759924468</v>
      </c>
      <c r="Z5" s="8">
        <v>0.1339856178682382</v>
      </c>
      <c r="AA5" s="8">
        <v>0.13282153386339088</v>
      </c>
      <c r="AB5" s="8">
        <v>0.12723324779574852</v>
      </c>
      <c r="AC5" s="8">
        <v>0.1291996147594586</v>
      </c>
      <c r="AD5" s="8">
        <v>0.13004839078910124</v>
      </c>
      <c r="AE5" s="8">
        <v>0.12775910955397812</v>
      </c>
    </row>
    <row r="6" spans="1:31" x14ac:dyDescent="0.25">
      <c r="A6" s="3" t="s">
        <v>2</v>
      </c>
      <c r="B6" s="3" t="s">
        <v>6</v>
      </c>
      <c r="C6" s="8">
        <v>0.11000542852978885</v>
      </c>
      <c r="D6" s="8">
        <v>0.12542670028431799</v>
      </c>
      <c r="E6" s="8">
        <v>0.14993344150925356</v>
      </c>
      <c r="F6" s="8">
        <v>0.16091796254465301</v>
      </c>
      <c r="G6" s="8">
        <v>0.1638982742124323</v>
      </c>
      <c r="H6" s="8">
        <v>0.11169944256454993</v>
      </c>
      <c r="I6" s="8">
        <v>0.11338790250784188</v>
      </c>
      <c r="J6" s="8">
        <v>0.13326855289405848</v>
      </c>
      <c r="K6" s="8">
        <v>0.15978490563876124</v>
      </c>
      <c r="L6" s="8">
        <v>0.16638779704081783</v>
      </c>
      <c r="M6" s="8">
        <v>0.16687339007536833</v>
      </c>
      <c r="N6" s="8">
        <v>0.15712365157115329</v>
      </c>
      <c r="O6" s="8">
        <v>0.15247953119511326</v>
      </c>
      <c r="Q6" s="3" t="s">
        <v>2</v>
      </c>
      <c r="R6" s="3" t="s">
        <v>6</v>
      </c>
      <c r="S6" s="8">
        <v>0.11066280909205434</v>
      </c>
      <c r="T6" s="8">
        <v>0.12015070888958859</v>
      </c>
      <c r="U6" s="8">
        <v>0.13997855257953662</v>
      </c>
      <c r="V6" s="8">
        <v>0.14330295875239071</v>
      </c>
      <c r="W6" s="8">
        <v>0.1482376800469804</v>
      </c>
      <c r="X6" s="8">
        <v>0.10966925184786473</v>
      </c>
      <c r="Y6" s="8">
        <v>0.11151667050060507</v>
      </c>
      <c r="Z6" s="8">
        <v>0.12668238443883856</v>
      </c>
      <c r="AA6" s="8">
        <v>0.14435588231685156</v>
      </c>
      <c r="AB6" s="8">
        <v>0.15673176560757585</v>
      </c>
      <c r="AC6" s="8">
        <v>0.15589324845515024</v>
      </c>
      <c r="AD6" s="8">
        <v>0.15492764456886973</v>
      </c>
      <c r="AE6" s="8">
        <v>0.15423324287928297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0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5.3337886420091335E-4</v>
      </c>
      <c r="U8" s="8">
        <v>5.4644808743169399E-4</v>
      </c>
      <c r="V8" s="8">
        <v>3.4246575342465754E-4</v>
      </c>
      <c r="W8" s="8">
        <v>8.2191780821917813E-4</v>
      </c>
      <c r="X8" s="8">
        <v>0</v>
      </c>
      <c r="Y8" s="8">
        <v>0</v>
      </c>
      <c r="Z8" s="8">
        <v>0</v>
      </c>
      <c r="AA8" s="8">
        <v>0</v>
      </c>
      <c r="AB8" s="8">
        <v>1.36986301369863E-4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8.9124957899895482E-2</v>
      </c>
      <c r="D9" s="8">
        <v>7.708153381730537E-2</v>
      </c>
      <c r="E9" s="8">
        <v>7.6424084683426791E-2</v>
      </c>
      <c r="F9" s="8">
        <v>8.4298458581896579E-2</v>
      </c>
      <c r="G9" s="8">
        <v>8.4570365263511652E-2</v>
      </c>
      <c r="H9" s="8">
        <v>7.583905233723183E-2</v>
      </c>
      <c r="I9" s="8">
        <v>7.5213114287049257E-2</v>
      </c>
      <c r="J9" s="8">
        <v>7.5843447965199068E-2</v>
      </c>
      <c r="K9" s="8">
        <v>8.417731750267024E-2</v>
      </c>
      <c r="L9" s="8">
        <v>8.1733253363148614E-2</v>
      </c>
      <c r="M9" s="8">
        <v>7.8725461623115223E-2</v>
      </c>
      <c r="N9" s="8">
        <v>0.10377136972199343</v>
      </c>
      <c r="O9" s="8">
        <v>0.10931602735165168</v>
      </c>
      <c r="Q9" s="3" t="s">
        <v>2</v>
      </c>
      <c r="R9" s="3" t="s">
        <v>9</v>
      </c>
      <c r="S9" s="8">
        <v>8.9251034500115178E-2</v>
      </c>
      <c r="T9" s="8">
        <v>7.8811302052760102E-2</v>
      </c>
      <c r="U9" s="8">
        <v>7.9948827214695053E-2</v>
      </c>
      <c r="V9" s="8">
        <v>8.2967040569667583E-2</v>
      </c>
      <c r="W9" s="8">
        <v>8.2825056636952665E-2</v>
      </c>
      <c r="X9" s="8">
        <v>7.5482267365539674E-2</v>
      </c>
      <c r="Y9" s="8">
        <v>7.8598435992166399E-2</v>
      </c>
      <c r="Z9" s="8">
        <v>7.6368261457401471E-2</v>
      </c>
      <c r="AA9" s="8">
        <v>8.220064192927512E-2</v>
      </c>
      <c r="AB9" s="8">
        <v>7.9457834829106802E-2</v>
      </c>
      <c r="AC9" s="8">
        <v>7.1887313907669087E-2</v>
      </c>
      <c r="AD9" s="8">
        <v>8.6061104141396241E-2</v>
      </c>
      <c r="AE9" s="8">
        <v>9.0474643090580092E-2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0.14563905226325322</v>
      </c>
      <c r="I10" s="8">
        <v>0.15218549908210227</v>
      </c>
      <c r="J10" s="8">
        <v>0.22643239431176415</v>
      </c>
      <c r="K10" s="8">
        <v>0.27035306415564286</v>
      </c>
      <c r="L10" s="8">
        <v>0.27319778411529289</v>
      </c>
      <c r="M10" s="8">
        <v>0.27586611660537175</v>
      </c>
      <c r="N10" s="8">
        <v>0.25904400263975236</v>
      </c>
      <c r="O10" s="8">
        <v>0.25530692737417277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0.1311096001606584</v>
      </c>
      <c r="Y10" s="8">
        <v>0.14814009414906168</v>
      </c>
      <c r="Z10" s="8">
        <v>0.19465827467052502</v>
      </c>
      <c r="AA10" s="8">
        <v>0.23551584670425843</v>
      </c>
      <c r="AB10" s="8">
        <v>0.25131602313609541</v>
      </c>
      <c r="AC10" s="8">
        <v>0.25282235239816264</v>
      </c>
      <c r="AD10" s="8">
        <v>0.25515179722475773</v>
      </c>
      <c r="AE10" s="8">
        <v>0.25391033413948166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0.29820127329688606</v>
      </c>
      <c r="E11" s="8">
        <v>0.29683577355285901</v>
      </c>
      <c r="F11" s="8">
        <v>0.29775339594029498</v>
      </c>
      <c r="G11" s="8">
        <v>0.29680619456502</v>
      </c>
      <c r="H11" s="8">
        <v>0.29793453913319901</v>
      </c>
      <c r="I11" s="8">
        <v>0.30018169497187802</v>
      </c>
      <c r="J11" s="8">
        <v>0.30079995520951902</v>
      </c>
      <c r="K11" s="8">
        <v>0.30132014197121298</v>
      </c>
      <c r="L11" s="8">
        <v>0.29986644480520602</v>
      </c>
      <c r="M11" s="8">
        <v>0.29996814598363197</v>
      </c>
      <c r="N11" s="8">
        <v>0.30261825252635205</v>
      </c>
      <c r="O11" s="8">
        <v>0.29807584438645102</v>
      </c>
      <c r="Q11" s="3" t="s">
        <v>2</v>
      </c>
      <c r="R11" s="3" t="s">
        <v>11</v>
      </c>
      <c r="S11" s="8">
        <v>0.28330593042521801</v>
      </c>
      <c r="T11" s="8">
        <v>0.283535559082919</v>
      </c>
      <c r="U11" s="8">
        <v>0.28265323538998199</v>
      </c>
      <c r="V11" s="8">
        <v>0.28400921919939398</v>
      </c>
      <c r="W11" s="8">
        <v>0.28493312410264898</v>
      </c>
      <c r="X11" s="8">
        <v>0.284270381826355</v>
      </c>
      <c r="Y11" s="8">
        <v>0.28873343069204599</v>
      </c>
      <c r="Z11" s="8">
        <v>0.29099720026868298</v>
      </c>
      <c r="AA11" s="8">
        <v>0.29346804494118001</v>
      </c>
      <c r="AB11" s="8">
        <v>0.294559329861588</v>
      </c>
      <c r="AC11" s="8">
        <v>0.29386554467768899</v>
      </c>
      <c r="AD11" s="8">
        <v>0.29616730675137398</v>
      </c>
      <c r="AE11" s="8">
        <v>0.29473326837760705</v>
      </c>
    </row>
    <row r="12" spans="1:31" x14ac:dyDescent="0.25">
      <c r="A12" s="3" t="s">
        <v>2</v>
      </c>
      <c r="B12" s="3" t="s">
        <v>12</v>
      </c>
      <c r="C12" s="8">
        <v>0.33190168029927408</v>
      </c>
      <c r="D12" s="8">
        <v>0.33866059727999354</v>
      </c>
      <c r="E12" s="8">
        <v>0.33487188408792096</v>
      </c>
      <c r="F12" s="8">
        <v>0.32962859756975987</v>
      </c>
      <c r="G12" s="8">
        <v>0.33193237995404778</v>
      </c>
      <c r="H12" s="8">
        <v>0.33500841662719749</v>
      </c>
      <c r="I12" s="8">
        <v>0.33315182933080184</v>
      </c>
      <c r="J12" s="8">
        <v>0.33459291227044102</v>
      </c>
      <c r="K12" s="8">
        <v>0.32865549877625433</v>
      </c>
      <c r="L12" s="8">
        <v>0.33083494719945572</v>
      </c>
      <c r="M12" s="8">
        <v>0.33171419581496014</v>
      </c>
      <c r="N12" s="8">
        <v>0.32477722044772694</v>
      </c>
      <c r="O12" s="8">
        <v>0.33900484385907842</v>
      </c>
      <c r="Q12" s="3" t="s">
        <v>2</v>
      </c>
      <c r="R12" s="3" t="s">
        <v>12</v>
      </c>
      <c r="S12" s="8">
        <v>0.36090364903773969</v>
      </c>
      <c r="T12" s="8">
        <v>0.35806353057117751</v>
      </c>
      <c r="U12" s="8">
        <v>0.3647947428476398</v>
      </c>
      <c r="V12" s="8">
        <v>0.3583003945609245</v>
      </c>
      <c r="W12" s="8">
        <v>0.3543967389809935</v>
      </c>
      <c r="X12" s="8">
        <v>0.35810087414563846</v>
      </c>
      <c r="Y12" s="8">
        <v>0.36019643462116308</v>
      </c>
      <c r="Z12" s="8">
        <v>0.36089517918109926</v>
      </c>
      <c r="AA12" s="8">
        <v>0.35821021522800012</v>
      </c>
      <c r="AB12" s="8">
        <v>0.35398434022018127</v>
      </c>
      <c r="AC12" s="8">
        <v>0.35402450592230617</v>
      </c>
      <c r="AD12" s="8">
        <v>0.3503113360885643</v>
      </c>
      <c r="AE12" s="8">
        <v>0.35335866710112745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0.60847988753886517</v>
      </c>
      <c r="D14" s="8">
        <v>0.65544491197027144</v>
      </c>
      <c r="E14" s="8">
        <v>0.6820166014360437</v>
      </c>
      <c r="F14" s="8">
        <v>0.6847834269829558</v>
      </c>
      <c r="G14" s="8">
        <v>0.65896514325862343</v>
      </c>
      <c r="H14" s="8">
        <v>0.63403705008027533</v>
      </c>
      <c r="I14" s="8">
        <v>0.61044581618635507</v>
      </c>
      <c r="J14" s="8">
        <v>0.61269572643655457</v>
      </c>
      <c r="K14" s="8">
        <v>0.67829197329823765</v>
      </c>
      <c r="L14" s="8">
        <v>0.68118974157091916</v>
      </c>
      <c r="M14" s="8">
        <v>0.67774632974425109</v>
      </c>
      <c r="N14" s="8">
        <v>0.67306592753709782</v>
      </c>
      <c r="O14" s="8">
        <v>0.66789660533773532</v>
      </c>
      <c r="Q14" s="3" t="s">
        <v>13</v>
      </c>
      <c r="R14" s="3" t="s">
        <v>3</v>
      </c>
      <c r="S14" s="8">
        <v>0.59989927600788506</v>
      </c>
      <c r="T14" s="8">
        <v>0.63921066462490939</v>
      </c>
      <c r="U14" s="8">
        <v>0.6707297329848122</v>
      </c>
      <c r="V14" s="8">
        <v>0.66764130646977471</v>
      </c>
      <c r="W14" s="8">
        <v>0.64549435917137032</v>
      </c>
      <c r="X14" s="8">
        <v>0.61834314900807086</v>
      </c>
      <c r="Y14" s="8">
        <v>0.59646049235885534</v>
      </c>
      <c r="Z14" s="8">
        <v>0.60177238331306948</v>
      </c>
      <c r="AA14" s="8">
        <v>0.67378581519595193</v>
      </c>
      <c r="AB14" s="8">
        <v>0.67780331375729219</v>
      </c>
      <c r="AC14" s="8">
        <v>0.67501461095818904</v>
      </c>
      <c r="AD14" s="8">
        <v>0.67661227843562388</v>
      </c>
      <c r="AE14" s="8">
        <v>0.67099936749282896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0.11318750359377644</v>
      </c>
      <c r="D16" s="8">
        <v>0.11884858359121463</v>
      </c>
      <c r="E16" s="8">
        <v>0.12441738818372652</v>
      </c>
      <c r="F16" s="8">
        <v>0.12655408377713426</v>
      </c>
      <c r="G16" s="8">
        <v>0.12620932941827509</v>
      </c>
      <c r="H16" s="8">
        <v>0.12166174838495819</v>
      </c>
      <c r="I16" s="8">
        <v>0.12070889180061452</v>
      </c>
      <c r="J16" s="8">
        <v>0.12409312936431105</v>
      </c>
      <c r="K16" s="8">
        <v>0.1300765730003384</v>
      </c>
      <c r="L16" s="8">
        <v>0.13399717812079132</v>
      </c>
      <c r="M16" s="8">
        <v>0.13197026048012708</v>
      </c>
      <c r="N16" s="8">
        <v>0.13271272598241754</v>
      </c>
      <c r="O16" s="8">
        <v>0.12998359541893217</v>
      </c>
      <c r="Q16" s="3" t="s">
        <v>13</v>
      </c>
      <c r="R16" s="3" t="s">
        <v>5</v>
      </c>
      <c r="S16" s="8">
        <v>0.11387942197035589</v>
      </c>
      <c r="T16" s="8">
        <v>0.11518410537877713</v>
      </c>
      <c r="U16" s="8">
        <v>0.12136754931597132</v>
      </c>
      <c r="V16" s="8">
        <v>0.12346991220577008</v>
      </c>
      <c r="W16" s="8">
        <v>0.1245388829619397</v>
      </c>
      <c r="X16" s="8">
        <v>0.11839602438866136</v>
      </c>
      <c r="Y16" s="8">
        <v>0.12642204410891092</v>
      </c>
      <c r="Z16" s="8">
        <v>0.12567032655264349</v>
      </c>
      <c r="AA16" s="8">
        <v>0.12963994270309079</v>
      </c>
      <c r="AB16" s="8">
        <v>0.12787536445699296</v>
      </c>
      <c r="AC16" s="8">
        <v>0.12680387363735168</v>
      </c>
      <c r="AD16" s="8">
        <v>0.13121335929715622</v>
      </c>
      <c r="AE16" s="8">
        <v>0.12793438640783092</v>
      </c>
    </row>
    <row r="17" spans="1:31" x14ac:dyDescent="0.25">
      <c r="A17" s="3" t="s">
        <v>13</v>
      </c>
      <c r="B17" s="3" t="s">
        <v>6</v>
      </c>
      <c r="C17" s="8">
        <v>0.1192083611608091</v>
      </c>
      <c r="D17" s="8">
        <v>0.12736837283140262</v>
      </c>
      <c r="E17" s="8">
        <v>0.13743527775051306</v>
      </c>
      <c r="F17" s="8">
        <v>0.14892982914136257</v>
      </c>
      <c r="G17" s="8">
        <v>0.15729070198470532</v>
      </c>
      <c r="H17" s="8">
        <v>0.15547878033598053</v>
      </c>
      <c r="I17" s="8">
        <v>0.16320927067313318</v>
      </c>
      <c r="J17" s="8">
        <v>0.16892465349187544</v>
      </c>
      <c r="K17" s="8">
        <v>0.1707879768145249</v>
      </c>
      <c r="L17" s="8">
        <v>0.17149814275886094</v>
      </c>
      <c r="M17" s="8">
        <v>0.17192171134519441</v>
      </c>
      <c r="N17" s="8">
        <v>0.16972511853680117</v>
      </c>
      <c r="O17" s="8">
        <v>0.16931067926830337</v>
      </c>
      <c r="Q17" s="3" t="s">
        <v>13</v>
      </c>
      <c r="R17" s="3" t="s">
        <v>6</v>
      </c>
      <c r="S17" s="8">
        <v>0.11922069328015253</v>
      </c>
      <c r="T17" s="8">
        <v>0.12729203728423172</v>
      </c>
      <c r="U17" s="8">
        <v>0.13373875110220818</v>
      </c>
      <c r="V17" s="8">
        <v>0.13998431970318054</v>
      </c>
      <c r="W17" s="8">
        <v>0.1501302744415558</v>
      </c>
      <c r="X17" s="8">
        <v>0.15209530064764143</v>
      </c>
      <c r="Y17" s="8">
        <v>0.16168009774960188</v>
      </c>
      <c r="Z17" s="8">
        <v>0.16486457031051838</v>
      </c>
      <c r="AA17" s="8">
        <v>0.16809020203519662</v>
      </c>
      <c r="AB17" s="8">
        <v>0.16960163033621917</v>
      </c>
      <c r="AC17" s="8">
        <v>0.16904007932737111</v>
      </c>
      <c r="AD17" s="8">
        <v>0.16852124263594495</v>
      </c>
      <c r="AE17" s="8">
        <v>0.16838273379251742</v>
      </c>
    </row>
    <row r="18" spans="1:31" x14ac:dyDescent="0.25">
      <c r="A18" s="3" t="s">
        <v>13</v>
      </c>
      <c r="B18" s="3" t="s">
        <v>7</v>
      </c>
      <c r="C18" s="8">
        <v>6.955679819235161E-2</v>
      </c>
      <c r="D18" s="8">
        <v>7.6415525114155253E-2</v>
      </c>
      <c r="E18" s="8">
        <v>8.3530290111566485E-2</v>
      </c>
      <c r="F18" s="8">
        <v>8.6141552511415531E-2</v>
      </c>
      <c r="G18" s="8">
        <v>8.8584474885844755E-2</v>
      </c>
      <c r="H18" s="8">
        <v>8.4675377831621004E-2</v>
      </c>
      <c r="I18" s="8">
        <v>8.5790531778802373E-2</v>
      </c>
      <c r="J18" s="8">
        <v>8.7277285311643832E-2</v>
      </c>
      <c r="K18" s="8">
        <v>9.351598173515982E-2</v>
      </c>
      <c r="L18" s="8">
        <v>9.5161810646118727E-2</v>
      </c>
      <c r="M18" s="8">
        <v>9.3508874096653011E-2</v>
      </c>
      <c r="N18" s="8">
        <v>9.2396721268264842E-2</v>
      </c>
      <c r="O18" s="8">
        <v>9.1759340945776244E-2</v>
      </c>
      <c r="Q18" s="3" t="s">
        <v>13</v>
      </c>
      <c r="R18" s="3" t="s">
        <v>7</v>
      </c>
      <c r="S18" s="8">
        <v>7.2442922374429231E-2</v>
      </c>
      <c r="T18" s="8">
        <v>7.1324200913242014E-2</v>
      </c>
      <c r="U18" s="8">
        <v>7.8301457194899809E-2</v>
      </c>
      <c r="V18" s="8">
        <v>8.2031963470319644E-2</v>
      </c>
      <c r="W18" s="8">
        <v>8.6347031963470322E-2</v>
      </c>
      <c r="X18" s="8">
        <v>8.3515981735159825E-2</v>
      </c>
      <c r="Y18" s="8">
        <v>8.5132058287796006E-2</v>
      </c>
      <c r="Z18" s="8">
        <v>8.6118721461187209E-2</v>
      </c>
      <c r="AA18" s="8">
        <v>8.995433789954338E-2</v>
      </c>
      <c r="AB18" s="8">
        <v>8.9406392694063933E-2</v>
      </c>
      <c r="AC18" s="8">
        <v>8.9099022755009111E-2</v>
      </c>
      <c r="AD18" s="8">
        <v>9.1946894611301372E-2</v>
      </c>
      <c r="AE18" s="8">
        <v>9.100456621004567E-2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0</v>
      </c>
      <c r="K19" s="8">
        <v>0</v>
      </c>
      <c r="L19" s="8">
        <v>0</v>
      </c>
      <c r="M19" s="8">
        <v>1.053174366778279E-4</v>
      </c>
      <c r="N19" s="8">
        <v>0</v>
      </c>
      <c r="O19" s="8">
        <v>0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5.5133178190012566E-5</v>
      </c>
      <c r="AB19" s="8">
        <v>0</v>
      </c>
      <c r="AC19" s="8">
        <v>0</v>
      </c>
      <c r="AD19" s="8">
        <v>4.8368760139196625E-5</v>
      </c>
      <c r="AE19" s="8">
        <v>0</v>
      </c>
    </row>
    <row r="20" spans="1:31" x14ac:dyDescent="0.25">
      <c r="A20" s="3" t="s">
        <v>13</v>
      </c>
      <c r="B20" s="3" t="s">
        <v>9</v>
      </c>
      <c r="C20" s="8">
        <v>9.6959584795428877E-2</v>
      </c>
      <c r="D20" s="8">
        <v>0.10056288283382286</v>
      </c>
      <c r="E20" s="8">
        <v>0.10790168129391768</v>
      </c>
      <c r="F20" s="8">
        <v>0.1155027907618485</v>
      </c>
      <c r="G20" s="8">
        <v>0.11550365126745998</v>
      </c>
      <c r="H20" s="8">
        <v>9.6818235084081064E-2</v>
      </c>
      <c r="I20" s="8">
        <v>9.4203772146019049E-2</v>
      </c>
      <c r="J20" s="8">
        <v>9.9744427590426454E-2</v>
      </c>
      <c r="K20" s="8">
        <v>0.13550178428623666</v>
      </c>
      <c r="L20" s="8">
        <v>0.15096840093645364</v>
      </c>
      <c r="M20" s="8">
        <v>0.15455074563533533</v>
      </c>
      <c r="N20" s="8">
        <v>0.19268917316894335</v>
      </c>
      <c r="O20" s="8">
        <v>0.20201138423687243</v>
      </c>
      <c r="Q20" s="3" t="s">
        <v>13</v>
      </c>
      <c r="R20" s="3" t="s">
        <v>9</v>
      </c>
      <c r="S20" s="8">
        <v>9.6612105574330115E-2</v>
      </c>
      <c r="T20" s="8">
        <v>0.10129476564698696</v>
      </c>
      <c r="U20" s="8">
        <v>0.1052450967586985</v>
      </c>
      <c r="V20" s="8">
        <v>0.10913900859790264</v>
      </c>
      <c r="W20" s="8">
        <v>0.10768408777180413</v>
      </c>
      <c r="X20" s="8">
        <v>9.6112912456200697E-2</v>
      </c>
      <c r="Y20" s="8">
        <v>9.4746021902104904E-2</v>
      </c>
      <c r="Z20" s="8">
        <v>9.8534547716277954E-2</v>
      </c>
      <c r="AA20" s="8">
        <v>0.1245647596848948</v>
      </c>
      <c r="AB20" s="8">
        <v>0.13422373070736723</v>
      </c>
      <c r="AC20" s="8">
        <v>0.13434525292098159</v>
      </c>
      <c r="AD20" s="8">
        <v>0.16698472377721357</v>
      </c>
      <c r="AE20" s="8">
        <v>0.17156089122247467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0.25694704483318315</v>
      </c>
      <c r="L21" s="8">
        <v>0.25834068053358822</v>
      </c>
      <c r="M21" s="8">
        <v>0.25757649623808315</v>
      </c>
      <c r="N21" s="8">
        <v>0.25660488145328014</v>
      </c>
      <c r="O21" s="8">
        <v>0.25533345484530706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0.25381295682610711</v>
      </c>
      <c r="AB21" s="8">
        <v>0.25337483033082331</v>
      </c>
      <c r="AC21" s="8">
        <v>0.25333093830136971</v>
      </c>
      <c r="AD21" s="8">
        <v>0.25599760386419196</v>
      </c>
      <c r="AE21" s="8">
        <v>0.25425428361540253</v>
      </c>
    </row>
    <row r="22" spans="1:31" x14ac:dyDescent="0.25">
      <c r="A22" s="3" t="s">
        <v>13</v>
      </c>
      <c r="B22" s="3" t="s">
        <v>11</v>
      </c>
      <c r="C22" s="8">
        <v>0.31042577482612999</v>
      </c>
      <c r="D22" s="8">
        <v>0.30891321083191697</v>
      </c>
      <c r="E22" s="8">
        <v>0.309382843489036</v>
      </c>
      <c r="F22" s="8">
        <v>0.310446608382412</v>
      </c>
      <c r="G22" s="8">
        <v>0.30739738365050095</v>
      </c>
      <c r="H22" s="8">
        <v>0.295531339174046</v>
      </c>
      <c r="I22" s="8">
        <v>0.273141499202944</v>
      </c>
      <c r="J22" s="8">
        <v>0.26692148509051</v>
      </c>
      <c r="K22" s="8">
        <v>0.27600259151767192</v>
      </c>
      <c r="L22" s="8">
        <v>0.27317277125518802</v>
      </c>
      <c r="M22" s="8">
        <v>0.27005438622005501</v>
      </c>
      <c r="N22" s="8">
        <v>0.21889154091334201</v>
      </c>
      <c r="O22" s="8">
        <v>0.21269008037672499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0.30078171777725804</v>
      </c>
      <c r="V22" s="8">
        <v>0.30310301239460702</v>
      </c>
      <c r="W22" s="8">
        <v>0.30121201165877493</v>
      </c>
      <c r="X22" s="8">
        <v>0.29144048590625199</v>
      </c>
      <c r="Y22" s="8">
        <v>0.26970796835444799</v>
      </c>
      <c r="Z22" s="8">
        <v>0.26189086487545699</v>
      </c>
      <c r="AA22" s="8">
        <v>0.27177905617959103</v>
      </c>
      <c r="AB22" s="8">
        <v>0.269269099842114</v>
      </c>
      <c r="AC22" s="8">
        <v>0.26456767480640803</v>
      </c>
      <c r="AD22" s="8">
        <v>0.21019840178562596</v>
      </c>
      <c r="AE22" s="8">
        <v>0.20423473360949504</v>
      </c>
    </row>
    <row r="23" spans="1:31" x14ac:dyDescent="0.25">
      <c r="A23" s="3" t="s">
        <v>13</v>
      </c>
      <c r="B23" s="3" t="s">
        <v>12</v>
      </c>
      <c r="C23" s="8">
        <v>0.43387085307681117</v>
      </c>
      <c r="D23" s="8">
        <v>0.43257715546594733</v>
      </c>
      <c r="E23" s="8">
        <v>0.43874258028542729</v>
      </c>
      <c r="F23" s="8">
        <v>0.43491810426352495</v>
      </c>
      <c r="G23" s="8">
        <v>0.42185733412701076</v>
      </c>
      <c r="H23" s="8">
        <v>0.39687511310307527</v>
      </c>
      <c r="I23" s="8">
        <v>0.3760172647634934</v>
      </c>
      <c r="J23" s="8">
        <v>0.38925409717481119</v>
      </c>
      <c r="K23" s="8">
        <v>0.40000632532593627</v>
      </c>
      <c r="L23" s="8">
        <v>0.39817531051143717</v>
      </c>
      <c r="M23" s="8">
        <v>0.39554776836662514</v>
      </c>
      <c r="N23" s="8">
        <v>0.37821052888379858</v>
      </c>
      <c r="O23" s="8">
        <v>0.37508787354307205</v>
      </c>
      <c r="Q23" s="3" t="s">
        <v>13</v>
      </c>
      <c r="R23" s="3" t="s">
        <v>12</v>
      </c>
      <c r="S23" s="8">
        <v>0.4335410531351383</v>
      </c>
      <c r="T23" s="8">
        <v>0.43511491615671477</v>
      </c>
      <c r="U23" s="8">
        <v>0.43897711832106617</v>
      </c>
      <c r="V23" s="8">
        <v>0.43183271487217484</v>
      </c>
      <c r="W23" s="8">
        <v>0.42240478428026551</v>
      </c>
      <c r="X23" s="8">
        <v>0.39446820817627126</v>
      </c>
      <c r="Y23" s="8">
        <v>0.38069763515008664</v>
      </c>
      <c r="Z23" s="8">
        <v>0.392333768999786</v>
      </c>
      <c r="AA23" s="8">
        <v>0.39769638929000872</v>
      </c>
      <c r="AB23" s="8">
        <v>0.39526291421973303</v>
      </c>
      <c r="AC23" s="8">
        <v>0.39765331836532736</v>
      </c>
      <c r="AD23" s="8">
        <v>0.37862603929840472</v>
      </c>
      <c r="AE23" s="8">
        <v>0.37791483335243786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0.15228563231898604</v>
      </c>
      <c r="D27" s="8">
        <v>0.15805495661754324</v>
      </c>
      <c r="E27" s="8">
        <v>0.15498362994037024</v>
      </c>
      <c r="F27" s="8">
        <v>0.15863852691598174</v>
      </c>
      <c r="G27" s="8">
        <v>0.16047591516385123</v>
      </c>
      <c r="H27" s="8">
        <v>0.15450030051771732</v>
      </c>
      <c r="I27" s="8">
        <v>0.1520868341309313</v>
      </c>
      <c r="J27" s="8">
        <v>0.15536046531936354</v>
      </c>
      <c r="K27" s="8">
        <v>0.15282546167730601</v>
      </c>
      <c r="L27" s="8">
        <v>0.15008099087896151</v>
      </c>
      <c r="M27" s="8">
        <v>0.14674526358896517</v>
      </c>
      <c r="N27" s="8">
        <v>0.13414666341895407</v>
      </c>
      <c r="O27" s="8">
        <v>0.13091920201946075</v>
      </c>
      <c r="Q27" s="3" t="s">
        <v>14</v>
      </c>
      <c r="R27" s="3" t="s">
        <v>5</v>
      </c>
      <c r="S27" s="8">
        <v>0.15248838731001577</v>
      </c>
      <c r="T27" s="8">
        <v>0.15297125526122304</v>
      </c>
      <c r="U27" s="8">
        <v>0.15458103190770409</v>
      </c>
      <c r="V27" s="8">
        <v>0.15734401024946729</v>
      </c>
      <c r="W27" s="8">
        <v>0.16093534444707425</v>
      </c>
      <c r="X27" s="8">
        <v>0.15421686279756974</v>
      </c>
      <c r="Y27" s="8">
        <v>0.15170043657356858</v>
      </c>
      <c r="Z27" s="8">
        <v>0.1534291618609204</v>
      </c>
      <c r="AA27" s="8">
        <v>0.14824713398750322</v>
      </c>
      <c r="AB27" s="8">
        <v>0.14355454811883575</v>
      </c>
      <c r="AC27" s="8">
        <v>0.14144097708928954</v>
      </c>
      <c r="AD27" s="8">
        <v>0.13680022818960422</v>
      </c>
      <c r="AE27" s="8">
        <v>0.13402016095878802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6.5528242952400187E-2</v>
      </c>
      <c r="D29" s="8">
        <v>7.1620554204321077E-2</v>
      </c>
      <c r="E29" s="8">
        <v>7.50320359040694E-2</v>
      </c>
      <c r="F29" s="8">
        <v>7.7932334413683413E-2</v>
      </c>
      <c r="G29" s="8">
        <v>7.9255917217601127E-2</v>
      </c>
      <c r="H29" s="8">
        <v>7.1978263379294583E-2</v>
      </c>
      <c r="I29" s="8">
        <v>7.2445161949774489E-2</v>
      </c>
      <c r="J29" s="8">
        <v>7.7118381165331956E-2</v>
      </c>
      <c r="K29" s="8">
        <v>7.7640601006775348E-2</v>
      </c>
      <c r="L29" s="8">
        <v>7.6320688448843446E-2</v>
      </c>
      <c r="M29" s="8">
        <v>7.4249058979450555E-2</v>
      </c>
      <c r="N29" s="8">
        <v>6.9968344548998848E-2</v>
      </c>
      <c r="O29" s="8">
        <v>6.8831880050662833E-2</v>
      </c>
      <c r="Q29" s="3" t="s">
        <v>14</v>
      </c>
      <c r="R29" s="3" t="s">
        <v>7</v>
      </c>
      <c r="S29" s="8">
        <v>6.8031631478383703E-2</v>
      </c>
      <c r="T29" s="8">
        <v>6.6278924662521208E-2</v>
      </c>
      <c r="U29" s="8">
        <v>7.1405037537494609E-2</v>
      </c>
      <c r="V29" s="8">
        <v>7.4292966750019798E-2</v>
      </c>
      <c r="W29" s="8">
        <v>7.6019475934525238E-2</v>
      </c>
      <c r="X29" s="8">
        <v>7.0859927806260076E-2</v>
      </c>
      <c r="Y29" s="8">
        <v>7.1179303611546063E-2</v>
      </c>
      <c r="Z29" s="8">
        <v>7.4384915612351346E-2</v>
      </c>
      <c r="AA29" s="8">
        <v>7.4909265564294211E-2</v>
      </c>
      <c r="AB29" s="8">
        <v>7.3165011747951009E-2</v>
      </c>
      <c r="AC29" s="8">
        <v>7.2484089285861961E-2</v>
      </c>
      <c r="AD29" s="8">
        <v>6.9636440488873366E-2</v>
      </c>
      <c r="AE29" s="8">
        <v>6.8535781705513721E-2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0</v>
      </c>
      <c r="E30" s="8">
        <v>0</v>
      </c>
      <c r="F30" s="8">
        <v>0</v>
      </c>
      <c r="G30" s="8">
        <v>0</v>
      </c>
      <c r="H30" s="8">
        <v>0</v>
      </c>
      <c r="I30" s="8">
        <v>0</v>
      </c>
      <c r="J30" s="8">
        <v>0</v>
      </c>
      <c r="K30" s="8">
        <v>0</v>
      </c>
      <c r="L30" s="8">
        <v>0</v>
      </c>
      <c r="M30" s="8">
        <v>5.3279209744853311E-5</v>
      </c>
      <c r="N30" s="8">
        <v>0</v>
      </c>
      <c r="O30" s="8">
        <v>0</v>
      </c>
      <c r="Q30" s="3" t="s">
        <v>14</v>
      </c>
      <c r="R30" s="3" t="s">
        <v>8</v>
      </c>
      <c r="S30" s="8">
        <v>4.6294041986542792E-4</v>
      </c>
      <c r="T30" s="8">
        <v>6.3459675993512803E-4</v>
      </c>
      <c r="U30" s="8">
        <v>4.4298714142783639E-4</v>
      </c>
      <c r="V30" s="8">
        <v>0</v>
      </c>
      <c r="W30" s="8">
        <v>5.1077532658403346E-4</v>
      </c>
      <c r="X30" s="8">
        <v>0</v>
      </c>
      <c r="Y30" s="8">
        <v>0</v>
      </c>
      <c r="Z30" s="8">
        <v>0</v>
      </c>
      <c r="AA30" s="8">
        <v>0</v>
      </c>
      <c r="AB30" s="8">
        <v>2.8490260684379702E-4</v>
      </c>
      <c r="AC30" s="8">
        <v>0</v>
      </c>
      <c r="AD30" s="8">
        <v>0</v>
      </c>
      <c r="AE30" s="8">
        <v>0</v>
      </c>
    </row>
    <row r="31" spans="1:31" x14ac:dyDescent="0.25">
      <c r="A31" s="3" t="s">
        <v>14</v>
      </c>
      <c r="B31" s="3" t="s">
        <v>9</v>
      </c>
      <c r="C31" s="8">
        <v>0.22528979563409052</v>
      </c>
      <c r="D31" s="8">
        <v>0.22420959372725288</v>
      </c>
      <c r="E31" s="8">
        <v>2.3763013598969457E-2</v>
      </c>
      <c r="F31" s="8">
        <v>2.8881430047267186E-2</v>
      </c>
      <c r="G31" s="8">
        <v>2.9508587760064871E-2</v>
      </c>
      <c r="H31" s="8">
        <v>1.7622041609032673E-2</v>
      </c>
      <c r="I31" s="8">
        <v>1.8013141435144497E-2</v>
      </c>
      <c r="J31" s="8">
        <v>2.2337479589858041E-2</v>
      </c>
      <c r="K31" s="8">
        <v>3.3733501257765502E-2</v>
      </c>
      <c r="L31" s="8">
        <v>4.2798272617741835E-2</v>
      </c>
      <c r="M31" s="8">
        <v>4.4988898763993618E-2</v>
      </c>
      <c r="N31" s="8">
        <v>7.4891139514356081E-2</v>
      </c>
      <c r="O31" s="8">
        <v>8.2106583300320848E-2</v>
      </c>
      <c r="Q31" s="3" t="s">
        <v>14</v>
      </c>
      <c r="R31" s="3" t="s">
        <v>9</v>
      </c>
      <c r="S31" s="8">
        <v>0.22650630279402911</v>
      </c>
      <c r="T31" s="8">
        <v>0.22500098295109294</v>
      </c>
      <c r="U31" s="8">
        <v>1.9625374155336911E-2</v>
      </c>
      <c r="V31" s="8">
        <v>2.4002456606090211E-2</v>
      </c>
      <c r="W31" s="8">
        <v>2.1387661413604674E-2</v>
      </c>
      <c r="X31" s="8">
        <v>1.2802704375449085E-2</v>
      </c>
      <c r="Y31" s="8">
        <v>1.5813141563582819E-2</v>
      </c>
      <c r="Z31" s="8">
        <v>1.862121948921025E-2</v>
      </c>
      <c r="AA31" s="8">
        <v>2.4418450925217435E-2</v>
      </c>
      <c r="AB31" s="8">
        <v>2.9053964089300617E-2</v>
      </c>
      <c r="AC31" s="8">
        <v>2.7061418690508793E-2</v>
      </c>
      <c r="AD31" s="8">
        <v>4.2825921397732072E-2</v>
      </c>
      <c r="AE31" s="8">
        <v>4.421153392608608E-2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</v>
      </c>
      <c r="J32" s="8">
        <v>0</v>
      </c>
      <c r="K32" s="8">
        <v>0</v>
      </c>
      <c r="L32" s="8">
        <v>0.25676673757266599</v>
      </c>
      <c r="M32" s="8">
        <v>0.25358514996937354</v>
      </c>
      <c r="N32" s="8">
        <v>0.24221277562797028</v>
      </c>
      <c r="O32" s="8">
        <v>0.2405101031270365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</v>
      </c>
      <c r="Z32" s="8">
        <v>0</v>
      </c>
      <c r="AA32" s="8">
        <v>0</v>
      </c>
      <c r="AB32" s="8">
        <v>0.24908879866333075</v>
      </c>
      <c r="AC32" s="8">
        <v>0.2494580209887903</v>
      </c>
      <c r="AD32" s="8">
        <v>0.2391894431931644</v>
      </c>
      <c r="AE32" s="8">
        <v>0.23779526158215755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0.31078174297806394</v>
      </c>
      <c r="E33" s="8">
        <v>0.30973032580006593</v>
      </c>
      <c r="F33" s="8">
        <v>0.30896570584016808</v>
      </c>
      <c r="G33" s="8">
        <v>0.30953501281076301</v>
      </c>
      <c r="H33" s="8">
        <v>0.31003505612003002</v>
      </c>
      <c r="I33" s="8">
        <v>0.31038574874869901</v>
      </c>
      <c r="J33" s="8">
        <v>0.31127559918838499</v>
      </c>
      <c r="K33" s="8">
        <v>0.30929846767204805</v>
      </c>
      <c r="L33" s="8">
        <v>0.31467792928424004</v>
      </c>
      <c r="M33" s="8">
        <v>0.31863541243328097</v>
      </c>
      <c r="N33" s="8">
        <v>0.28373557057792598</v>
      </c>
      <c r="O33" s="8">
        <v>0.27696383710025102</v>
      </c>
      <c r="Q33" s="3" t="s">
        <v>14</v>
      </c>
      <c r="R33" s="3" t="s">
        <v>11</v>
      </c>
      <c r="S33" s="8">
        <v>0.29658005360651601</v>
      </c>
      <c r="T33" s="8">
        <v>0.29757647524549197</v>
      </c>
      <c r="U33" s="8">
        <v>0.29755745450726401</v>
      </c>
      <c r="V33" s="8">
        <v>0.29818031433293102</v>
      </c>
      <c r="W33" s="8">
        <v>0.29790919714564407</v>
      </c>
      <c r="X33" s="8">
        <v>0.297484737958567</v>
      </c>
      <c r="Y33" s="8">
        <v>0.29679733158264993</v>
      </c>
      <c r="Z33" s="8">
        <v>0.29743934911756498</v>
      </c>
      <c r="AA33" s="8">
        <v>0.29743875979055601</v>
      </c>
      <c r="AB33" s="8">
        <v>0.30578697609931099</v>
      </c>
      <c r="AC33" s="8">
        <v>0.31018849032127099</v>
      </c>
      <c r="AD33" s="8">
        <v>0.272906835344294</v>
      </c>
      <c r="AE33" s="8">
        <v>0.26671003366165003</v>
      </c>
    </row>
    <row r="34" spans="1:31" x14ac:dyDescent="0.25">
      <c r="A34" s="3" t="s">
        <v>14</v>
      </c>
      <c r="B34" s="3" t="s">
        <v>12</v>
      </c>
      <c r="C34" s="8">
        <v>0.32034261117689505</v>
      </c>
      <c r="D34" s="8">
        <v>0.31999547808506457</v>
      </c>
      <c r="E34" s="8">
        <v>0.33047190751534505</v>
      </c>
      <c r="F34" s="8">
        <v>0.32280259605957856</v>
      </c>
      <c r="G34" s="8">
        <v>0.32020257463628993</v>
      </c>
      <c r="H34" s="8">
        <v>0.32459560730396697</v>
      </c>
      <c r="I34" s="8">
        <v>0.3216716567468702</v>
      </c>
      <c r="J34" s="8">
        <v>0.32537436829686367</v>
      </c>
      <c r="K34" s="8">
        <v>0.31957344256867493</v>
      </c>
      <c r="L34" s="8">
        <v>0.31796879139250012</v>
      </c>
      <c r="M34" s="8">
        <v>0.31250242850841986</v>
      </c>
      <c r="N34" s="8">
        <v>0.287433575059373</v>
      </c>
      <c r="O34" s="8">
        <v>0.28549707421836723</v>
      </c>
      <c r="Q34" s="3" t="s">
        <v>14</v>
      </c>
      <c r="R34" s="3" t="s">
        <v>12</v>
      </c>
      <c r="S34" s="8">
        <v>0.36914343524534765</v>
      </c>
      <c r="T34" s="8">
        <v>0.37394685026492241</v>
      </c>
      <c r="U34" s="8">
        <v>0.38048171838854961</v>
      </c>
      <c r="V34" s="8">
        <v>0.37030148707378352</v>
      </c>
      <c r="W34" s="8">
        <v>0.36496217999669317</v>
      </c>
      <c r="X34" s="8">
        <v>0.37168954162593587</v>
      </c>
      <c r="Y34" s="8">
        <v>0.3698676272671626</v>
      </c>
      <c r="Z34" s="8">
        <v>0.37487038783232407</v>
      </c>
      <c r="AA34" s="8">
        <v>0.3660866591170141</v>
      </c>
      <c r="AB34" s="8">
        <v>0.35925374509834801</v>
      </c>
      <c r="AC34" s="8">
        <v>0.35578617071478774</v>
      </c>
      <c r="AD34" s="8">
        <v>0.32968990892237665</v>
      </c>
      <c r="AE34" s="8">
        <v>0.32843291202952535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5.2776375871184812E-2</v>
      </c>
      <c r="D38" s="8">
        <v>6.6926308012820512E-2</v>
      </c>
      <c r="E38" s="8">
        <v>7.462374789550151E-2</v>
      </c>
      <c r="F38" s="8">
        <v>8.5818088781041676E-2</v>
      </c>
      <c r="G38" s="8">
        <v>7.8122734846778299E-2</v>
      </c>
      <c r="H38" s="8">
        <v>7.3897764509436262E-2</v>
      </c>
      <c r="I38" s="8">
        <v>7.415705137843534E-2</v>
      </c>
      <c r="J38" s="8">
        <v>7.314737609990532E-2</v>
      </c>
      <c r="K38" s="8">
        <v>8.6069246770136942E-2</v>
      </c>
      <c r="L38" s="8">
        <v>9.0654764054242151E-2</v>
      </c>
      <c r="M38" s="8">
        <v>8.3179040041487073E-2</v>
      </c>
      <c r="N38" s="8">
        <v>7.4678005848575688E-2</v>
      </c>
      <c r="O38" s="8">
        <v>8.4208494413581594E-2</v>
      </c>
      <c r="Q38" s="3" t="s">
        <v>15</v>
      </c>
      <c r="R38" s="3" t="s">
        <v>5</v>
      </c>
      <c r="S38" s="8">
        <v>6.1331144732335974E-2</v>
      </c>
      <c r="T38" s="8">
        <v>6.0627346180189681E-2</v>
      </c>
      <c r="U38" s="8">
        <v>7.2275256388055112E-2</v>
      </c>
      <c r="V38" s="8">
        <v>7.056996147596023E-2</v>
      </c>
      <c r="W38" s="8">
        <v>7.3164842563673269E-2</v>
      </c>
      <c r="X38" s="8">
        <v>6.9176823155719921E-2</v>
      </c>
      <c r="Y38" s="8">
        <v>7.4131316221388785E-2</v>
      </c>
      <c r="Z38" s="8">
        <v>7.764873577613618E-2</v>
      </c>
      <c r="AA38" s="8">
        <v>8.1773675893837869E-2</v>
      </c>
      <c r="AB38" s="8">
        <v>8.1739322343753903E-2</v>
      </c>
      <c r="AC38" s="8">
        <v>8.3758241263744052E-2</v>
      </c>
      <c r="AD38" s="8">
        <v>8.5296939636894373E-2</v>
      </c>
      <c r="AE38" s="8">
        <v>8.780582356874661E-2</v>
      </c>
    </row>
    <row r="39" spans="1:31" x14ac:dyDescent="0.25">
      <c r="A39" s="3" t="s">
        <v>15</v>
      </c>
      <c r="B39" s="3" t="s">
        <v>6</v>
      </c>
      <c r="C39" s="8">
        <v>0.43628606729265168</v>
      </c>
      <c r="D39" s="8">
        <v>0.43682965574854182</v>
      </c>
      <c r="E39" s="8">
        <v>0.43669074796293239</v>
      </c>
      <c r="F39" s="8">
        <v>0.43678515587544081</v>
      </c>
      <c r="G39" s="8">
        <v>0.43455778479298968</v>
      </c>
      <c r="H39" s="8">
        <v>0.43492750121316143</v>
      </c>
      <c r="I39" s="8">
        <v>0.43267971955226037</v>
      </c>
      <c r="J39" s="8">
        <v>0.43380446645247533</v>
      </c>
      <c r="K39" s="8">
        <v>0.4318669078076996</v>
      </c>
      <c r="L39" s="8">
        <v>0.43327421562540142</v>
      </c>
      <c r="M39" s="8">
        <v>0.43125812365158839</v>
      </c>
      <c r="N39" s="8">
        <v>0.43389833270321754</v>
      </c>
      <c r="O39" s="8">
        <v>0.42884290693210758</v>
      </c>
      <c r="Q39" s="3" t="s">
        <v>15</v>
      </c>
      <c r="R39" s="3" t="s">
        <v>6</v>
      </c>
      <c r="S39" s="8">
        <v>0.43578721349158295</v>
      </c>
      <c r="T39" s="8">
        <v>0.43619038440849467</v>
      </c>
      <c r="U39" s="8">
        <v>0.43516397609103946</v>
      </c>
      <c r="V39" s="8">
        <v>0.43521686280206373</v>
      </c>
      <c r="W39" s="8">
        <v>0.43227919864191872</v>
      </c>
      <c r="X39" s="8">
        <v>0.43269415648926474</v>
      </c>
      <c r="Y39" s="8">
        <v>0.42995786947903208</v>
      </c>
      <c r="Z39" s="8">
        <v>0.42866190118865671</v>
      </c>
      <c r="AA39" s="8">
        <v>0.42752753642528069</v>
      </c>
      <c r="AB39" s="8">
        <v>0.42620488404182727</v>
      </c>
      <c r="AC39" s="8">
        <v>0.42826502266228056</v>
      </c>
      <c r="AD39" s="8">
        <v>0.43296850403783177</v>
      </c>
      <c r="AE39" s="8">
        <v>0.43070933723306309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0</v>
      </c>
      <c r="E42" s="8">
        <v>0</v>
      </c>
      <c r="F42" s="8">
        <v>9.5934476127186915E-3</v>
      </c>
      <c r="G42" s="8">
        <v>1.1517234939080858E-2</v>
      </c>
      <c r="H42" s="8">
        <v>1.1652098948373608E-2</v>
      </c>
      <c r="I42" s="8">
        <v>1.4246036218782617E-2</v>
      </c>
      <c r="J42" s="8">
        <v>9.9205493281642812E-3</v>
      </c>
      <c r="K42" s="8">
        <v>1.9207766043731724E-2</v>
      </c>
      <c r="L42" s="8">
        <v>1.5878352737038887E-2</v>
      </c>
      <c r="M42" s="8">
        <v>7.7261985659894906E-3</v>
      </c>
      <c r="N42" s="8">
        <v>2.5925608467299011E-2</v>
      </c>
      <c r="O42" s="8">
        <v>2.8358596755957879E-2</v>
      </c>
      <c r="Q42" s="3" t="s">
        <v>15</v>
      </c>
      <c r="R42" s="3" t="s">
        <v>9</v>
      </c>
      <c r="S42" s="8">
        <v>1.5438089462495509E-2</v>
      </c>
      <c r="T42" s="8">
        <v>2.7686832347173056E-3</v>
      </c>
      <c r="U42" s="8">
        <v>9.0403480611325991E-3</v>
      </c>
      <c r="V42" s="8">
        <v>1.0167474246613822E-2</v>
      </c>
      <c r="W42" s="8">
        <v>9.6005049930737263E-4</v>
      </c>
      <c r="X42" s="8">
        <v>7.4066222995356834E-3</v>
      </c>
      <c r="Y42" s="8">
        <v>4.7771092537056649E-3</v>
      </c>
      <c r="Z42" s="8">
        <v>8.8660186351200553E-3</v>
      </c>
      <c r="AA42" s="8">
        <v>8.575498804499513E-3</v>
      </c>
      <c r="AB42" s="8">
        <v>9.2943386370247811E-3</v>
      </c>
      <c r="AC42" s="8">
        <v>1.1817685099056506E-2</v>
      </c>
      <c r="AD42" s="8">
        <v>6.2957044773356945E-3</v>
      </c>
      <c r="AE42" s="8">
        <v>3.1510373276095377E-2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0.44051203121647647</v>
      </c>
      <c r="D45" s="8">
        <v>0.44198986257632561</v>
      </c>
      <c r="E45" s="8">
        <v>0.43446777616668025</v>
      </c>
      <c r="F45" s="8">
        <v>0.4384665705926229</v>
      </c>
      <c r="G45" s="8">
        <v>0.43892075956861226</v>
      </c>
      <c r="H45" s="8">
        <v>0.43974413938974127</v>
      </c>
      <c r="I45" s="8">
        <v>0.44019407588608339</v>
      </c>
      <c r="J45" s="8">
        <v>0.428930636805881</v>
      </c>
      <c r="K45" s="8">
        <v>0.43796989122508878</v>
      </c>
      <c r="L45" s="8">
        <v>0.43948043563663231</v>
      </c>
      <c r="M45" s="8">
        <v>0.43996140402533807</v>
      </c>
      <c r="N45" s="8">
        <v>0.43982880529097634</v>
      </c>
      <c r="O45" s="8">
        <v>0.44521500742174813</v>
      </c>
      <c r="Q45" s="3" t="s">
        <v>15</v>
      </c>
      <c r="R45" s="3" t="s">
        <v>12</v>
      </c>
      <c r="S45" s="8">
        <v>0.45826247913324247</v>
      </c>
      <c r="T45" s="8">
        <v>0.45962892554142515</v>
      </c>
      <c r="U45" s="8">
        <v>0.46040289646803834</v>
      </c>
      <c r="V45" s="8">
        <v>0.46011493830744382</v>
      </c>
      <c r="W45" s="8">
        <v>0.4586062713789959</v>
      </c>
      <c r="X45" s="8">
        <v>0.4568476907315091</v>
      </c>
      <c r="Y45" s="8">
        <v>0.45829927948791049</v>
      </c>
      <c r="Z45" s="8">
        <v>0.45906507177644484</v>
      </c>
      <c r="AA45" s="8">
        <v>0.45628278211644774</v>
      </c>
      <c r="AB45" s="8">
        <v>0.45906189552991861</v>
      </c>
      <c r="AC45" s="8">
        <v>0.45781428545180741</v>
      </c>
      <c r="AD45" s="8">
        <v>0.45775898733654291</v>
      </c>
      <c r="AE45" s="8">
        <v>0.4618289513271106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0.83758397790512373</v>
      </c>
      <c r="D48" s="8">
        <v>0.85077094522153218</v>
      </c>
      <c r="E48" s="8">
        <v>0.85317589745942435</v>
      </c>
      <c r="F48" s="8">
        <v>0.84487644624146041</v>
      </c>
      <c r="G48" s="8">
        <v>0.83615890421863426</v>
      </c>
      <c r="H48" s="8">
        <v>0.83545552543117119</v>
      </c>
      <c r="I48" s="8">
        <v>0.83209859693893562</v>
      </c>
      <c r="J48" s="8">
        <v>0.82265386921615535</v>
      </c>
      <c r="K48" s="8">
        <v>0.8136322778927505</v>
      </c>
      <c r="L48" s="8">
        <v>0.81930805837206289</v>
      </c>
      <c r="M48" s="8">
        <v>0.81569088480681329</v>
      </c>
      <c r="N48" s="8">
        <v>0.85082613736826984</v>
      </c>
      <c r="O48" s="8">
        <v>0.84481846891965384</v>
      </c>
      <c r="Q48" s="3" t="s">
        <v>16</v>
      </c>
      <c r="R48" s="3" t="s">
        <v>4</v>
      </c>
      <c r="S48" s="8">
        <v>0.81974116573481681</v>
      </c>
      <c r="T48" s="8">
        <v>0.82859527364775998</v>
      </c>
      <c r="U48" s="8">
        <v>0.84153075537931576</v>
      </c>
      <c r="V48" s="8">
        <v>0.83659035826284356</v>
      </c>
      <c r="W48" s="8">
        <v>0.82028282252776719</v>
      </c>
      <c r="X48" s="8">
        <v>0.82416049702728456</v>
      </c>
      <c r="Y48" s="8">
        <v>0.80461033742678356</v>
      </c>
      <c r="Z48" s="8">
        <v>0.79531459417724448</v>
      </c>
      <c r="AA48" s="8">
        <v>0.79725972668207279</v>
      </c>
      <c r="AB48" s="8">
        <v>0.79859503700734902</v>
      </c>
      <c r="AC48" s="8">
        <v>0.80078317418287104</v>
      </c>
      <c r="AD48" s="8">
        <v>0.83725096360825912</v>
      </c>
      <c r="AE48" s="8">
        <v>0.82721378662989875</v>
      </c>
    </row>
    <row r="49" spans="1:31" x14ac:dyDescent="0.25">
      <c r="A49" s="3" t="s">
        <v>16</v>
      </c>
      <c r="B49" s="3" t="s">
        <v>5</v>
      </c>
      <c r="C49" s="8">
        <v>0.15027218692000949</v>
      </c>
      <c r="D49" s="8">
        <v>0.15452086707018484</v>
      </c>
      <c r="E49" s="8">
        <v>0.15507246382713569</v>
      </c>
      <c r="F49" s="8">
        <v>0.1582399138482129</v>
      </c>
      <c r="G49" s="8">
        <v>0.15970913024953204</v>
      </c>
      <c r="H49" s="8">
        <v>0.15820957115184209</v>
      </c>
      <c r="I49" s="8">
        <v>0.15870127725939523</v>
      </c>
      <c r="J49" s="8">
        <v>0.16230323460664994</v>
      </c>
      <c r="K49" s="8">
        <v>0.15689367065637125</v>
      </c>
      <c r="L49" s="8">
        <v>0.15772383695549891</v>
      </c>
      <c r="M49" s="8">
        <v>0.15076699948405425</v>
      </c>
      <c r="N49" s="8">
        <v>0.13817273519265777</v>
      </c>
      <c r="O49" s="8">
        <v>0.13655031014226418</v>
      </c>
      <c r="Q49" s="3" t="s">
        <v>16</v>
      </c>
      <c r="R49" s="3" t="s">
        <v>5</v>
      </c>
      <c r="S49" s="8">
        <v>0.15045291689976309</v>
      </c>
      <c r="T49" s="8">
        <v>0.14989227656384288</v>
      </c>
      <c r="U49" s="8">
        <v>0.15013600025475268</v>
      </c>
      <c r="V49" s="8">
        <v>0.15640934949622792</v>
      </c>
      <c r="W49" s="8">
        <v>0.16236462133695945</v>
      </c>
      <c r="X49" s="8">
        <v>0.15851488699378796</v>
      </c>
      <c r="Y49" s="8">
        <v>0.15860470511826516</v>
      </c>
      <c r="Z49" s="8">
        <v>0.15849126368021541</v>
      </c>
      <c r="AA49" s="8">
        <v>0.15505341005986933</v>
      </c>
      <c r="AB49" s="8">
        <v>0.15296599548903403</v>
      </c>
      <c r="AC49" s="8">
        <v>0.14730916433924288</v>
      </c>
      <c r="AD49" s="8">
        <v>0.13878808092467834</v>
      </c>
      <c r="AE49" s="8">
        <v>0.13698967454106525</v>
      </c>
    </row>
    <row r="50" spans="1:31" x14ac:dyDescent="0.25">
      <c r="A50" s="3" t="s">
        <v>16</v>
      </c>
      <c r="B50" s="3" t="s">
        <v>6</v>
      </c>
      <c r="C50" s="8">
        <v>0.15650028081925024</v>
      </c>
      <c r="D50" s="8">
        <v>0.15659916502012775</v>
      </c>
      <c r="E50" s="8">
        <v>0.1567070250532509</v>
      </c>
      <c r="F50" s="8">
        <v>0.15706904916187328</v>
      </c>
      <c r="G50" s="8">
        <v>0.15681234587598736</v>
      </c>
      <c r="H50" s="8">
        <v>0.15653259947744425</v>
      </c>
      <c r="I50" s="8">
        <v>0.15613878285275493</v>
      </c>
      <c r="J50" s="8">
        <v>0.15697616000311779</v>
      </c>
      <c r="K50" s="8">
        <v>0.15652689207034312</v>
      </c>
      <c r="L50" s="8">
        <v>0.15668633849995084</v>
      </c>
      <c r="M50" s="8">
        <v>0.15606570063738343</v>
      </c>
      <c r="N50" s="8">
        <v>0.15715655890370908</v>
      </c>
      <c r="O50" s="8">
        <v>0.15279330233225699</v>
      </c>
      <c r="Q50" s="3" t="s">
        <v>16</v>
      </c>
      <c r="R50" s="3" t="s">
        <v>6</v>
      </c>
      <c r="S50" s="8">
        <v>0.15562485622408012</v>
      </c>
      <c r="T50" s="8">
        <v>0.15652673136217385</v>
      </c>
      <c r="U50" s="8">
        <v>0.15654088417391732</v>
      </c>
      <c r="V50" s="8">
        <v>0.15654309334171643</v>
      </c>
      <c r="W50" s="8">
        <v>0.15654042576312785</v>
      </c>
      <c r="X50" s="8">
        <v>0.15638748421017917</v>
      </c>
      <c r="Y50" s="8">
        <v>0.15608595000129635</v>
      </c>
      <c r="Z50" s="8">
        <v>0.15666994816049939</v>
      </c>
      <c r="AA50" s="8">
        <v>0.15642820132031568</v>
      </c>
      <c r="AB50" s="8">
        <v>0.15642000407902068</v>
      </c>
      <c r="AC50" s="8">
        <v>0.15616463998710775</v>
      </c>
      <c r="AD50" s="8">
        <v>0.15658355875652796</v>
      </c>
      <c r="AE50" s="8">
        <v>0.15692755308692979</v>
      </c>
    </row>
    <row r="51" spans="1:31" x14ac:dyDescent="0.25">
      <c r="A51" s="3" t="s">
        <v>16</v>
      </c>
      <c r="B51" s="3" t="s">
        <v>7</v>
      </c>
      <c r="C51" s="8">
        <v>6.878163228794125E-2</v>
      </c>
      <c r="D51" s="8">
        <v>7.4238211332627854E-2</v>
      </c>
      <c r="E51" s="8">
        <v>7.8265828180617864E-2</v>
      </c>
      <c r="F51" s="8">
        <v>8.0127645086861987E-2</v>
      </c>
      <c r="G51" s="8">
        <v>8.0854624826089863E-2</v>
      </c>
      <c r="H51" s="8">
        <v>7.5324020041781029E-2</v>
      </c>
      <c r="I51" s="8">
        <v>7.6567435268587725E-2</v>
      </c>
      <c r="J51" s="8">
        <v>8.2356290275695521E-2</v>
      </c>
      <c r="K51" s="8">
        <v>8.0747626471772721E-2</v>
      </c>
      <c r="L51" s="8">
        <v>7.8918072500788916E-2</v>
      </c>
      <c r="M51" s="8">
        <v>7.4766494412340817E-2</v>
      </c>
      <c r="N51" s="8">
        <v>6.4736856526795561E-2</v>
      </c>
      <c r="O51" s="8">
        <v>6.3305795948900165E-2</v>
      </c>
      <c r="Q51" s="3" t="s">
        <v>16</v>
      </c>
      <c r="R51" s="3" t="s">
        <v>7</v>
      </c>
      <c r="S51" s="8">
        <v>6.9125014842258414E-2</v>
      </c>
      <c r="T51" s="8">
        <v>7.0519948172540675E-2</v>
      </c>
      <c r="U51" s="8">
        <v>7.179553896967647E-2</v>
      </c>
      <c r="V51" s="8">
        <v>7.6233152722291614E-2</v>
      </c>
      <c r="W51" s="8">
        <v>7.99833208796598E-2</v>
      </c>
      <c r="X51" s="8">
        <v>7.7645685826712538E-2</v>
      </c>
      <c r="Y51" s="8">
        <v>7.8255003752960142E-2</v>
      </c>
      <c r="Z51" s="8">
        <v>7.9273163434309055E-2</v>
      </c>
      <c r="AA51" s="8">
        <v>7.5232570172852023E-2</v>
      </c>
      <c r="AB51" s="8">
        <v>7.5511374787629926E-2</v>
      </c>
      <c r="AC51" s="8">
        <v>6.9181196165093772E-2</v>
      </c>
      <c r="AD51" s="8">
        <v>6.3904564128352215E-2</v>
      </c>
      <c r="AE51" s="8">
        <v>6.2982582460979861E-2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3.2198274552090777E-3</v>
      </c>
      <c r="D53" s="8">
        <v>4.2110385126648501E-3</v>
      </c>
      <c r="E53" s="8">
        <v>6.1287441497775343E-3</v>
      </c>
      <c r="F53" s="8">
        <v>7.1978397271446441E-3</v>
      </c>
      <c r="G53" s="8">
        <v>7.8434940193708447E-3</v>
      </c>
      <c r="H53" s="8">
        <v>4.157337348179203E-3</v>
      </c>
      <c r="I53" s="8">
        <v>3.9378147052615735E-3</v>
      </c>
      <c r="J53" s="8">
        <v>5.1172939473381716E-3</v>
      </c>
      <c r="K53" s="8">
        <v>9.7361142036904817E-3</v>
      </c>
      <c r="L53" s="8">
        <v>1.3635115056644205E-2</v>
      </c>
      <c r="M53" s="8">
        <v>1.1670394401169824E-2</v>
      </c>
      <c r="N53" s="8">
        <v>3.9394240889548689E-2</v>
      </c>
      <c r="O53" s="8">
        <v>4.9443414942664556E-2</v>
      </c>
      <c r="Q53" s="3" t="s">
        <v>16</v>
      </c>
      <c r="R53" s="3" t="s">
        <v>9</v>
      </c>
      <c r="S53" s="8">
        <v>6.2555735484975672E-3</v>
      </c>
      <c r="T53" s="8">
        <v>6.5746433740725774E-3</v>
      </c>
      <c r="U53" s="8">
        <v>7.7172083294826613E-3</v>
      </c>
      <c r="V53" s="8">
        <v>8.5644024508305522E-3</v>
      </c>
      <c r="W53" s="8">
        <v>8.0644264938106724E-3</v>
      </c>
      <c r="X53" s="8">
        <v>4.4725161369431445E-3</v>
      </c>
      <c r="Y53" s="8">
        <v>5.5996069587423026E-3</v>
      </c>
      <c r="Z53" s="8">
        <v>6.7332662335544153E-3</v>
      </c>
      <c r="AA53" s="8">
        <v>7.6331674963871542E-3</v>
      </c>
      <c r="AB53" s="8">
        <v>1.0765772642435145E-2</v>
      </c>
      <c r="AC53" s="8">
        <v>7.6606375157393563E-3</v>
      </c>
      <c r="AD53" s="8">
        <v>2.429190637883874E-2</v>
      </c>
      <c r="AE53" s="8">
        <v>2.6530946200582776E-2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</v>
      </c>
      <c r="J54" s="8">
        <v>0.3024782061532777</v>
      </c>
      <c r="K54" s="8">
        <v>0.30719362065454903</v>
      </c>
      <c r="L54" s="8">
        <v>0.30837629947742129</v>
      </c>
      <c r="M54" s="8">
        <v>0.28020829535160047</v>
      </c>
      <c r="N54" s="8">
        <v>0.26290324468702558</v>
      </c>
      <c r="O54" s="8">
        <v>0.25559554855447553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</v>
      </c>
      <c r="Z54" s="8">
        <v>0.29987025365666148</v>
      </c>
      <c r="AA54" s="8">
        <v>0.29742881932485238</v>
      </c>
      <c r="AB54" s="8">
        <v>0.29810691908852505</v>
      </c>
      <c r="AC54" s="8">
        <v>0.26721208965342091</v>
      </c>
      <c r="AD54" s="8">
        <v>0.2633180991161263</v>
      </c>
      <c r="AE54" s="8">
        <v>0.26142257644985889</v>
      </c>
    </row>
    <row r="55" spans="1:31" x14ac:dyDescent="0.25">
      <c r="A55" s="3" t="s">
        <v>16</v>
      </c>
      <c r="B55" s="3" t="s">
        <v>11</v>
      </c>
      <c r="C55" s="8">
        <v>0.30623074045677601</v>
      </c>
      <c r="D55" s="8">
        <v>0.30622502134479807</v>
      </c>
      <c r="E55" s="8">
        <v>0.30390897159154495</v>
      </c>
      <c r="F55" s="8">
        <v>0.30403805230273301</v>
      </c>
      <c r="G55" s="8">
        <v>0.303822270138495</v>
      </c>
      <c r="H55" s="8">
        <v>0.304908064507868</v>
      </c>
      <c r="I55" s="8">
        <v>0.30621889658523094</v>
      </c>
      <c r="J55" s="8">
        <v>0.30670680757041602</v>
      </c>
      <c r="K55" s="8">
        <v>0.30315194775506399</v>
      </c>
      <c r="L55" s="8">
        <v>0.30287334161267404</v>
      </c>
      <c r="M55" s="8">
        <v>0.303923555980388</v>
      </c>
      <c r="N55" s="8">
        <v>0.30619363302449504</v>
      </c>
      <c r="O55" s="8">
        <v>0.30474078461391707</v>
      </c>
      <c r="Q55" s="3" t="s">
        <v>16</v>
      </c>
      <c r="R55" s="3" t="s">
        <v>11</v>
      </c>
      <c r="S55" s="8">
        <v>0.283051190046544</v>
      </c>
      <c r="T55" s="8">
        <v>0.28353877840040304</v>
      </c>
      <c r="U55" s="8">
        <v>0.28261266044464101</v>
      </c>
      <c r="V55" s="8">
        <v>0.28448877846286502</v>
      </c>
      <c r="W55" s="8">
        <v>0.28533062901497602</v>
      </c>
      <c r="X55" s="8">
        <v>0.28411243872928699</v>
      </c>
      <c r="Y55" s="8">
        <v>0.28379774385417</v>
      </c>
      <c r="Z55" s="8">
        <v>0.28242105533540102</v>
      </c>
      <c r="AA55" s="8">
        <v>0.28307154789664496</v>
      </c>
      <c r="AB55" s="8">
        <v>0.28420141850050701</v>
      </c>
      <c r="AC55" s="8">
        <v>0.28443939527550594</v>
      </c>
      <c r="AD55" s="8">
        <v>0.28357509609746601</v>
      </c>
      <c r="AE55" s="8">
        <v>0.28209609788744999</v>
      </c>
    </row>
    <row r="56" spans="1:31" x14ac:dyDescent="0.25">
      <c r="A56" s="3" t="s">
        <v>16</v>
      </c>
      <c r="B56" s="3" t="s">
        <v>12</v>
      </c>
      <c r="C56" s="8">
        <v>0.34639190262387742</v>
      </c>
      <c r="D56" s="8">
        <v>0.34558267355245098</v>
      </c>
      <c r="E56" s="8">
        <v>0.35407505611791795</v>
      </c>
      <c r="F56" s="8">
        <v>0.35129045643305384</v>
      </c>
      <c r="G56" s="8">
        <v>0.34593261604419812</v>
      </c>
      <c r="H56" s="8">
        <v>0.3456634653440932</v>
      </c>
      <c r="I56" s="8">
        <v>0.3415464413607277</v>
      </c>
      <c r="J56" s="8">
        <v>0.3354207470352929</v>
      </c>
      <c r="K56" s="8">
        <v>0.33050773736768413</v>
      </c>
      <c r="L56" s="8">
        <v>0.3327101565698925</v>
      </c>
      <c r="M56" s="8">
        <v>0.33244373394701077</v>
      </c>
      <c r="N56" s="8">
        <v>0.33643705780803984</v>
      </c>
      <c r="O56" s="8">
        <v>0.33336538690383155</v>
      </c>
      <c r="Q56" s="3" t="s">
        <v>16</v>
      </c>
      <c r="R56" s="3" t="s">
        <v>12</v>
      </c>
      <c r="S56" s="8">
        <v>0.40801791205105031</v>
      </c>
      <c r="T56" s="8">
        <v>0.41508169652987437</v>
      </c>
      <c r="U56" s="8">
        <v>0.42080065103547976</v>
      </c>
      <c r="V56" s="8">
        <v>0.41108917627341329</v>
      </c>
      <c r="W56" s="8">
        <v>0.40467424687412229</v>
      </c>
      <c r="X56" s="8">
        <v>0.40625057043921547</v>
      </c>
      <c r="Y56" s="8">
        <v>0.40034660326099447</v>
      </c>
      <c r="Z56" s="8">
        <v>0.39784083540903087</v>
      </c>
      <c r="AA56" s="8">
        <v>0.38501199943173137</v>
      </c>
      <c r="AB56" s="8">
        <v>0.38338988717551042</v>
      </c>
      <c r="AC56" s="8">
        <v>0.38710552780011309</v>
      </c>
      <c r="AD56" s="8">
        <v>0.39381750755795375</v>
      </c>
      <c r="AE56" s="8">
        <v>0.39518268909342724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FF91AF-EAFE-4E2A-AAFC-B3969F1842A5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61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122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1155897.98103766</v>
      </c>
      <c r="D3" s="4">
        <v>1170087.08520292</v>
      </c>
      <c r="E3" s="4">
        <v>1287626.2284534301</v>
      </c>
      <c r="F3" s="4">
        <v>1324651.8394959799</v>
      </c>
      <c r="G3" s="4">
        <v>1327772.5423045801</v>
      </c>
      <c r="H3" s="4">
        <v>1370641.8388368101</v>
      </c>
      <c r="I3" s="4">
        <v>1473329.8802046301</v>
      </c>
      <c r="J3" s="4">
        <v>1443721.38745253</v>
      </c>
      <c r="K3" s="4">
        <v>1521691.4352779901</v>
      </c>
      <c r="L3" s="4">
        <v>1564327.10153566</v>
      </c>
      <c r="M3" s="4">
        <v>1604992.6494021399</v>
      </c>
      <c r="N3" s="4">
        <v>1715178.8101274499</v>
      </c>
      <c r="O3" s="4">
        <v>1706492.77643903</v>
      </c>
      <c r="Q3" s="3" t="s">
        <v>2</v>
      </c>
      <c r="R3" s="3" t="s">
        <v>3</v>
      </c>
      <c r="S3" s="4">
        <v>1106974.0852198601</v>
      </c>
      <c r="T3" s="4">
        <v>1119605.24446363</v>
      </c>
      <c r="U3" s="4">
        <v>1220311.36163283</v>
      </c>
      <c r="V3" s="4">
        <v>1269136.45519567</v>
      </c>
      <c r="W3" s="4">
        <v>1277778.6953274901</v>
      </c>
      <c r="X3" s="4">
        <v>1305786.2244635799</v>
      </c>
      <c r="Y3" s="4">
        <v>1408486.0906773801</v>
      </c>
      <c r="Z3" s="4">
        <v>1357386.22566217</v>
      </c>
      <c r="AA3" s="4">
        <v>1426935.38705317</v>
      </c>
      <c r="AB3" s="4">
        <v>1495225.6537379101</v>
      </c>
      <c r="AC3" s="4">
        <v>1525283.66459004</v>
      </c>
      <c r="AD3" s="4">
        <v>1672656.63310297</v>
      </c>
      <c r="AE3" s="4">
        <v>1665798.0193308401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  <c r="J6" s="4">
        <v>0</v>
      </c>
      <c r="K6" s="4">
        <v>0</v>
      </c>
      <c r="L6" s="4">
        <v>0</v>
      </c>
      <c r="M6" s="4">
        <v>0</v>
      </c>
      <c r="N6" s="4">
        <v>0</v>
      </c>
      <c r="O6" s="4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104.57221108652</v>
      </c>
      <c r="U8" s="4">
        <v>105.871104</v>
      </c>
      <c r="V8" s="4">
        <v>65.253600000000006</v>
      </c>
      <c r="W8" s="4">
        <v>154.59379200000001</v>
      </c>
      <c r="X8" s="4">
        <v>0</v>
      </c>
      <c r="Y8" s="4">
        <v>0</v>
      </c>
      <c r="Z8" s="4">
        <v>0</v>
      </c>
      <c r="AA8" s="4">
        <v>0</v>
      </c>
      <c r="AB8" s="4">
        <v>24.445295999999999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97957.910595695095</v>
      </c>
      <c r="D9" s="4">
        <v>106231.828282926</v>
      </c>
      <c r="E9" s="4">
        <v>107522.291982493</v>
      </c>
      <c r="F9" s="4">
        <v>117289.61184631</v>
      </c>
      <c r="G9" s="4">
        <v>124775.352579363</v>
      </c>
      <c r="H9" s="4">
        <v>115862.19934427099</v>
      </c>
      <c r="I9" s="4">
        <v>117607.603041804</v>
      </c>
      <c r="J9" s="4">
        <v>127953.23519861299</v>
      </c>
      <c r="K9" s="4">
        <v>150517.06181785199</v>
      </c>
      <c r="L9" s="4">
        <v>168921.60304089601</v>
      </c>
      <c r="M9" s="4">
        <v>184635.52062962999</v>
      </c>
      <c r="N9" s="4">
        <v>241262.243308754</v>
      </c>
      <c r="O9" s="4">
        <v>254511.499739083</v>
      </c>
      <c r="Q9" s="3" t="s">
        <v>2</v>
      </c>
      <c r="R9" s="3" t="s">
        <v>9</v>
      </c>
      <c r="S9" s="4">
        <v>98174.682260697795</v>
      </c>
      <c r="T9" s="4">
        <v>110156.923754066</v>
      </c>
      <c r="U9" s="4">
        <v>114156.532429454</v>
      </c>
      <c r="V9" s="4">
        <v>117194.256192367</v>
      </c>
      <c r="W9" s="4">
        <v>123491.427723106</v>
      </c>
      <c r="X9" s="4">
        <v>115477.713879997</v>
      </c>
      <c r="Y9" s="4">
        <v>123313.048749098</v>
      </c>
      <c r="Z9" s="4">
        <v>130401.54271676199</v>
      </c>
      <c r="AA9" s="4">
        <v>147798.27397553899</v>
      </c>
      <c r="AB9" s="4">
        <v>165362.25999917401</v>
      </c>
      <c r="AC9" s="4">
        <v>168019.52933097701</v>
      </c>
      <c r="AD9" s="4">
        <v>199234.610597958</v>
      </c>
      <c r="AE9" s="4">
        <v>210296.721057444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0</v>
      </c>
      <c r="D12" s="4">
        <v>0</v>
      </c>
      <c r="E12" s="4">
        <v>0</v>
      </c>
      <c r="F12" s="4">
        <v>0</v>
      </c>
      <c r="G12" s="4">
        <v>0</v>
      </c>
      <c r="H12" s="4">
        <v>0</v>
      </c>
      <c r="I12" s="4">
        <v>0</v>
      </c>
      <c r="J12" s="4">
        <v>0</v>
      </c>
      <c r="K12" s="4">
        <v>0</v>
      </c>
      <c r="L12" s="4">
        <v>0</v>
      </c>
      <c r="M12" s="4">
        <v>0</v>
      </c>
      <c r="N12" s="4">
        <v>0</v>
      </c>
      <c r="O12" s="4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951029.93193896802</v>
      </c>
      <c r="D14" s="4">
        <v>1051736.8425195799</v>
      </c>
      <c r="E14" s="4">
        <v>1120441.0055376701</v>
      </c>
      <c r="F14" s="4">
        <v>1138696.7342441599</v>
      </c>
      <c r="G14" s="4">
        <v>1111281.6549472001</v>
      </c>
      <c r="H14" s="4">
        <v>1088838.3936414099</v>
      </c>
      <c r="I14" s="4">
        <v>1080632.9650248</v>
      </c>
      <c r="J14" s="4">
        <v>1116291.77354921</v>
      </c>
      <c r="K14" s="4">
        <v>939047.71861907898</v>
      </c>
      <c r="L14" s="4">
        <v>957864.36278967804</v>
      </c>
      <c r="M14" s="4">
        <v>990420.73945041501</v>
      </c>
      <c r="N14" s="4">
        <v>1010945.44378798</v>
      </c>
      <c r="O14" s="4">
        <v>1014468.75849662</v>
      </c>
      <c r="Q14" s="3" t="s">
        <v>13</v>
      </c>
      <c r="R14" s="3" t="s">
        <v>3</v>
      </c>
      <c r="S14" s="4">
        <v>935128.45965957001</v>
      </c>
      <c r="T14" s="4">
        <v>1022413.3558115599</v>
      </c>
      <c r="U14" s="4">
        <v>1095289.9090737901</v>
      </c>
      <c r="V14" s="4">
        <v>1103165.0663203001</v>
      </c>
      <c r="W14" s="4">
        <v>1082077.11901002</v>
      </c>
      <c r="X14" s="4">
        <v>1052673.0194827099</v>
      </c>
      <c r="Y14" s="4">
        <v>1048106.09265376</v>
      </c>
      <c r="Z14" s="4">
        <v>1091065.1890352799</v>
      </c>
      <c r="AA14" s="4">
        <v>928679.05648985098</v>
      </c>
      <c r="AB14" s="4">
        <v>948399.10296053195</v>
      </c>
      <c r="AC14" s="4">
        <v>980847.40845085902</v>
      </c>
      <c r="AD14" s="4">
        <v>1018158.9219997</v>
      </c>
      <c r="AE14" s="4">
        <v>1018272.2536435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0</v>
      </c>
      <c r="D17" s="4">
        <v>0</v>
      </c>
      <c r="E17" s="4">
        <v>0</v>
      </c>
      <c r="F17" s="4">
        <v>0</v>
      </c>
      <c r="G17" s="4">
        <v>0</v>
      </c>
      <c r="H17" s="4">
        <v>0</v>
      </c>
      <c r="I17" s="4">
        <v>0</v>
      </c>
      <c r="J17" s="4">
        <v>0</v>
      </c>
      <c r="K17" s="4">
        <v>0</v>
      </c>
      <c r="L17" s="4">
        <v>0</v>
      </c>
      <c r="M17" s="4">
        <v>0</v>
      </c>
      <c r="N17" s="4">
        <v>0</v>
      </c>
      <c r="O17" s="4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147.77677765172999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78.582710664269996</v>
      </c>
      <c r="AB19" s="4">
        <v>0</v>
      </c>
      <c r="AC19" s="4">
        <v>0</v>
      </c>
      <c r="AD19" s="4">
        <v>67.129216318190004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157760.208464403</v>
      </c>
      <c r="D20" s="4">
        <v>168587.96140187699</v>
      </c>
      <c r="E20" s="4">
        <v>181204.17866175401</v>
      </c>
      <c r="F20" s="4">
        <v>191708.33485901999</v>
      </c>
      <c r="G20" s="4">
        <v>199288.266133136</v>
      </c>
      <c r="H20" s="4">
        <v>173653.186809612</v>
      </c>
      <c r="I20" s="4">
        <v>172035.74798630201</v>
      </c>
      <c r="J20" s="4">
        <v>184479.74987693501</v>
      </c>
      <c r="K20" s="4">
        <v>255942.214881903</v>
      </c>
      <c r="L20" s="4">
        <v>296785.40439227002</v>
      </c>
      <c r="M20" s="4">
        <v>314045.17744182999</v>
      </c>
      <c r="N20" s="4">
        <v>392613.75007705903</v>
      </c>
      <c r="O20" s="4">
        <v>411344.43006675399</v>
      </c>
      <c r="Q20" s="3" t="s">
        <v>13</v>
      </c>
      <c r="R20" s="3" t="s">
        <v>9</v>
      </c>
      <c r="S20" s="4">
        <v>156846.28502095799</v>
      </c>
      <c r="T20" s="4">
        <v>169644.321482889</v>
      </c>
      <c r="U20" s="4">
        <v>177736.065017577</v>
      </c>
      <c r="V20" s="4">
        <v>181628.166577658</v>
      </c>
      <c r="W20" s="4">
        <v>185743.61026612899</v>
      </c>
      <c r="X20" s="4">
        <v>172912.23367533</v>
      </c>
      <c r="Y20" s="4">
        <v>173181.19804713101</v>
      </c>
      <c r="Z20" s="4">
        <v>182220.408234484</v>
      </c>
      <c r="AA20" s="4">
        <v>237725.83642150299</v>
      </c>
      <c r="AB20" s="4">
        <v>262403.83036254498</v>
      </c>
      <c r="AC20" s="4">
        <v>269489.791191292</v>
      </c>
      <c r="AD20" s="4">
        <v>333747.249483291</v>
      </c>
      <c r="AE20" s="4">
        <v>341622.56003459397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  <c r="J23" s="4">
        <v>0</v>
      </c>
      <c r="K23" s="4">
        <v>0</v>
      </c>
      <c r="L23" s="4">
        <v>0</v>
      </c>
      <c r="M23" s="4">
        <v>0</v>
      </c>
      <c r="N23" s="4">
        <v>0</v>
      </c>
      <c r="O23" s="4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36.744723913510001</v>
      </c>
      <c r="N30" s="4">
        <v>0</v>
      </c>
      <c r="O30" s="4">
        <v>0</v>
      </c>
      <c r="Q30" s="3" t="s">
        <v>14</v>
      </c>
      <c r="R30" s="3" t="s">
        <v>8</v>
      </c>
      <c r="S30" s="4">
        <v>398.04395790782002</v>
      </c>
      <c r="T30" s="4">
        <v>530.24642493833005</v>
      </c>
      <c r="U30" s="4">
        <v>373.26097988352001</v>
      </c>
      <c r="V30" s="4">
        <v>0</v>
      </c>
      <c r="W30" s="4">
        <v>452.41837260589</v>
      </c>
      <c r="X30" s="4">
        <v>0</v>
      </c>
      <c r="Y30" s="4">
        <v>0</v>
      </c>
      <c r="Z30" s="4">
        <v>0</v>
      </c>
      <c r="AA30" s="4">
        <v>0</v>
      </c>
      <c r="AB30" s="4">
        <v>223.44737498876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350537.37532491097</v>
      </c>
      <c r="D31" s="4">
        <v>370019.28702659899</v>
      </c>
      <c r="E31" s="4">
        <v>32758.173456544799</v>
      </c>
      <c r="F31" s="4">
        <v>39356.426775003798</v>
      </c>
      <c r="G31" s="4">
        <v>42400.878574451002</v>
      </c>
      <c r="H31" s="4">
        <v>26840.544664785601</v>
      </c>
      <c r="I31" s="4">
        <v>28151.916491689499</v>
      </c>
      <c r="J31" s="4">
        <v>36022.911637391997</v>
      </c>
      <c r="K31" s="4">
        <v>56567.667011342899</v>
      </c>
      <c r="L31" s="4">
        <v>74744.713479519094</v>
      </c>
      <c r="M31" s="4">
        <v>81391.145418430795</v>
      </c>
      <c r="N31" s="4">
        <v>126885.109114124</v>
      </c>
      <c r="O31" s="4">
        <v>139218.920476114</v>
      </c>
      <c r="Q31" s="3" t="s">
        <v>14</v>
      </c>
      <c r="R31" s="3" t="s">
        <v>9</v>
      </c>
      <c r="S31" s="4">
        <v>352914.81491564203</v>
      </c>
      <c r="T31" s="4">
        <v>371041.41366310901</v>
      </c>
      <c r="U31" s="4">
        <v>28342.1293542842</v>
      </c>
      <c r="V31" s="4">
        <v>33606.257282184903</v>
      </c>
      <c r="W31" s="4">
        <v>31899.311748828201</v>
      </c>
      <c r="X31" s="4">
        <v>20235.4178303796</v>
      </c>
      <c r="Y31" s="4">
        <v>25483.072041885502</v>
      </c>
      <c r="Z31" s="4">
        <v>30703.062316812899</v>
      </c>
      <c r="AA31" s="4">
        <v>40966.520005434097</v>
      </c>
      <c r="AB31" s="4">
        <v>50867.620917530599</v>
      </c>
      <c r="AC31" s="4">
        <v>49346.5038643019</v>
      </c>
      <c r="AD31" s="4">
        <v>72848.523413976407</v>
      </c>
      <c r="AE31" s="4">
        <v>74156.287993845704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0</v>
      </c>
      <c r="D34" s="4">
        <v>0</v>
      </c>
      <c r="E34" s="4">
        <v>0</v>
      </c>
      <c r="F34" s="4">
        <v>0</v>
      </c>
      <c r="G34" s="4">
        <v>0</v>
      </c>
      <c r="H34" s="4">
        <v>0</v>
      </c>
      <c r="I34" s="4">
        <v>0</v>
      </c>
      <c r="J34" s="4">
        <v>0</v>
      </c>
      <c r="K34" s="4">
        <v>0</v>
      </c>
      <c r="L34" s="4">
        <v>0</v>
      </c>
      <c r="M34" s="4">
        <v>0</v>
      </c>
      <c r="N34" s="4">
        <v>0</v>
      </c>
      <c r="O34" s="4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  <c r="J39" s="4">
        <v>0</v>
      </c>
      <c r="K39" s="4">
        <v>0</v>
      </c>
      <c r="L39" s="4">
        <v>0</v>
      </c>
      <c r="M39" s="4">
        <v>0</v>
      </c>
      <c r="N39" s="4">
        <v>0</v>
      </c>
      <c r="O39" s="4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1885.6973268029501</v>
      </c>
      <c r="G42" s="4">
        <v>2378.5088714016401</v>
      </c>
      <c r="H42" s="4">
        <v>2520.0388635527502</v>
      </c>
      <c r="I42" s="4">
        <v>3145.79829419517</v>
      </c>
      <c r="J42" s="4">
        <v>2259.1606617623302</v>
      </c>
      <c r="K42" s="4">
        <v>4482.2758576548204</v>
      </c>
      <c r="L42" s="4">
        <v>3836.4945699899299</v>
      </c>
      <c r="M42" s="4">
        <v>1931.0635484725401</v>
      </c>
      <c r="N42" s="4">
        <v>6415.70587803534</v>
      </c>
      <c r="O42" s="4">
        <v>6972.3664657163699</v>
      </c>
      <c r="Q42" s="3" t="s">
        <v>15</v>
      </c>
      <c r="R42" s="3" t="s">
        <v>9</v>
      </c>
      <c r="S42" s="4">
        <v>2878.0172801763101</v>
      </c>
      <c r="T42" s="4">
        <v>544.2150502339</v>
      </c>
      <c r="U42" s="4">
        <v>1805.67402945556</v>
      </c>
      <c r="V42" s="4">
        <v>1998.5285562773399</v>
      </c>
      <c r="W42" s="4">
        <v>198.26103013452001</v>
      </c>
      <c r="X42" s="4">
        <v>1601.8552644644701</v>
      </c>
      <c r="Y42" s="4">
        <v>1055.3400659286399</v>
      </c>
      <c r="Z42" s="4">
        <v>2019.49568782503</v>
      </c>
      <c r="AA42" s="4">
        <v>2001.64701980819</v>
      </c>
      <c r="AB42" s="4">
        <v>2246.3332011775301</v>
      </c>
      <c r="AC42" s="4">
        <v>2953.2683371662401</v>
      </c>
      <c r="AD42" s="4">
        <v>1556.9422554150001</v>
      </c>
      <c r="AE42" s="4">
        <v>7737.79775411224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0</v>
      </c>
      <c r="D45" s="4">
        <v>0</v>
      </c>
      <c r="E45" s="4">
        <v>0</v>
      </c>
      <c r="F45" s="4">
        <v>0</v>
      </c>
      <c r="G45" s="4">
        <v>0</v>
      </c>
      <c r="H45" s="4">
        <v>0</v>
      </c>
      <c r="I45" s="4">
        <v>0</v>
      </c>
      <c r="J45" s="4">
        <v>0</v>
      </c>
      <c r="K45" s="4">
        <v>0</v>
      </c>
      <c r="L45" s="4">
        <v>0</v>
      </c>
      <c r="M45" s="4">
        <v>0</v>
      </c>
      <c r="N45" s="4">
        <v>0</v>
      </c>
      <c r="O45" s="4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304461.58766640798</v>
      </c>
      <c r="D48" s="4">
        <v>310751.88730189903</v>
      </c>
      <c r="E48" s="4">
        <v>315386.79460784199</v>
      </c>
      <c r="F48" s="4">
        <v>311400.617524278</v>
      </c>
      <c r="G48" s="4">
        <v>308188.32130047999</v>
      </c>
      <c r="H48" s="4">
        <v>309601.29941719503</v>
      </c>
      <c r="I48" s="4">
        <v>312041.905281318</v>
      </c>
      <c r="J48" s="4">
        <v>307806.37047177303</v>
      </c>
      <c r="K48" s="4">
        <v>305969.98793029098</v>
      </c>
      <c r="L48" s="4">
        <v>310888.25683066901</v>
      </c>
      <c r="M48" s="4">
        <v>310330.57003211102</v>
      </c>
      <c r="N48" s="4">
        <v>217488.18030759</v>
      </c>
      <c r="O48" s="4">
        <v>215982.10242910101</v>
      </c>
      <c r="Q48" s="3" t="s">
        <v>16</v>
      </c>
      <c r="R48" s="3" t="s">
        <v>4</v>
      </c>
      <c r="S48" s="4">
        <v>297564.41615480901</v>
      </c>
      <c r="T48" s="4">
        <v>302328.12501048</v>
      </c>
      <c r="U48" s="4">
        <v>310882.54400554899</v>
      </c>
      <c r="V48" s="4">
        <v>308349.88819697301</v>
      </c>
      <c r="W48" s="4">
        <v>302196.06936197699</v>
      </c>
      <c r="X48" s="4">
        <v>305419.04722200503</v>
      </c>
      <c r="Y48" s="4">
        <v>301708.69668869401</v>
      </c>
      <c r="Z48" s="4">
        <v>297488.207991726</v>
      </c>
      <c r="AA48" s="4">
        <v>299686.74870723201</v>
      </c>
      <c r="AB48" s="4">
        <v>302974.76130193699</v>
      </c>
      <c r="AC48" s="4">
        <v>304670.14860662399</v>
      </c>
      <c r="AD48" s="4">
        <v>214037.45823888</v>
      </c>
      <c r="AE48" s="4">
        <v>211490.19001048399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  <c r="J50" s="4">
        <v>0</v>
      </c>
      <c r="K50" s="4">
        <v>0</v>
      </c>
      <c r="L50" s="4">
        <v>0</v>
      </c>
      <c r="M50" s="4">
        <v>0</v>
      </c>
      <c r="N50" s="4">
        <v>0</v>
      </c>
      <c r="O50" s="4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6943.6482378722403</v>
      </c>
      <c r="D53" s="4">
        <v>9678.9027472957805</v>
      </c>
      <c r="E53" s="4">
        <v>20919.666744795501</v>
      </c>
      <c r="F53" s="4">
        <v>25723.254447352399</v>
      </c>
      <c r="G53" s="4">
        <v>29606.912832633501</v>
      </c>
      <c r="H53" s="4">
        <v>16467.026274696502</v>
      </c>
      <c r="I53" s="4">
        <v>15952.3121164228</v>
      </c>
      <c r="J53" s="4">
        <v>21704.139127799499</v>
      </c>
      <c r="K53" s="4">
        <v>42475.100401849901</v>
      </c>
      <c r="L53" s="4">
        <v>61522.3285679685</v>
      </c>
      <c r="M53" s="4">
        <v>53188.650248370002</v>
      </c>
      <c r="N53" s="4">
        <v>182190.98856036199</v>
      </c>
      <c r="O53" s="4">
        <v>227071.271477295</v>
      </c>
      <c r="Q53" s="3" t="s">
        <v>16</v>
      </c>
      <c r="R53" s="3" t="s">
        <v>9</v>
      </c>
      <c r="S53" s="4">
        <v>14168.630041685799</v>
      </c>
      <c r="T53" s="4">
        <v>15920.6945858772</v>
      </c>
      <c r="U53" s="4">
        <v>27533.740643516401</v>
      </c>
      <c r="V53" s="4">
        <v>32185.777697727299</v>
      </c>
      <c r="W53" s="4">
        <v>31788.663518097299</v>
      </c>
      <c r="X53" s="4">
        <v>18591.725777947198</v>
      </c>
      <c r="Y53" s="4">
        <v>23736.2353927285</v>
      </c>
      <c r="Z53" s="4">
        <v>29480.847338797299</v>
      </c>
      <c r="AA53" s="4">
        <v>34266.328869785299</v>
      </c>
      <c r="AB53" s="4">
        <v>49988.344867535903</v>
      </c>
      <c r="AC53" s="4">
        <v>35758.474002159703</v>
      </c>
      <c r="AD53" s="4">
        <v>114137.37260224301</v>
      </c>
      <c r="AE53" s="4">
        <v>123845.61532929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0</v>
      </c>
      <c r="D56" s="4">
        <v>0</v>
      </c>
      <c r="E56" s="4">
        <v>0</v>
      </c>
      <c r="F56" s="4">
        <v>0</v>
      </c>
      <c r="G56" s="4">
        <v>0</v>
      </c>
      <c r="H56" s="4">
        <v>0</v>
      </c>
      <c r="I56" s="4">
        <v>0</v>
      </c>
      <c r="J56" s="4">
        <v>0</v>
      </c>
      <c r="K56" s="4">
        <v>0</v>
      </c>
      <c r="L56" s="4">
        <v>0</v>
      </c>
      <c r="M56" s="4">
        <v>0</v>
      </c>
      <c r="N56" s="4">
        <v>0</v>
      </c>
      <c r="O56" s="4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0A7657-AEAF-4D62-9B00-9D8B7ACAA2C0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62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63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219743.58504275599</v>
      </c>
      <c r="D3" s="4">
        <v>203394.725274711</v>
      </c>
      <c r="E3" s="4">
        <v>216960.24930437401</v>
      </c>
      <c r="F3" s="4">
        <v>213260.064768043</v>
      </c>
      <c r="G3" s="4">
        <v>207672.78648120799</v>
      </c>
      <c r="H3" s="4">
        <v>208174.98332528301</v>
      </c>
      <c r="I3" s="4">
        <v>206314.622316508</v>
      </c>
      <c r="J3" s="4">
        <v>193797.17791148101</v>
      </c>
      <c r="K3" s="4">
        <v>194779.481326084</v>
      </c>
      <c r="L3" s="4">
        <v>193892.33997325401</v>
      </c>
      <c r="M3" s="4">
        <v>196049.413335866</v>
      </c>
      <c r="N3" s="4">
        <v>205405.71039594701</v>
      </c>
      <c r="O3" s="4">
        <v>201452.505479279</v>
      </c>
      <c r="Q3" s="3" t="s">
        <v>2</v>
      </c>
      <c r="R3" s="3" t="s">
        <v>3</v>
      </c>
      <c r="S3" s="4">
        <v>211842.83023534101</v>
      </c>
      <c r="T3" s="4">
        <v>196506.94014768899</v>
      </c>
      <c r="U3" s="4">
        <v>206818.21075673099</v>
      </c>
      <c r="V3" s="4">
        <v>205520.629350175</v>
      </c>
      <c r="W3" s="4">
        <v>200927.33423260099</v>
      </c>
      <c r="X3" s="4">
        <v>199187.02484454901</v>
      </c>
      <c r="Y3" s="4">
        <v>198233.322102176</v>
      </c>
      <c r="Z3" s="4">
        <v>182956.48214459801</v>
      </c>
      <c r="AA3" s="4">
        <v>183570.25450870901</v>
      </c>
      <c r="AB3" s="4">
        <v>186236.99036197201</v>
      </c>
      <c r="AC3" s="4">
        <v>187282.845666818</v>
      </c>
      <c r="AD3" s="4">
        <v>200737.047910252</v>
      </c>
      <c r="AE3" s="4">
        <v>197098.00608835401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19139.2518663058</v>
      </c>
      <c r="D6" s="4">
        <v>24722.610414342202</v>
      </c>
      <c r="E6" s="4">
        <v>33785.162965576397</v>
      </c>
      <c r="F6" s="4">
        <v>37802.530061618003</v>
      </c>
      <c r="G6" s="4">
        <v>38811.239092775199</v>
      </c>
      <c r="H6" s="4">
        <v>19706.994700733001</v>
      </c>
      <c r="I6" s="4">
        <v>20451.460290955802</v>
      </c>
      <c r="J6" s="4">
        <v>27516.869199868201</v>
      </c>
      <c r="K6" s="4">
        <v>37257.647808876602</v>
      </c>
      <c r="L6" s="4">
        <v>39755.186808086997</v>
      </c>
      <c r="M6" s="4">
        <v>40147.373126179402</v>
      </c>
      <c r="N6" s="4">
        <v>36469.650056033097</v>
      </c>
      <c r="O6" s="4">
        <v>35225.849480613797</v>
      </c>
      <c r="Q6" s="3" t="s">
        <v>2</v>
      </c>
      <c r="R6" s="3" t="s">
        <v>6</v>
      </c>
      <c r="S6" s="4">
        <v>19237.8809007454</v>
      </c>
      <c r="T6" s="4">
        <v>22729.625024151999</v>
      </c>
      <c r="U6" s="4">
        <v>30137.7405057752</v>
      </c>
      <c r="V6" s="4">
        <v>31211.759297015498</v>
      </c>
      <c r="W6" s="4">
        <v>33075.092634736597</v>
      </c>
      <c r="X6" s="4">
        <v>18979.7103413894</v>
      </c>
      <c r="Y6" s="4">
        <v>19803.931750546599</v>
      </c>
      <c r="Z6" s="4">
        <v>25096.3565984663</v>
      </c>
      <c r="AA6" s="4">
        <v>31598.990453740302</v>
      </c>
      <c r="AB6" s="4">
        <v>36125.6638167813</v>
      </c>
      <c r="AC6" s="4">
        <v>36094.476007256802</v>
      </c>
      <c r="AD6" s="4">
        <v>35627.811185337203</v>
      </c>
      <c r="AE6" s="4">
        <v>35401.409312207499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2.4600179947199998</v>
      </c>
      <c r="U8" s="4">
        <v>2.5272000000000001</v>
      </c>
      <c r="V8" s="4">
        <v>1.5794999999999999</v>
      </c>
      <c r="W8" s="4">
        <v>3.7907999999999999</v>
      </c>
      <c r="X8" s="4">
        <v>0</v>
      </c>
      <c r="Y8" s="4">
        <v>0</v>
      </c>
      <c r="Z8" s="4">
        <v>0</v>
      </c>
      <c r="AA8" s="4">
        <v>0</v>
      </c>
      <c r="AB8" s="4">
        <v>0.63180000000000003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11474.134618972001</v>
      </c>
      <c r="D9" s="4">
        <v>11726.9769310295</v>
      </c>
      <c r="E9" s="4">
        <v>11676.376141383</v>
      </c>
      <c r="F9" s="4">
        <v>12883.2131136807</v>
      </c>
      <c r="G9" s="4">
        <v>12956.269860966901</v>
      </c>
      <c r="H9" s="4">
        <v>11530.4030658308</v>
      </c>
      <c r="I9" s="4">
        <v>11472.911485099199</v>
      </c>
      <c r="J9" s="4">
        <v>12022.1224811787</v>
      </c>
      <c r="K9" s="4">
        <v>13672.452484717</v>
      </c>
      <c r="L9" s="4">
        <v>14679.9010434355</v>
      </c>
      <c r="M9" s="4">
        <v>15478.236229342399</v>
      </c>
      <c r="N9" s="4">
        <v>20286.774037064501</v>
      </c>
      <c r="O9" s="4">
        <v>21448.353773736399</v>
      </c>
      <c r="Q9" s="3" t="s">
        <v>2</v>
      </c>
      <c r="R9" s="3" t="s">
        <v>9</v>
      </c>
      <c r="S9" s="4">
        <v>11496.3753707385</v>
      </c>
      <c r="T9" s="4">
        <v>12095.6011223756</v>
      </c>
      <c r="U9" s="4">
        <v>12325.588109791999</v>
      </c>
      <c r="V9" s="4">
        <v>12802.9536293812</v>
      </c>
      <c r="W9" s="4">
        <v>12785.012256542501</v>
      </c>
      <c r="X9" s="4">
        <v>11485.3464004039</v>
      </c>
      <c r="Y9" s="4">
        <v>12010.766024296499</v>
      </c>
      <c r="Z9" s="4">
        <v>12190.254992759201</v>
      </c>
      <c r="AA9" s="4">
        <v>13405.6911136528</v>
      </c>
      <c r="AB9" s="4">
        <v>14359.5880277449</v>
      </c>
      <c r="AC9" s="4">
        <v>14144.2008124159</v>
      </c>
      <c r="AD9" s="4">
        <v>16847.2837826256</v>
      </c>
      <c r="AE9" s="4">
        <v>17813.6058854486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12051.3432230038</v>
      </c>
      <c r="D12" s="4">
        <v>12293.1663129851</v>
      </c>
      <c r="E12" s="4">
        <v>12193.433501686401</v>
      </c>
      <c r="F12" s="4">
        <v>11968.515288603399</v>
      </c>
      <c r="G12" s="4">
        <v>12045.0931042507</v>
      </c>
      <c r="H12" s="4">
        <v>12162.190802109601</v>
      </c>
      <c r="I12" s="4">
        <v>12127.192882333</v>
      </c>
      <c r="J12" s="4">
        <v>12152.651401608</v>
      </c>
      <c r="K12" s="4">
        <v>11932.329336967299</v>
      </c>
      <c r="L12" s="4">
        <v>12005.722136058799</v>
      </c>
      <c r="M12" s="4">
        <v>12068.7302344745</v>
      </c>
      <c r="N12" s="4">
        <v>11779.227588088201</v>
      </c>
      <c r="O12" s="4">
        <v>13098.401694803601</v>
      </c>
      <c r="Q12" s="3" t="s">
        <v>2</v>
      </c>
      <c r="R12" s="3" t="s">
        <v>12</v>
      </c>
      <c r="S12" s="4">
        <v>12941.0976391848</v>
      </c>
      <c r="T12" s="4">
        <v>12838.9769392087</v>
      </c>
      <c r="U12" s="4">
        <v>13117.895772830099</v>
      </c>
      <c r="V12" s="4">
        <v>12844.0050395731</v>
      </c>
      <c r="W12" s="4">
        <v>12702.4342683221</v>
      </c>
      <c r="X12" s="4">
        <v>12837.517481963399</v>
      </c>
      <c r="Y12" s="4">
        <v>12949.483776479899</v>
      </c>
      <c r="Z12" s="4">
        <v>12937.0692422177</v>
      </c>
      <c r="AA12" s="4">
        <v>12836.8810919314</v>
      </c>
      <c r="AB12" s="4">
        <v>12678.945947186299</v>
      </c>
      <c r="AC12" s="4">
        <v>12719.143779067501</v>
      </c>
      <c r="AD12" s="4">
        <v>12536.528868576699</v>
      </c>
      <c r="AE12" s="4">
        <v>13479.266538502599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183697.890927876</v>
      </c>
      <c r="D14" s="4">
        <v>197876.462992635</v>
      </c>
      <c r="E14" s="4">
        <v>206462.46563041999</v>
      </c>
      <c r="F14" s="4">
        <v>206733.655220605</v>
      </c>
      <c r="G14" s="4">
        <v>198939.20816546699</v>
      </c>
      <c r="H14" s="4">
        <v>191413.50643646301</v>
      </c>
      <c r="I14" s="4">
        <v>184796.30565917899</v>
      </c>
      <c r="J14" s="4">
        <v>184970.637537676</v>
      </c>
      <c r="K14" s="4">
        <v>162748.47909987401</v>
      </c>
      <c r="L14" s="4">
        <v>163443.765787212</v>
      </c>
      <c r="M14" s="4">
        <v>163063.08566354701</v>
      </c>
      <c r="N14" s="4">
        <v>161494.548590869</v>
      </c>
      <c r="O14" s="4">
        <v>160254.228258266</v>
      </c>
      <c r="Q14" s="3" t="s">
        <v>13</v>
      </c>
      <c r="R14" s="3" t="s">
        <v>3</v>
      </c>
      <c r="S14" s="4">
        <v>181107.435148822</v>
      </c>
      <c r="T14" s="4">
        <v>192975.40207144801</v>
      </c>
      <c r="U14" s="4">
        <v>203045.66509392299</v>
      </c>
      <c r="V14" s="4">
        <v>201558.51065331299</v>
      </c>
      <c r="W14" s="4">
        <v>194872.42686891099</v>
      </c>
      <c r="X14" s="4">
        <v>186675.57411292201</v>
      </c>
      <c r="Y14" s="4">
        <v>180562.61921520499</v>
      </c>
      <c r="Z14" s="4">
        <v>181672.91951156099</v>
      </c>
      <c r="AA14" s="4">
        <v>161667.277483755</v>
      </c>
      <c r="AB14" s="4">
        <v>162631.230775823</v>
      </c>
      <c r="AC14" s="4">
        <v>162405.84493073699</v>
      </c>
      <c r="AD14" s="4">
        <v>162345.45533576701</v>
      </c>
      <c r="AE14" s="4">
        <v>160998.700906666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5896.7623421204698</v>
      </c>
      <c r="D17" s="4">
        <v>6803.8599134322103</v>
      </c>
      <c r="E17" s="4">
        <v>7946.0681404880597</v>
      </c>
      <c r="F17" s="4">
        <v>9186.4146611395208</v>
      </c>
      <c r="G17" s="4">
        <v>10136.656712219101</v>
      </c>
      <c r="H17" s="4">
        <v>9989.3148464478509</v>
      </c>
      <c r="I17" s="4">
        <v>10920.272364113</v>
      </c>
      <c r="J17" s="4">
        <v>11458.0518077013</v>
      </c>
      <c r="K17" s="4">
        <v>11708.768742100599</v>
      </c>
      <c r="L17" s="4">
        <v>11776.961550718201</v>
      </c>
      <c r="M17" s="4">
        <v>11832.654217155899</v>
      </c>
      <c r="N17" s="4">
        <v>11711.2783726163</v>
      </c>
      <c r="O17" s="4">
        <v>11669.370701527199</v>
      </c>
      <c r="Q17" s="3" t="s">
        <v>13</v>
      </c>
      <c r="R17" s="3" t="s">
        <v>6</v>
      </c>
      <c r="S17" s="4">
        <v>5903.7848466918504</v>
      </c>
      <c r="T17" s="4">
        <v>6794.2603069581501</v>
      </c>
      <c r="U17" s="4">
        <v>7531.3927316354202</v>
      </c>
      <c r="V17" s="4">
        <v>8205.8522363834709</v>
      </c>
      <c r="W17" s="4">
        <v>9329.6316770210797</v>
      </c>
      <c r="X17" s="4">
        <v>9582.7140797454194</v>
      </c>
      <c r="Y17" s="4">
        <v>10774.609564951899</v>
      </c>
      <c r="Z17" s="4">
        <v>11128.235065369599</v>
      </c>
      <c r="AA17" s="4">
        <v>11464.354434852101</v>
      </c>
      <c r="AB17" s="4">
        <v>11593.878589678099</v>
      </c>
      <c r="AC17" s="4">
        <v>11588.7827668012</v>
      </c>
      <c r="AD17" s="4">
        <v>11591.305981277899</v>
      </c>
      <c r="AE17" s="4">
        <v>11607.542867665699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4.1254791184100004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2.1537680018400001</v>
      </c>
      <c r="AB19" s="4">
        <v>0</v>
      </c>
      <c r="AC19" s="4">
        <v>0</v>
      </c>
      <c r="AD19" s="4">
        <v>1.88951718901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18889.028412736901</v>
      </c>
      <c r="D20" s="4">
        <v>19590.9992304794</v>
      </c>
      <c r="E20" s="4">
        <v>21088.749203985899</v>
      </c>
      <c r="F20" s="4">
        <v>22516.2819828635</v>
      </c>
      <c r="G20" s="4">
        <v>22525.233774316301</v>
      </c>
      <c r="H20" s="4">
        <v>18861.491591911999</v>
      </c>
      <c r="I20" s="4">
        <v>18403.0277383012</v>
      </c>
      <c r="J20" s="4">
        <v>19431.5531645755</v>
      </c>
      <c r="K20" s="4">
        <v>26618.197894215002</v>
      </c>
      <c r="L20" s="4">
        <v>29805.2074781056</v>
      </c>
      <c r="M20" s="4">
        <v>30707.6178344297</v>
      </c>
      <c r="N20" s="4">
        <v>38232.662160569897</v>
      </c>
      <c r="O20" s="4">
        <v>40128.677854897702</v>
      </c>
      <c r="Q20" s="3" t="s">
        <v>13</v>
      </c>
      <c r="R20" s="3" t="s">
        <v>9</v>
      </c>
      <c r="S20" s="4">
        <v>18821.3347969487</v>
      </c>
      <c r="T20" s="4">
        <v>19738.2450693877</v>
      </c>
      <c r="U20" s="4">
        <v>20561.874066323198</v>
      </c>
      <c r="V20" s="4">
        <v>21279.028378086801</v>
      </c>
      <c r="W20" s="4">
        <v>20991.886254259301</v>
      </c>
      <c r="X20" s="4">
        <v>18725.098680784398</v>
      </c>
      <c r="Y20" s="4">
        <v>18510.283127087499</v>
      </c>
      <c r="Z20" s="4">
        <v>19196.160670381902</v>
      </c>
      <c r="AA20" s="4">
        <v>24536.851504887301</v>
      </c>
      <c r="AB20" s="4">
        <v>26439.579122483701</v>
      </c>
      <c r="AC20" s="4">
        <v>26516.516361211801</v>
      </c>
      <c r="AD20" s="4">
        <v>32958.267774062297</v>
      </c>
      <c r="AE20" s="4">
        <v>33829.761768502001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6870.1229901431097</v>
      </c>
      <c r="D23" s="4">
        <v>6849.6379503307899</v>
      </c>
      <c r="E23" s="4">
        <v>6966.2978989327103</v>
      </c>
      <c r="F23" s="4">
        <v>6886.7056769110004</v>
      </c>
      <c r="G23" s="4">
        <v>6679.8950636893596</v>
      </c>
      <c r="H23" s="4">
        <v>6284.3143746793703</v>
      </c>
      <c r="I23" s="4">
        <v>7344.7818915268499</v>
      </c>
      <c r="J23" s="4">
        <v>10120.043329546501</v>
      </c>
      <c r="K23" s="4">
        <v>11362.1024778175</v>
      </c>
      <c r="L23" s="4">
        <v>11303.5704311431</v>
      </c>
      <c r="M23" s="4">
        <v>11237.0847748832</v>
      </c>
      <c r="N23" s="4">
        <v>10384.4177644381</v>
      </c>
      <c r="O23" s="4">
        <v>10285.2677446507</v>
      </c>
      <c r="Q23" s="3" t="s">
        <v>13</v>
      </c>
      <c r="R23" s="3" t="s">
        <v>12</v>
      </c>
      <c r="S23" s="4">
        <v>6864.9007767922603</v>
      </c>
      <c r="T23" s="4">
        <v>6889.8220925504702</v>
      </c>
      <c r="U23" s="4">
        <v>6970.02186350379</v>
      </c>
      <c r="V23" s="4">
        <v>6837.8501143840904</v>
      </c>
      <c r="W23" s="4">
        <v>6688.5636567905103</v>
      </c>
      <c r="X23" s="4">
        <v>6246.2022665356999</v>
      </c>
      <c r="Y23" s="4">
        <v>7374.1843705328602</v>
      </c>
      <c r="Z23" s="4">
        <v>10152.988500941899</v>
      </c>
      <c r="AA23" s="4">
        <v>11242.4452521197</v>
      </c>
      <c r="AB23" s="4">
        <v>11168.8529769092</v>
      </c>
      <c r="AC23" s="4">
        <v>11244.5269106222</v>
      </c>
      <c r="AD23" s="4">
        <v>10361.202464575301</v>
      </c>
      <c r="AE23" s="4">
        <v>10313.669397257399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1.38551070614</v>
      </c>
      <c r="N30" s="4">
        <v>0</v>
      </c>
      <c r="O30" s="4">
        <v>0</v>
      </c>
      <c r="Q30" s="3" t="s">
        <v>14</v>
      </c>
      <c r="R30" s="3" t="s">
        <v>8</v>
      </c>
      <c r="S30" s="4">
        <v>11.79124159707</v>
      </c>
      <c r="T30" s="4">
        <v>16.171419553820002</v>
      </c>
      <c r="U30" s="4">
        <v>11.30525470523</v>
      </c>
      <c r="V30" s="4">
        <v>0</v>
      </c>
      <c r="W30" s="4">
        <v>12.893833294269999</v>
      </c>
      <c r="X30" s="4">
        <v>0</v>
      </c>
      <c r="Y30" s="4">
        <v>0</v>
      </c>
      <c r="Z30" s="4">
        <v>0</v>
      </c>
      <c r="AA30" s="4">
        <v>0</v>
      </c>
      <c r="AB30" s="4">
        <v>7.2573570512799996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28767.511047415701</v>
      </c>
      <c r="D31" s="4">
        <v>28616.494600436999</v>
      </c>
      <c r="E31" s="4">
        <v>3686.4521333077601</v>
      </c>
      <c r="F31" s="4">
        <v>4477.0232788075</v>
      </c>
      <c r="G31" s="4">
        <v>4568.85606179357</v>
      </c>
      <c r="H31" s="4">
        <v>2695.5145005628901</v>
      </c>
      <c r="I31" s="4">
        <v>2758.3749442524299</v>
      </c>
      <c r="J31" s="4">
        <v>3442.0900931558899</v>
      </c>
      <c r="K31" s="4">
        <v>5225.1726551870397</v>
      </c>
      <c r="L31" s="4">
        <v>6626.8872332855299</v>
      </c>
      <c r="M31" s="4">
        <v>7029.9397008402002</v>
      </c>
      <c r="N31" s="4">
        <v>11711.432151888501</v>
      </c>
      <c r="O31" s="4">
        <v>12826.5020558042</v>
      </c>
      <c r="Q31" s="3" t="s">
        <v>14</v>
      </c>
      <c r="R31" s="3" t="s">
        <v>9</v>
      </c>
      <c r="S31" s="4">
        <v>28997.234877354502</v>
      </c>
      <c r="T31" s="4">
        <v>28760.506362796299</v>
      </c>
      <c r="U31" s="4">
        <v>3051.2312444938402</v>
      </c>
      <c r="V31" s="4">
        <v>3714.6290356417699</v>
      </c>
      <c r="W31" s="4">
        <v>3320.3637038871898</v>
      </c>
      <c r="X31" s="4">
        <v>1965.01007014368</v>
      </c>
      <c r="Y31" s="4">
        <v>2448.82985335586</v>
      </c>
      <c r="Z31" s="4">
        <v>2895.7706719795501</v>
      </c>
      <c r="AA31" s="4">
        <v>3790.3346703381098</v>
      </c>
      <c r="AB31" s="4">
        <v>4504.6347120009304</v>
      </c>
      <c r="AC31" s="4">
        <v>4227.4936611857402</v>
      </c>
      <c r="AD31" s="4">
        <v>6736.1535781561497</v>
      </c>
      <c r="AE31" s="4">
        <v>6972.1162516992899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15389.7129023504</v>
      </c>
      <c r="D34" s="4">
        <v>15373.0361368013</v>
      </c>
      <c r="E34" s="4">
        <v>15919.8354678551</v>
      </c>
      <c r="F34" s="4">
        <v>15507.894061421401</v>
      </c>
      <c r="G34" s="4">
        <v>15382.985348536</v>
      </c>
      <c r="H34" s="4">
        <v>15594.032861940301</v>
      </c>
      <c r="I34" s="4">
        <v>15495.900660920001</v>
      </c>
      <c r="J34" s="4">
        <v>15631.4456433877</v>
      </c>
      <c r="K34" s="4">
        <v>15352.7609526542</v>
      </c>
      <c r="L34" s="4">
        <v>15275.6712366799</v>
      </c>
      <c r="M34" s="4">
        <v>15054.1910886275</v>
      </c>
      <c r="N34" s="4">
        <v>13808.7161817428</v>
      </c>
      <c r="O34" s="4">
        <v>13715.6839377059</v>
      </c>
      <c r="Q34" s="3" t="s">
        <v>14</v>
      </c>
      <c r="R34" s="3" t="s">
        <v>12</v>
      </c>
      <c r="S34" s="4">
        <v>17734.173631606802</v>
      </c>
      <c r="T34" s="4">
        <v>17964.936494624799</v>
      </c>
      <c r="U34" s="4">
        <v>18328.959943414699</v>
      </c>
      <c r="V34" s="4">
        <v>17789.808082172702</v>
      </c>
      <c r="W34" s="4">
        <v>17533.3002054592</v>
      </c>
      <c r="X34" s="4">
        <v>17856.4921894535</v>
      </c>
      <c r="Y34" s="4">
        <v>17817.6469378283</v>
      </c>
      <c r="Z34" s="4">
        <v>18009.304547831602</v>
      </c>
      <c r="AA34" s="4">
        <v>17587.321775561199</v>
      </c>
      <c r="AB34" s="4">
        <v>17259.058905231799</v>
      </c>
      <c r="AC34" s="4">
        <v>17139.300408626401</v>
      </c>
      <c r="AD34" s="4">
        <v>15838.770329294501</v>
      </c>
      <c r="AE34" s="4">
        <v>15778.3824176486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62188.214129685002</v>
      </c>
      <c r="D39" s="4">
        <v>62265.697225818098</v>
      </c>
      <c r="E39" s="4">
        <v>62416.434015625098</v>
      </c>
      <c r="F39" s="4">
        <v>62259.354214102103</v>
      </c>
      <c r="G39" s="4">
        <v>61941.864749722903</v>
      </c>
      <c r="H39" s="4">
        <v>61994.564126641599</v>
      </c>
      <c r="I39" s="4">
        <v>61843.135654492296</v>
      </c>
      <c r="J39" s="4">
        <v>61834.486756747399</v>
      </c>
      <c r="K39" s="4">
        <v>61558.3071559702</v>
      </c>
      <c r="L39" s="4">
        <v>61758.904806169201</v>
      </c>
      <c r="M39" s="4">
        <v>61639.946218610399</v>
      </c>
      <c r="N39" s="4">
        <v>61847.866451718699</v>
      </c>
      <c r="O39" s="4">
        <v>61127.266084347197</v>
      </c>
      <c r="Q39" s="3" t="s">
        <v>15</v>
      </c>
      <c r="R39" s="3" t="s">
        <v>6</v>
      </c>
      <c r="S39" s="4">
        <v>62117.107511055801</v>
      </c>
      <c r="T39" s="4">
        <v>62174.575491798299</v>
      </c>
      <c r="U39" s="4">
        <v>62198.2117238918</v>
      </c>
      <c r="V39" s="4">
        <v>62035.809726261097</v>
      </c>
      <c r="W39" s="4">
        <v>61617.075089682898</v>
      </c>
      <c r="X39" s="4">
        <v>61676.223179429398</v>
      </c>
      <c r="Y39" s="4">
        <v>61454.100218568601</v>
      </c>
      <c r="Z39" s="4">
        <v>61101.465526465603</v>
      </c>
      <c r="AA39" s="4">
        <v>60939.773178040399</v>
      </c>
      <c r="AB39" s="4">
        <v>60751.242313068702</v>
      </c>
      <c r="AC39" s="4">
        <v>61212.140749247497</v>
      </c>
      <c r="AD39" s="4">
        <v>61715.328677808102</v>
      </c>
      <c r="AE39" s="4">
        <v>61393.307051308198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157.51691156218999</v>
      </c>
      <c r="G42" s="4">
        <v>189.10399582880001</v>
      </c>
      <c r="H42" s="4">
        <v>191.31835745154001</v>
      </c>
      <c r="I42" s="4">
        <v>234.54962598298999</v>
      </c>
      <c r="J42" s="4">
        <v>162.88766606751</v>
      </c>
      <c r="K42" s="4">
        <v>315.37650564824997</v>
      </c>
      <c r="L42" s="4">
        <v>260.71014142189</v>
      </c>
      <c r="M42" s="4">
        <v>127.20569820951</v>
      </c>
      <c r="N42" s="4">
        <v>425.67822757764998</v>
      </c>
      <c r="O42" s="4">
        <v>465.62599365384</v>
      </c>
      <c r="Q42" s="3" t="s">
        <v>15</v>
      </c>
      <c r="R42" s="3" t="s">
        <v>9</v>
      </c>
      <c r="S42" s="4">
        <v>253.48136256333001</v>
      </c>
      <c r="T42" s="4">
        <v>45.45961471124</v>
      </c>
      <c r="U42" s="4">
        <v>148.84212169117001</v>
      </c>
      <c r="V42" s="4">
        <v>166.94198023142999</v>
      </c>
      <c r="W42" s="4">
        <v>15.76327882298</v>
      </c>
      <c r="X42" s="4">
        <v>121.61094914241001</v>
      </c>
      <c r="Y42" s="4">
        <v>78.651294404340007</v>
      </c>
      <c r="Z42" s="4">
        <v>145.57309630840001</v>
      </c>
      <c r="AA42" s="4">
        <v>140.80298776007999</v>
      </c>
      <c r="AB42" s="4">
        <v>152.60577596483</v>
      </c>
      <c r="AC42" s="4">
        <v>194.56876126116001</v>
      </c>
      <c r="AD42" s="4">
        <v>103.37054679521999</v>
      </c>
      <c r="AE42" s="4">
        <v>517.37570068567004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5806.8970466979299</v>
      </c>
      <c r="D45" s="4">
        <v>5826.3780459687496</v>
      </c>
      <c r="E45" s="4">
        <v>5742.9117668916697</v>
      </c>
      <c r="F45" s="4">
        <v>5779.9334715533996</v>
      </c>
      <c r="G45" s="4">
        <v>5785.9206601801598</v>
      </c>
      <c r="H45" s="4">
        <v>5796.7745790583504</v>
      </c>
      <c r="I45" s="4">
        <v>5818.60353471293</v>
      </c>
      <c r="J45" s="4">
        <v>5654.2293322344203</v>
      </c>
      <c r="K45" s="4">
        <v>5773.3861680787604</v>
      </c>
      <c r="L45" s="4">
        <v>5793.2983958063096</v>
      </c>
      <c r="M45" s="4">
        <v>5815.5280155598402</v>
      </c>
      <c r="N45" s="4">
        <v>5797.8906579323702</v>
      </c>
      <c r="O45" s="4">
        <v>6103.5679575740996</v>
      </c>
      <c r="Q45" s="3" t="s">
        <v>15</v>
      </c>
      <c r="R45" s="3" t="s">
        <v>12</v>
      </c>
      <c r="S45" s="4">
        <v>6040.8861690854001</v>
      </c>
      <c r="T45" s="4">
        <v>6058.8988748680104</v>
      </c>
      <c r="U45" s="4">
        <v>6085.7291534156802</v>
      </c>
      <c r="V45" s="4">
        <v>6065.3055695678704</v>
      </c>
      <c r="W45" s="4">
        <v>6045.4180911097801</v>
      </c>
      <c r="X45" s="4">
        <v>6022.2362117410803</v>
      </c>
      <c r="Y45" s="4">
        <v>6057.9229791240004</v>
      </c>
      <c r="Z45" s="4">
        <v>6051.4660682006997</v>
      </c>
      <c r="AA45" s="4">
        <v>6014.7894998786696</v>
      </c>
      <c r="AB45" s="4">
        <v>6051.42419843267</v>
      </c>
      <c r="AC45" s="4">
        <v>6051.5121976815699</v>
      </c>
      <c r="AD45" s="4">
        <v>6034.2490631263399</v>
      </c>
      <c r="AE45" s="4">
        <v>6337.4268302055098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143946.29125342201</v>
      </c>
      <c r="D48" s="4">
        <v>146212.58942548701</v>
      </c>
      <c r="E48" s="4">
        <v>147027.616758107</v>
      </c>
      <c r="F48" s="4">
        <v>145199.56710251799</v>
      </c>
      <c r="G48" s="4">
        <v>143701.37960593999</v>
      </c>
      <c r="H48" s="4">
        <v>143580.49767592299</v>
      </c>
      <c r="I48" s="4">
        <v>143395.370145833</v>
      </c>
      <c r="J48" s="4">
        <v>141380.41865977101</v>
      </c>
      <c r="K48" s="4">
        <v>139829.97757390499</v>
      </c>
      <c r="L48" s="4">
        <v>140805.411168049</v>
      </c>
      <c r="M48" s="4">
        <v>140567.832684422</v>
      </c>
      <c r="N48" s="4">
        <v>100723.789646355</v>
      </c>
      <c r="O48" s="4">
        <v>100012.580732445</v>
      </c>
      <c r="Q48" s="3" t="s">
        <v>16</v>
      </c>
      <c r="R48" s="3" t="s">
        <v>4</v>
      </c>
      <c r="S48" s="4">
        <v>140879.84453858499</v>
      </c>
      <c r="T48" s="4">
        <v>142401.50210373299</v>
      </c>
      <c r="U48" s="4">
        <v>145020.811957425</v>
      </c>
      <c r="V48" s="4">
        <v>143775.52883890999</v>
      </c>
      <c r="W48" s="4">
        <v>140972.933098699</v>
      </c>
      <c r="X48" s="4">
        <v>141639.346112339</v>
      </c>
      <c r="Y48" s="4">
        <v>138658.324365548</v>
      </c>
      <c r="Z48" s="4">
        <v>136681.91994057299</v>
      </c>
      <c r="AA48" s="4">
        <v>137016.20834323199</v>
      </c>
      <c r="AB48" s="4">
        <v>137245.693354963</v>
      </c>
      <c r="AC48" s="4">
        <v>137998.790156515</v>
      </c>
      <c r="AD48" s="4">
        <v>99116.712846333394</v>
      </c>
      <c r="AE48" s="4">
        <v>97928.476544920894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21744.710289634299</v>
      </c>
      <c r="D50" s="4">
        <v>21758.4496151405</v>
      </c>
      <c r="E50" s="4">
        <v>21833.0893244939</v>
      </c>
      <c r="F50" s="4">
        <v>21823.7370029882</v>
      </c>
      <c r="G50" s="4">
        <v>21788.069727807801</v>
      </c>
      <c r="H50" s="4">
        <v>21749.200759911899</v>
      </c>
      <c r="I50" s="4">
        <v>21753.9194039543</v>
      </c>
      <c r="J50" s="4">
        <v>21810.830650133201</v>
      </c>
      <c r="K50" s="4">
        <v>21748.407752299001</v>
      </c>
      <c r="L50" s="4">
        <v>21770.5618110662</v>
      </c>
      <c r="M50" s="4">
        <v>21743.737278836401</v>
      </c>
      <c r="N50" s="4">
        <v>21835.895920364801</v>
      </c>
      <c r="O50" s="4">
        <v>21229.649403942902</v>
      </c>
      <c r="Q50" s="3" t="s">
        <v>16</v>
      </c>
      <c r="R50" s="3" t="s">
        <v>6</v>
      </c>
      <c r="S50" s="4">
        <v>21623.075656758901</v>
      </c>
      <c r="T50" s="4">
        <v>21748.3854229299</v>
      </c>
      <c r="U50" s="4">
        <v>21809.941870462299</v>
      </c>
      <c r="V50" s="4">
        <v>21750.6588150487</v>
      </c>
      <c r="W50" s="4">
        <v>21750.288172112399</v>
      </c>
      <c r="X50" s="4">
        <v>21729.037924235901</v>
      </c>
      <c r="Y50" s="4">
        <v>21746.558506350801</v>
      </c>
      <c r="Z50" s="4">
        <v>21768.284478522099</v>
      </c>
      <c r="AA50" s="4">
        <v>21734.6953055464</v>
      </c>
      <c r="AB50" s="4">
        <v>21733.556351441301</v>
      </c>
      <c r="AC50" s="4">
        <v>21757.521929902599</v>
      </c>
      <c r="AD50" s="4">
        <v>21756.281224907802</v>
      </c>
      <c r="AE50" s="4">
        <v>21804.077030875302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381.91881512697</v>
      </c>
      <c r="D53" s="4">
        <v>534.34810682673003</v>
      </c>
      <c r="E53" s="4">
        <v>1116.5548011470801</v>
      </c>
      <c r="F53" s="4">
        <v>1375.0640144869401</v>
      </c>
      <c r="G53" s="4">
        <v>1529.69792793751</v>
      </c>
      <c r="H53" s="4">
        <v>790.24161347695997</v>
      </c>
      <c r="I53" s="4">
        <v>735.58479020261996</v>
      </c>
      <c r="J53" s="4">
        <v>1065.00250564576</v>
      </c>
      <c r="K53" s="4">
        <v>2227.47128375489</v>
      </c>
      <c r="L53" s="4">
        <v>3125.1333666558398</v>
      </c>
      <c r="M53" s="4">
        <v>4146.3069494002202</v>
      </c>
      <c r="N53" s="4">
        <v>14241.053516960699</v>
      </c>
      <c r="O53" s="4">
        <v>17873.838976462699</v>
      </c>
      <c r="Q53" s="3" t="s">
        <v>16</v>
      </c>
      <c r="R53" s="3" t="s">
        <v>9</v>
      </c>
      <c r="S53" s="4">
        <v>987.60169708979004</v>
      </c>
      <c r="T53" s="4">
        <v>1093.8990874490901</v>
      </c>
      <c r="U53" s="4">
        <v>1806.43941140383</v>
      </c>
      <c r="V53" s="4">
        <v>2167.4846835479698</v>
      </c>
      <c r="W53" s="4">
        <v>2019.91790462022</v>
      </c>
      <c r="X53" s="4">
        <v>1124.6200183619101</v>
      </c>
      <c r="Y53" s="4">
        <v>1401.27629662289</v>
      </c>
      <c r="Z53" s="4">
        <v>1714.9858671273901</v>
      </c>
      <c r="AA53" s="4">
        <v>1897.6207068048</v>
      </c>
      <c r="AB53" s="4">
        <v>2626.0911852824802</v>
      </c>
      <c r="AC53" s="4">
        <v>2721.7036097057698</v>
      </c>
      <c r="AD53" s="4">
        <v>8781.5460066849992</v>
      </c>
      <c r="AE53" s="4">
        <v>9590.9609162776705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33371.435664574201</v>
      </c>
      <c r="D56" s="4">
        <v>33293.474442933402</v>
      </c>
      <c r="E56" s="4">
        <v>34205.088079022004</v>
      </c>
      <c r="F56" s="4">
        <v>34536.917294701598</v>
      </c>
      <c r="G56" s="4">
        <v>34656.632960551098</v>
      </c>
      <c r="H56" s="4">
        <v>35325.310558218102</v>
      </c>
      <c r="I56" s="4">
        <v>35543.1586981172</v>
      </c>
      <c r="J56" s="4">
        <v>36151.016674463302</v>
      </c>
      <c r="K56" s="4">
        <v>36678.439031602597</v>
      </c>
      <c r="L56" s="4">
        <v>36965.6151349703</v>
      </c>
      <c r="M56" s="4">
        <v>37090.882213317003</v>
      </c>
      <c r="N56" s="4">
        <v>37716.657912163799</v>
      </c>
      <c r="O56" s="4">
        <v>37393.362956638201</v>
      </c>
      <c r="Q56" s="3" t="s">
        <v>16</v>
      </c>
      <c r="R56" s="3" t="s">
        <v>12</v>
      </c>
      <c r="S56" s="4">
        <v>39308.492487453397</v>
      </c>
      <c r="T56" s="4">
        <v>39989.018295065704</v>
      </c>
      <c r="U56" s="4">
        <v>40651.051475325701</v>
      </c>
      <c r="V56" s="4">
        <v>40351.405540863198</v>
      </c>
      <c r="W56" s="4">
        <v>40404.646584998904</v>
      </c>
      <c r="X56" s="4">
        <v>41320.654275905501</v>
      </c>
      <c r="Y56" s="4">
        <v>41469.6856663621</v>
      </c>
      <c r="Z56" s="4">
        <v>42587.390221050402</v>
      </c>
      <c r="AA56" s="4">
        <v>42606.402972111799</v>
      </c>
      <c r="AB56" s="4">
        <v>42408.797424924698</v>
      </c>
      <c r="AC56" s="4">
        <v>43069.928900184597</v>
      </c>
      <c r="AD56" s="4">
        <v>44121.767560465101</v>
      </c>
      <c r="AE56" s="4">
        <v>44186.128051956402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796E06-4679-405D-932A-5C67EBA69F15}">
  <dimension ref="A1:AC12"/>
  <sheetViews>
    <sheetView zoomScale="80" zoomScaleNormal="80" workbookViewId="0"/>
  </sheetViews>
  <sheetFormatPr defaultRowHeight="15" x14ac:dyDescent="0.25"/>
  <cols>
    <col min="1" max="15" width="17.28515625" customWidth="1"/>
    <col min="16" max="16" width="16.7109375" customWidth="1"/>
  </cols>
  <sheetData>
    <row r="1" spans="1:29" x14ac:dyDescent="0.25">
      <c r="A1" s="1" t="s">
        <v>77</v>
      </c>
      <c r="P1" s="1" t="s">
        <v>78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-167.03464494009</v>
      </c>
      <c r="C3" s="4">
        <v>-346.51892258484997</v>
      </c>
      <c r="D3" s="4">
        <v>-347.30025194782002</v>
      </c>
      <c r="E3" s="4">
        <v>-460.83489238769999</v>
      </c>
      <c r="F3" s="4">
        <v>-514.52583936976998</v>
      </c>
      <c r="G3" s="4">
        <v>-554.73054401132003</v>
      </c>
      <c r="H3" s="4">
        <v>-760.98191324514005</v>
      </c>
      <c r="I3" s="4">
        <v>-964.92873165994899</v>
      </c>
      <c r="J3" s="4">
        <v>-829.99237949972996</v>
      </c>
      <c r="K3" s="4">
        <v>-837.42287785532994</v>
      </c>
      <c r="L3" s="4">
        <v>-826.85975220807995</v>
      </c>
      <c r="M3" s="4">
        <v>-1003.37741731068</v>
      </c>
      <c r="N3" s="4">
        <v>-982.11053546988001</v>
      </c>
      <c r="P3" s="3" t="s">
        <v>44</v>
      </c>
      <c r="Q3" s="4">
        <v>-85.373856144810006</v>
      </c>
      <c r="R3" s="4">
        <v>-255.13026714599999</v>
      </c>
      <c r="S3" s="4">
        <v>-295.12562362340998</v>
      </c>
      <c r="T3" s="4">
        <v>-369.73175415895997</v>
      </c>
      <c r="U3" s="4">
        <v>-428.24999424292997</v>
      </c>
      <c r="V3" s="4">
        <v>-481.01485685853999</v>
      </c>
      <c r="W3" s="4">
        <v>-712.05134091651996</v>
      </c>
      <c r="X3" s="4">
        <v>-891.88744059936005</v>
      </c>
      <c r="Y3" s="4">
        <v>-769.85493354021003</v>
      </c>
      <c r="Z3" s="4">
        <v>-779.79311759395</v>
      </c>
      <c r="AA3" s="4">
        <v>-754.82478986284002</v>
      </c>
      <c r="AB3" s="4">
        <v>-926.684407665869</v>
      </c>
      <c r="AC3" s="4">
        <v>-903.25293027975897</v>
      </c>
    </row>
    <row r="4" spans="1:29" x14ac:dyDescent="0.25">
      <c r="A4" s="3" t="s">
        <v>45</v>
      </c>
      <c r="B4" s="4">
        <v>-1067.8941588548</v>
      </c>
      <c r="C4" s="4">
        <v>-3721.03386914773</v>
      </c>
      <c r="D4" s="4">
        <v>-5517.9304621153005</v>
      </c>
      <c r="E4" s="4">
        <v>-6931.8995903168798</v>
      </c>
      <c r="F4" s="4">
        <v>-7409.29860404186</v>
      </c>
      <c r="G4" s="4">
        <v>-7157.4673992623602</v>
      </c>
      <c r="H4" s="4">
        <v>-6864.9840146214992</v>
      </c>
      <c r="I4" s="4">
        <v>-8933.2086652640301</v>
      </c>
      <c r="J4" s="4">
        <v>-7493.4993118401098</v>
      </c>
      <c r="K4" s="4">
        <v>-7664.98753301539</v>
      </c>
      <c r="L4" s="4">
        <v>-7468.2377073669504</v>
      </c>
      <c r="M4" s="4">
        <v>-5166.8367160841599</v>
      </c>
      <c r="N4" s="4">
        <v>-5097.8034846665505</v>
      </c>
      <c r="P4" s="3" t="s">
        <v>45</v>
      </c>
      <c r="Q4" s="4">
        <v>-423.21772487043</v>
      </c>
      <c r="R4" s="4">
        <v>-2637.428227565149</v>
      </c>
      <c r="S4" s="4">
        <v>-4641.9564846474896</v>
      </c>
      <c r="T4" s="4">
        <v>-5606.9981601862401</v>
      </c>
      <c r="U4" s="4">
        <v>-6279.2400312609807</v>
      </c>
      <c r="V4" s="4">
        <v>-6048.2976625547499</v>
      </c>
      <c r="W4" s="4">
        <v>-5903.5903803098699</v>
      </c>
      <c r="X4" s="4">
        <v>-8110.5626363153797</v>
      </c>
      <c r="Y4" s="4">
        <v>-6827.1956543897995</v>
      </c>
      <c r="Z4" s="4">
        <v>-6916.49342754398</v>
      </c>
      <c r="AA4" s="4">
        <v>-6692.6773028366597</v>
      </c>
      <c r="AB4" s="4">
        <v>-4406.22190353938</v>
      </c>
      <c r="AC4" s="4">
        <v>-4229.5307949636299</v>
      </c>
    </row>
    <row r="5" spans="1:29" x14ac:dyDescent="0.25">
      <c r="A5" s="3" t="s">
        <v>46</v>
      </c>
      <c r="B5" s="4">
        <v>91.009386641770007</v>
      </c>
      <c r="C5" s="4">
        <v>228.87597196510001</v>
      </c>
      <c r="D5" s="4">
        <v>187.67462384199001</v>
      </c>
      <c r="E5" s="4">
        <v>142.48991943895001</v>
      </c>
      <c r="F5" s="4">
        <v>190.07893901484999</v>
      </c>
      <c r="G5" s="4">
        <v>277.82666040869998</v>
      </c>
      <c r="H5" s="4">
        <v>223.40801393933</v>
      </c>
      <c r="I5" s="4">
        <v>141.73835035076999</v>
      </c>
      <c r="J5" s="4">
        <v>189.63267985901999</v>
      </c>
      <c r="K5" s="4">
        <v>206.09876657251999</v>
      </c>
      <c r="L5" s="4">
        <v>128.47659888160001</v>
      </c>
      <c r="M5" s="4">
        <v>121.63304283642999</v>
      </c>
      <c r="N5" s="4">
        <v>309.43107455737999</v>
      </c>
      <c r="P5" s="3" t="s">
        <v>46</v>
      </c>
      <c r="Q5" s="4">
        <v>191.27358914077001</v>
      </c>
      <c r="R5" s="4">
        <v>305.19012578617998</v>
      </c>
      <c r="S5" s="4">
        <v>298.43841645585002</v>
      </c>
      <c r="T5" s="4">
        <v>216.88332159500999</v>
      </c>
      <c r="U5" s="4">
        <v>227.98829300432999</v>
      </c>
      <c r="V5" s="4">
        <v>311.79691102737002</v>
      </c>
      <c r="W5" s="4">
        <v>244.70300316961999</v>
      </c>
      <c r="X5" s="4">
        <v>184.28108705982001</v>
      </c>
      <c r="Y5" s="4">
        <v>179.57373673014999</v>
      </c>
      <c r="Z5" s="4">
        <v>152.55435805063999</v>
      </c>
      <c r="AA5" s="4">
        <v>165.3401416605</v>
      </c>
      <c r="AB5" s="4">
        <v>164.08041166609999</v>
      </c>
      <c r="AC5" s="4">
        <v>444.17132341417999</v>
      </c>
    </row>
    <row r="6" spans="1:29" x14ac:dyDescent="0.25">
      <c r="A6" s="3" t="s">
        <v>47</v>
      </c>
      <c r="B6" s="4">
        <v>26.644176796339998</v>
      </c>
      <c r="C6" s="4">
        <v>38.692594739039997</v>
      </c>
      <c r="D6" s="4">
        <v>210.82352913051</v>
      </c>
      <c r="E6" s="4">
        <v>206.02275650633999</v>
      </c>
      <c r="F6" s="4">
        <v>197.40309596252001</v>
      </c>
      <c r="G6" s="4">
        <v>146.62425172272</v>
      </c>
      <c r="H6" s="4">
        <v>144.02110732836999</v>
      </c>
      <c r="I6" s="4">
        <v>124.25834494844</v>
      </c>
      <c r="J6" s="4">
        <v>123.25045455057</v>
      </c>
      <c r="K6" s="4">
        <v>75.946983003680003</v>
      </c>
      <c r="L6" s="4">
        <v>31.61681754792</v>
      </c>
      <c r="M6" s="4">
        <v>-433.59440375746999</v>
      </c>
      <c r="N6" s="4">
        <v>-453.65895924665</v>
      </c>
      <c r="P6" s="3" t="s">
        <v>47</v>
      </c>
      <c r="Q6" s="4">
        <v>-250.08590984359</v>
      </c>
      <c r="R6" s="4">
        <v>-230.19980024933</v>
      </c>
      <c r="S6" s="4">
        <v>102.67425136775999</v>
      </c>
      <c r="T6" s="4">
        <v>120.88941759422001</v>
      </c>
      <c r="U6" s="4">
        <v>107.74169834280001</v>
      </c>
      <c r="V6" s="4">
        <v>67.207427813400002</v>
      </c>
      <c r="W6" s="4">
        <v>34.351845978130001</v>
      </c>
      <c r="X6" s="4">
        <v>7.9917605921499701</v>
      </c>
      <c r="Y6" s="4">
        <v>33.983165595510002</v>
      </c>
      <c r="Z6" s="4">
        <v>23.885272882759999</v>
      </c>
      <c r="AA6" s="4">
        <v>-33.781262771020003</v>
      </c>
      <c r="AB6" s="4">
        <v>-475.79126052881998</v>
      </c>
      <c r="AC6" s="4">
        <v>-493.72214393365999</v>
      </c>
    </row>
    <row r="7" spans="1:29" x14ac:dyDescent="0.25">
      <c r="A7" s="3" t="s">
        <v>48</v>
      </c>
      <c r="B7" s="4">
        <v>1044.11577023053</v>
      </c>
      <c r="C7" s="4">
        <v>1020.85911152406</v>
      </c>
      <c r="D7" s="4">
        <v>2610.79370162132</v>
      </c>
      <c r="E7" s="4">
        <v>2716.9458199525502</v>
      </c>
      <c r="F7" s="4">
        <v>2893.30873214344</v>
      </c>
      <c r="G7" s="4">
        <v>3298.2472372418802</v>
      </c>
      <c r="H7" s="4">
        <v>3481.7075237587201</v>
      </c>
      <c r="I7" s="4">
        <v>3523.1063918547302</v>
      </c>
      <c r="J7" s="4">
        <v>3569.93647520882</v>
      </c>
      <c r="K7" s="4">
        <v>3306.9497841735401</v>
      </c>
      <c r="L7" s="4">
        <v>2876.7261816292498</v>
      </c>
      <c r="M7" s="4">
        <v>-180.99616298436999</v>
      </c>
      <c r="N7" s="4">
        <v>-373.00363976545998</v>
      </c>
      <c r="P7" s="3" t="s">
        <v>48</v>
      </c>
      <c r="Q7" s="4">
        <v>471.55498612280002</v>
      </c>
      <c r="R7" s="4">
        <v>347.51605912177001</v>
      </c>
      <c r="S7" s="4">
        <v>2676.2416212193102</v>
      </c>
      <c r="T7" s="4">
        <v>2809.10990491949</v>
      </c>
      <c r="U7" s="4">
        <v>3023.1561062442602</v>
      </c>
      <c r="V7" s="4">
        <v>3417.8792659126998</v>
      </c>
      <c r="W7" s="4">
        <v>3580.97547268056</v>
      </c>
      <c r="X7" s="4">
        <v>3695.5225557655099</v>
      </c>
      <c r="Y7" s="4">
        <v>3821.93938931395</v>
      </c>
      <c r="Z7" s="4">
        <v>3458.8519776619401</v>
      </c>
      <c r="AA7" s="4">
        <v>3204.0128083934001</v>
      </c>
      <c r="AB7" s="4">
        <v>216.30457881037</v>
      </c>
      <c r="AC7" s="4">
        <v>71.626985978020002</v>
      </c>
    </row>
    <row r="8" spans="1:29" x14ac:dyDescent="0.25">
      <c r="A8" s="3" t="s">
        <v>49</v>
      </c>
      <c r="B8" s="4">
        <v>3815.4499167808199</v>
      </c>
      <c r="C8" s="4">
        <v>4307.8930824952513</v>
      </c>
      <c r="D8" s="4">
        <v>2665.7816672336212</v>
      </c>
      <c r="E8" s="4">
        <v>2785.4686925791002</v>
      </c>
      <c r="F8" s="4">
        <v>3854.9070882301112</v>
      </c>
      <c r="G8" s="4">
        <v>5011.24527452856</v>
      </c>
      <c r="H8" s="4">
        <v>5526.4154178831095</v>
      </c>
      <c r="I8" s="4">
        <v>5619.0270932652493</v>
      </c>
      <c r="J8" s="4">
        <v>5871.2028857365704</v>
      </c>
      <c r="K8" s="4">
        <v>5827.4955939171705</v>
      </c>
      <c r="L8" s="4">
        <v>5146.4033461190793</v>
      </c>
      <c r="M8" s="4">
        <v>174.66005893990999</v>
      </c>
      <c r="N8" s="4">
        <v>-27.125858154209993</v>
      </c>
      <c r="P8" s="3" t="s">
        <v>49</v>
      </c>
      <c r="Q8" s="4">
        <v>6141.2809520869996</v>
      </c>
      <c r="R8" s="4">
        <v>6846.7043464845992</v>
      </c>
      <c r="S8" s="4">
        <v>4641.8367136973202</v>
      </c>
      <c r="T8" s="4">
        <v>4732.6426086929814</v>
      </c>
      <c r="U8" s="4">
        <v>5569.9380496676704</v>
      </c>
      <c r="V8" s="4">
        <v>7146.4024930514297</v>
      </c>
      <c r="W8" s="4">
        <v>7239.2238480921696</v>
      </c>
      <c r="X8" s="4">
        <v>7614.5119595493907</v>
      </c>
      <c r="Y8" s="4">
        <v>7800.39309309289</v>
      </c>
      <c r="Z8" s="4">
        <v>7402.8488932540804</v>
      </c>
      <c r="AA8" s="4">
        <v>7060.9744516055798</v>
      </c>
      <c r="AB8" s="4">
        <v>1951.1682584026</v>
      </c>
      <c r="AC8" s="4">
        <v>1752.54908951776</v>
      </c>
    </row>
    <row r="9" spans="1:29" x14ac:dyDescent="0.25">
      <c r="A9" s="3" t="s">
        <v>50</v>
      </c>
      <c r="B9" s="4">
        <v>0</v>
      </c>
      <c r="C9" s="4">
        <v>0</v>
      </c>
      <c r="D9" s="4">
        <v>2498.8669670883401</v>
      </c>
      <c r="E9" s="4">
        <v>2548.3614481402901</v>
      </c>
      <c r="F9" s="4">
        <v>2191.80742189484</v>
      </c>
      <c r="G9" s="4">
        <v>1763.12456695425</v>
      </c>
      <c r="H9" s="4">
        <v>1628.4233041149801</v>
      </c>
      <c r="I9" s="4">
        <v>1500.73180583607</v>
      </c>
      <c r="J9" s="4">
        <v>1422.6419916028401</v>
      </c>
      <c r="K9" s="4">
        <v>1196.7149055954101</v>
      </c>
      <c r="L9" s="4">
        <v>1033.9925365465001</v>
      </c>
      <c r="M9" s="4">
        <v>1057.9486333417301</v>
      </c>
      <c r="N9" s="4">
        <v>896.73722410504001</v>
      </c>
      <c r="P9" s="3" t="s">
        <v>50</v>
      </c>
      <c r="Q9" s="4">
        <v>0</v>
      </c>
      <c r="R9" s="4">
        <v>0</v>
      </c>
      <c r="S9" s="4">
        <v>1713.7577425289501</v>
      </c>
      <c r="T9" s="4">
        <v>1769.2167305615201</v>
      </c>
      <c r="U9" s="4">
        <v>1483.2576959533301</v>
      </c>
      <c r="V9" s="4">
        <v>965.54606768379995</v>
      </c>
      <c r="W9" s="4">
        <v>829.09419659732998</v>
      </c>
      <c r="X9" s="4">
        <v>637.22679777901999</v>
      </c>
      <c r="Y9" s="4">
        <v>585.43962461594003</v>
      </c>
      <c r="Z9" s="4">
        <v>584.31105790596996</v>
      </c>
      <c r="AA9" s="4">
        <v>306.77689020106999</v>
      </c>
      <c r="AB9" s="4">
        <v>638.44267079219003</v>
      </c>
      <c r="AC9" s="4">
        <v>503.59330265921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6F8492-0B0F-4EB3-A23B-2B19BC67179A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  <col min="18" max="19" width="10.5703125" bestFit="1" customWidth="1"/>
    <col min="20" max="20" width="9.5703125" bestFit="1" customWidth="1"/>
    <col min="21" max="21" width="10.5703125" bestFit="1" customWidth="1"/>
    <col min="22" max="24" width="9.28515625" bestFit="1" customWidth="1"/>
    <col min="25" max="25" width="9.5703125" bestFit="1" customWidth="1"/>
    <col min="26" max="26" width="9.28515625" bestFit="1" customWidth="1"/>
    <col min="27" max="27" width="9.5703125" bestFit="1" customWidth="1"/>
  </cols>
  <sheetData>
    <row r="1" spans="1:29" x14ac:dyDescent="0.25">
      <c r="A1" s="1" t="s">
        <v>79</v>
      </c>
      <c r="P1" s="1" t="s">
        <v>80</v>
      </c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0.23205823216267613</v>
      </c>
      <c r="R3" s="9">
        <v>0.85390234327408465</v>
      </c>
      <c r="S3" s="9">
        <v>2.2616684840784504</v>
      </c>
      <c r="T3" s="9">
        <v>0.53315953373732394</v>
      </c>
      <c r="U3" s="9">
        <v>5.8413979636284505</v>
      </c>
      <c r="V3" s="9">
        <v>0</v>
      </c>
      <c r="W3" s="9">
        <v>0</v>
      </c>
      <c r="X3" s="9">
        <v>0</v>
      </c>
      <c r="Y3" s="9">
        <v>0.21337125763563378</v>
      </c>
      <c r="Z3" s="9">
        <v>0</v>
      </c>
      <c r="AA3" s="9">
        <v>0.20211374445352112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2.0397801909859156E-3</v>
      </c>
      <c r="AA4" s="9">
        <v>2.5012669190422533E-2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1.1065326309859155E-4</v>
      </c>
      <c r="S5" s="9">
        <v>5.8708921901690136E-2</v>
      </c>
      <c r="T5" s="9">
        <v>0</v>
      </c>
      <c r="U5" s="9">
        <v>3.1241970160563379E-2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0</v>
      </c>
      <c r="R6" s="9">
        <v>4.912080935211267E-3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81</v>
      </c>
      <c r="P9" s="1" t="s">
        <v>82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2.40488711776</v>
      </c>
      <c r="S11" s="9">
        <v>2.3788642758699998</v>
      </c>
      <c r="T11" s="9">
        <v>1.34086025592</v>
      </c>
      <c r="U11" s="9">
        <v>3.4552948326199999</v>
      </c>
      <c r="V11" s="9">
        <v>0</v>
      </c>
      <c r="W11" s="9">
        <v>0</v>
      </c>
      <c r="X11" s="9">
        <v>0</v>
      </c>
      <c r="Y11" s="9">
        <v>0</v>
      </c>
      <c r="Z11" s="9">
        <v>1.2503664881300001</v>
      </c>
      <c r="AA11" s="9">
        <v>0.57127099667000003</v>
      </c>
      <c r="AB11" s="9">
        <v>0</v>
      </c>
      <c r="AC11" s="9">
        <v>0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0.35548153590999998</v>
      </c>
      <c r="Z12" s="9">
        <v>0</v>
      </c>
      <c r="AA12" s="9">
        <v>0</v>
      </c>
      <c r="AB12" s="9">
        <v>0.16569</v>
      </c>
      <c r="AC12" s="9">
        <v>0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7.7130000000000004E-2</v>
      </c>
      <c r="R13" s="9">
        <v>0.1082995333</v>
      </c>
      <c r="S13" s="9">
        <v>4.2770000000000002E-2</v>
      </c>
      <c r="T13" s="9">
        <v>0</v>
      </c>
      <c r="U13" s="9">
        <v>9.6360000000000001E-2</v>
      </c>
      <c r="V13" s="9">
        <v>0</v>
      </c>
      <c r="W13" s="9">
        <v>0</v>
      </c>
      <c r="X13" s="9">
        <v>0</v>
      </c>
      <c r="Y13" s="9">
        <v>0</v>
      </c>
      <c r="Z13" s="9">
        <v>0.16</v>
      </c>
      <c r="AA13" s="9">
        <v>0</v>
      </c>
      <c r="AB13" s="9">
        <v>0</v>
      </c>
      <c r="AC13" s="9">
        <v>0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0</v>
      </c>
      <c r="X14" s="9">
        <v>0</v>
      </c>
      <c r="Y14" s="9">
        <v>0</v>
      </c>
      <c r="Z14" s="9">
        <v>0</v>
      </c>
      <c r="AA14" s="9">
        <v>0</v>
      </c>
      <c r="AB14" s="9">
        <v>0</v>
      </c>
      <c r="AC14" s="9">
        <v>0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0.46963831744000001</v>
      </c>
      <c r="R15" s="9">
        <v>0.59644650487999995</v>
      </c>
      <c r="S15" s="9">
        <v>0.17699999999999999</v>
      </c>
      <c r="T15" s="9">
        <v>0</v>
      </c>
      <c r="U15" s="9">
        <v>0.14637</v>
      </c>
      <c r="V15" s="9">
        <v>0</v>
      </c>
      <c r="W15" s="9">
        <v>0</v>
      </c>
      <c r="X15" s="9">
        <v>0</v>
      </c>
      <c r="Y15" s="9">
        <v>0</v>
      </c>
      <c r="Z15" s="9">
        <v>0.1057</v>
      </c>
      <c r="AA15" s="9">
        <v>0</v>
      </c>
      <c r="AB15" s="9">
        <v>0</v>
      </c>
      <c r="AC15" s="9">
        <v>0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9F1763-3579-436D-AAE5-4D2D6F5D9419}">
  <dimension ref="A1:O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</cols>
  <sheetData>
    <row r="1" spans="1:15" x14ac:dyDescent="0.25">
      <c r="A1" s="1" t="s">
        <v>19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2.2200000000000002</v>
      </c>
      <c r="D5" s="4">
        <v>3.15</v>
      </c>
      <c r="E5" s="4">
        <v>4.49</v>
      </c>
      <c r="F5" s="4">
        <v>6.07</v>
      </c>
      <c r="G5" s="4">
        <v>7.22</v>
      </c>
      <c r="H5" s="4">
        <v>8.18</v>
      </c>
      <c r="I5" s="4">
        <v>9.43</v>
      </c>
      <c r="J5" s="4">
        <v>10.78</v>
      </c>
      <c r="K5" s="4">
        <v>12.59</v>
      </c>
      <c r="L5" s="4">
        <v>14.21</v>
      </c>
      <c r="M5" s="4">
        <v>16.43</v>
      </c>
      <c r="N5" s="4">
        <v>19.09</v>
      </c>
      <c r="O5" s="4">
        <v>22.12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2322.2231749299999</v>
      </c>
      <c r="E9" s="4">
        <v>2322.2231749299999</v>
      </c>
      <c r="F9" s="4">
        <v>2322.2231749299999</v>
      </c>
      <c r="G9" s="4">
        <v>2322.2231749299999</v>
      </c>
      <c r="H9" s="4">
        <v>2322.2231749299999</v>
      </c>
      <c r="I9" s="4">
        <v>2322.2231749299999</v>
      </c>
      <c r="J9" s="4">
        <v>2322.2231749299999</v>
      </c>
      <c r="K9" s="4">
        <v>2322.2231749299999</v>
      </c>
      <c r="L9" s="4">
        <v>2322.2231749299999</v>
      </c>
      <c r="M9" s="4">
        <v>2322.2231749299999</v>
      </c>
      <c r="N9" s="4">
        <v>2322.2231749299999</v>
      </c>
      <c r="O9" s="4">
        <v>2322.2231749299999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3060.7891123999998</v>
      </c>
      <c r="K10" s="4">
        <v>3455.4045955000001</v>
      </c>
      <c r="L10" s="4">
        <v>3578.5845304999998</v>
      </c>
      <c r="M10" s="4">
        <v>3634.0486335000001</v>
      </c>
      <c r="N10" s="4">
        <v>4187.1687254999997</v>
      </c>
      <c r="O10" s="4">
        <v>4424.0002795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2050.8568478999996</v>
      </c>
      <c r="E11" s="4">
        <v>3142</v>
      </c>
      <c r="F11" s="4">
        <v>4297.0225639999999</v>
      </c>
      <c r="G11" s="4">
        <v>4852.1741925999995</v>
      </c>
      <c r="H11" s="4">
        <v>6776.1540333999992</v>
      </c>
      <c r="I11" s="4">
        <v>7660.5821209999995</v>
      </c>
      <c r="J11" s="4">
        <v>9755.5337510000008</v>
      </c>
      <c r="K11" s="4">
        <v>9908.6</v>
      </c>
      <c r="L11" s="4">
        <v>11626.973636000001</v>
      </c>
      <c r="M11" s="4">
        <v>12044</v>
      </c>
      <c r="N11" s="4">
        <v>12044</v>
      </c>
      <c r="O11" s="4">
        <v>14361.06875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2633</v>
      </c>
      <c r="I12" s="4">
        <v>2633</v>
      </c>
      <c r="J12" s="4">
        <v>3423.8953787999999</v>
      </c>
      <c r="K12" s="4">
        <v>3943</v>
      </c>
      <c r="L12" s="4">
        <v>4208</v>
      </c>
      <c r="M12" s="4">
        <v>5038.204968</v>
      </c>
      <c r="N12" s="4">
        <v>5038.204968</v>
      </c>
      <c r="O12" s="4">
        <v>5661.4393284999996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2">
        <v>2029</v>
      </c>
      <c r="K13" s="2">
        <v>2030</v>
      </c>
      <c r="L13" s="2">
        <v>2031</v>
      </c>
      <c r="M13" s="2">
        <v>2032</v>
      </c>
      <c r="N13" s="2">
        <v>2033</v>
      </c>
      <c r="O13" s="2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7456</v>
      </c>
      <c r="I14" s="4">
        <v>7456</v>
      </c>
      <c r="J14" s="4">
        <v>7456</v>
      </c>
      <c r="K14" s="4">
        <v>5776</v>
      </c>
      <c r="L14" s="4">
        <v>5776</v>
      </c>
      <c r="M14" s="4">
        <v>5776</v>
      </c>
      <c r="N14" s="4">
        <v>5776</v>
      </c>
      <c r="O14" s="4">
        <v>5776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0.84</v>
      </c>
      <c r="D16" s="4">
        <v>1.17</v>
      </c>
      <c r="E16" s="4">
        <v>1.67</v>
      </c>
      <c r="F16" s="4">
        <v>2.29</v>
      </c>
      <c r="G16" s="4">
        <v>2.77</v>
      </c>
      <c r="H16" s="4">
        <v>3.23</v>
      </c>
      <c r="I16" s="4">
        <v>3.87</v>
      </c>
      <c r="J16" s="4">
        <v>4.59</v>
      </c>
      <c r="K16" s="4">
        <v>5.48</v>
      </c>
      <c r="L16" s="4">
        <v>6.33</v>
      </c>
      <c r="M16" s="4">
        <v>7.51</v>
      </c>
      <c r="N16" s="4">
        <v>8.92</v>
      </c>
      <c r="O16" s="4">
        <v>10.52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761.16133179999997</v>
      </c>
      <c r="L21" s="4">
        <v>1148.6045566</v>
      </c>
      <c r="M21" s="4">
        <v>1262.4916508900001</v>
      </c>
      <c r="N21" s="4">
        <v>1262.4916508900001</v>
      </c>
      <c r="O21" s="4">
        <v>1431.1977331999999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2165.4772993999995</v>
      </c>
      <c r="F22" s="4">
        <v>3542.2372487999996</v>
      </c>
      <c r="G22" s="4">
        <v>4288.4047309799998</v>
      </c>
      <c r="H22" s="4">
        <v>5003.0344564000006</v>
      </c>
      <c r="I22" s="4">
        <v>5319.5158134000003</v>
      </c>
      <c r="J22" s="4">
        <v>5319.5158134000003</v>
      </c>
      <c r="K22" s="4">
        <v>6611.6047674000001</v>
      </c>
      <c r="L22" s="4">
        <v>6969.5158134000003</v>
      </c>
      <c r="M22" s="4">
        <v>6969.5158134000003</v>
      </c>
      <c r="N22" s="4">
        <v>6969.5158134000003</v>
      </c>
      <c r="O22" s="4">
        <v>6969.5158134000003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1142</v>
      </c>
      <c r="F23" s="4">
        <v>1142</v>
      </c>
      <c r="G23" s="4">
        <v>2057</v>
      </c>
      <c r="H23" s="4">
        <v>2057</v>
      </c>
      <c r="I23" s="4">
        <v>2057</v>
      </c>
      <c r="J23" s="4">
        <v>2057</v>
      </c>
      <c r="K23" s="4">
        <v>2615.7841866000003</v>
      </c>
      <c r="L23" s="4">
        <v>3549.3954986000003</v>
      </c>
      <c r="M23" s="4">
        <v>4147</v>
      </c>
      <c r="N23" s="4">
        <v>4147</v>
      </c>
      <c r="O23" s="4">
        <v>4147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2">
        <v>2029</v>
      </c>
      <c r="K24" s="2">
        <v>2030</v>
      </c>
      <c r="L24" s="2">
        <v>2031</v>
      </c>
      <c r="M24" s="2">
        <v>2032</v>
      </c>
      <c r="N24" s="2">
        <v>2033</v>
      </c>
      <c r="O24" s="2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2</v>
      </c>
      <c r="D27" s="4">
        <v>2.4900000000000002</v>
      </c>
      <c r="E27" s="4">
        <v>2.93</v>
      </c>
      <c r="F27" s="4">
        <v>3.33</v>
      </c>
      <c r="G27" s="4">
        <v>3.7</v>
      </c>
      <c r="H27" s="4">
        <v>4.04</v>
      </c>
      <c r="I27" s="4">
        <v>4.37</v>
      </c>
      <c r="J27" s="4">
        <v>4.68</v>
      </c>
      <c r="K27" s="4">
        <v>4.96</v>
      </c>
      <c r="L27" s="4">
        <v>5.24</v>
      </c>
      <c r="M27" s="4">
        <v>5.51</v>
      </c>
      <c r="N27" s="4">
        <v>5.91</v>
      </c>
      <c r="O27" s="4">
        <v>6.53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1691.11664045</v>
      </c>
      <c r="F31" s="4">
        <v>1808.47403171</v>
      </c>
      <c r="G31" s="4">
        <v>1808.47403171</v>
      </c>
      <c r="H31" s="4">
        <v>1808.47403171</v>
      </c>
      <c r="I31" s="4">
        <v>1808.47403171</v>
      </c>
      <c r="J31" s="4">
        <v>1808.47403171</v>
      </c>
      <c r="K31" s="4">
        <v>1808.47403171</v>
      </c>
      <c r="L31" s="4">
        <v>1808.47403171</v>
      </c>
      <c r="M31" s="4">
        <v>1808.47403171</v>
      </c>
      <c r="N31" s="4">
        <v>1808.47403171</v>
      </c>
      <c r="O31" s="4">
        <v>1808.47403171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500</v>
      </c>
      <c r="J32" s="4">
        <v>500</v>
      </c>
      <c r="K32" s="4">
        <v>500</v>
      </c>
      <c r="L32" s="4">
        <v>500</v>
      </c>
      <c r="M32" s="4">
        <v>500</v>
      </c>
      <c r="N32" s="4">
        <v>500</v>
      </c>
      <c r="O32" s="4">
        <v>500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464.35625246000001</v>
      </c>
      <c r="E33" s="4">
        <v>1374.9065083</v>
      </c>
      <c r="F33" s="4">
        <v>2031.9230220000002</v>
      </c>
      <c r="G33" s="4">
        <v>2408</v>
      </c>
      <c r="H33" s="4">
        <v>2408</v>
      </c>
      <c r="I33" s="4">
        <v>3019.4943239999998</v>
      </c>
      <c r="J33" s="4">
        <v>3019.4943239999998</v>
      </c>
      <c r="K33" s="4">
        <v>3019.4943239999998</v>
      </c>
      <c r="L33" s="4">
        <v>3158</v>
      </c>
      <c r="M33" s="4">
        <v>3537.4834707999998</v>
      </c>
      <c r="N33" s="4">
        <v>3859.3236044999999</v>
      </c>
      <c r="O33" s="4">
        <v>3859.3236044999999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2226.3573988600001</v>
      </c>
      <c r="J34" s="4">
        <v>2329.5731969399999</v>
      </c>
      <c r="K34" s="4">
        <v>2546.9517259999998</v>
      </c>
      <c r="L34" s="4">
        <v>2820.2000459999999</v>
      </c>
      <c r="M34" s="4">
        <v>3131.02465106</v>
      </c>
      <c r="N34" s="4">
        <v>3263.9194183</v>
      </c>
      <c r="O34" s="4">
        <v>3652.4685691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2">
        <v>2029</v>
      </c>
      <c r="K35" s="2">
        <v>2030</v>
      </c>
      <c r="L35" s="2">
        <v>2031</v>
      </c>
      <c r="M35" s="2">
        <v>2032</v>
      </c>
      <c r="N35" s="2">
        <v>2033</v>
      </c>
      <c r="O35" s="2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0.17</v>
      </c>
      <c r="D38" s="4">
        <v>0.23</v>
      </c>
      <c r="E38" s="4">
        <v>0.32</v>
      </c>
      <c r="F38" s="4">
        <v>0.42</v>
      </c>
      <c r="G38" s="4">
        <v>0.5</v>
      </c>
      <c r="H38" s="4">
        <v>0.57999999999999996</v>
      </c>
      <c r="I38" s="4">
        <v>0.71</v>
      </c>
      <c r="J38" s="4">
        <v>0.85</v>
      </c>
      <c r="K38" s="4">
        <v>1.01</v>
      </c>
      <c r="L38" s="4">
        <v>1.1599999999999999</v>
      </c>
      <c r="M38" s="4">
        <v>1.35</v>
      </c>
      <c r="N38" s="4">
        <v>1.55</v>
      </c>
      <c r="O38" s="4">
        <v>1.76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599.77509999999995</v>
      </c>
      <c r="F45" s="4">
        <v>728.44762779999996</v>
      </c>
      <c r="G45" s="4">
        <v>851.93872754999995</v>
      </c>
      <c r="H45" s="4">
        <v>870.35168934000001</v>
      </c>
      <c r="I45" s="4">
        <v>951.03184289000001</v>
      </c>
      <c r="J45" s="4">
        <v>951.03184289000001</v>
      </c>
      <c r="K45" s="4">
        <v>968.28210947000002</v>
      </c>
      <c r="L45" s="4">
        <v>997.11394362999999</v>
      </c>
      <c r="M45" s="4">
        <v>1068.9867143199999</v>
      </c>
      <c r="N45" s="4">
        <v>1217.4920052</v>
      </c>
      <c r="O45" s="4">
        <v>1237.5999999999999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2">
        <v>2029</v>
      </c>
      <c r="K46" s="2">
        <v>2030</v>
      </c>
      <c r="L46" s="2">
        <v>2031</v>
      </c>
      <c r="M46" s="2">
        <v>2032</v>
      </c>
      <c r="N46" s="2">
        <v>2033</v>
      </c>
      <c r="O46" s="2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3570</v>
      </c>
      <c r="J48" s="4">
        <v>3570</v>
      </c>
      <c r="K48" s="4">
        <v>3570</v>
      </c>
      <c r="L48" s="4">
        <v>3570</v>
      </c>
      <c r="M48" s="4">
        <v>3570</v>
      </c>
      <c r="N48" s="4">
        <v>2120</v>
      </c>
      <c r="O48" s="4">
        <v>2120</v>
      </c>
    </row>
    <row r="49" spans="1:15" x14ac:dyDescent="0.25">
      <c r="A49" s="3" t="s">
        <v>16</v>
      </c>
      <c r="B49" s="3" t="s">
        <v>5</v>
      </c>
      <c r="C49" s="4">
        <v>1.06</v>
      </c>
      <c r="D49" s="4">
        <v>1.5</v>
      </c>
      <c r="E49" s="4">
        <v>2.13</v>
      </c>
      <c r="F49" s="4">
        <v>2.96</v>
      </c>
      <c r="G49" s="4">
        <v>3.63</v>
      </c>
      <c r="H49" s="4">
        <v>4.2300000000000004</v>
      </c>
      <c r="I49" s="4">
        <v>5.22</v>
      </c>
      <c r="J49" s="4">
        <v>6.3</v>
      </c>
      <c r="K49" s="4">
        <v>7.57</v>
      </c>
      <c r="L49" s="4">
        <v>8.85</v>
      </c>
      <c r="M49" s="4">
        <v>10.53</v>
      </c>
      <c r="N49" s="4">
        <v>12.44</v>
      </c>
      <c r="O49" s="4">
        <v>14.58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2755.27921479</v>
      </c>
      <c r="D53" s="4">
        <v>2801.8802837399999</v>
      </c>
      <c r="E53" s="4">
        <v>4033.48234344</v>
      </c>
      <c r="F53" s="4">
        <v>4147.3890281399999</v>
      </c>
      <c r="G53" s="4">
        <v>4147.3890281399999</v>
      </c>
      <c r="H53" s="4">
        <v>4147.3890281399999</v>
      </c>
      <c r="I53" s="4">
        <v>4147.3890281399999</v>
      </c>
      <c r="J53" s="4">
        <v>4147.3890281399999</v>
      </c>
      <c r="K53" s="4">
        <v>4147.3890281399999</v>
      </c>
      <c r="L53" s="4">
        <v>4147.3890281399999</v>
      </c>
      <c r="M53" s="4">
        <v>3637.3890281399999</v>
      </c>
      <c r="N53" s="4">
        <v>3740.3306401499999</v>
      </c>
      <c r="O53" s="4">
        <v>3837.6513925200002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487.97448343000002</v>
      </c>
      <c r="J54" s="4">
        <v>784</v>
      </c>
      <c r="K54" s="4">
        <v>1045.0975668999999</v>
      </c>
      <c r="L54" s="4">
        <v>1201</v>
      </c>
      <c r="M54" s="4">
        <v>1201</v>
      </c>
      <c r="N54" s="4">
        <v>1201</v>
      </c>
      <c r="O54" s="4">
        <v>1201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1351</v>
      </c>
      <c r="G55" s="4">
        <v>1351</v>
      </c>
      <c r="H55" s="4">
        <v>1391</v>
      </c>
      <c r="I55" s="4">
        <v>2302.0007058000001</v>
      </c>
      <c r="J55" s="4">
        <v>2627.3669175</v>
      </c>
      <c r="K55" s="4">
        <v>3081.9606902999999</v>
      </c>
      <c r="L55" s="4">
        <v>3532</v>
      </c>
      <c r="M55" s="4">
        <v>3532</v>
      </c>
      <c r="N55" s="4">
        <v>3532</v>
      </c>
      <c r="O55" s="4">
        <v>3532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6770</v>
      </c>
      <c r="O56" s="4">
        <v>6770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3D03CF-AE03-42BB-8CA4-E96CE4182F18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96</v>
      </c>
      <c r="Q1" s="1" t="s">
        <v>97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52806.265277268314</v>
      </c>
      <c r="D3" s="4">
        <v>50938.881442102902</v>
      </c>
      <c r="E3" s="4">
        <v>49803.382856955599</v>
      </c>
      <c r="F3" s="4">
        <v>46292.2615123797</v>
      </c>
      <c r="G3" s="4">
        <v>44856.501182479296</v>
      </c>
      <c r="H3" s="4">
        <v>42085.074335206518</v>
      </c>
      <c r="I3" s="4">
        <v>42172.738726515599</v>
      </c>
      <c r="J3" s="4">
        <v>35992.8110665352</v>
      </c>
      <c r="K3" s="4">
        <v>34265.592743409099</v>
      </c>
      <c r="L3" s="4">
        <v>32376.636605772503</v>
      </c>
      <c r="M3" s="4">
        <v>30832.586249857504</v>
      </c>
      <c r="N3" s="4">
        <v>34384.8307825093</v>
      </c>
      <c r="O3" s="4">
        <v>31858.421936603405</v>
      </c>
      <c r="Q3" s="3" t="s">
        <v>2</v>
      </c>
      <c r="R3" s="3" t="s">
        <v>3</v>
      </c>
      <c r="S3" s="4">
        <v>50898.0804531494</v>
      </c>
      <c r="T3" s="4">
        <v>48155.360979179903</v>
      </c>
      <c r="U3" s="4">
        <v>47233.345174198803</v>
      </c>
      <c r="V3" s="4">
        <v>44893.2906021042</v>
      </c>
      <c r="W3" s="4">
        <v>44245.7015450568</v>
      </c>
      <c r="X3" s="4">
        <v>41120.3651808164</v>
      </c>
      <c r="Y3" s="4">
        <v>41243.508714623698</v>
      </c>
      <c r="Z3" s="4">
        <v>35094.581067271298</v>
      </c>
      <c r="AA3" s="4">
        <v>34077.6346584083</v>
      </c>
      <c r="AB3" s="4">
        <v>31387.487221753701</v>
      </c>
      <c r="AC3" s="4">
        <v>30364.858860517401</v>
      </c>
      <c r="AD3" s="4">
        <v>33917.684039675798</v>
      </c>
      <c r="AE3" s="4">
        <v>31638.413228601199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2.4085320000000001</v>
      </c>
      <c r="D5" s="4">
        <v>2.7099449999999901</v>
      </c>
      <c r="E5" s="4">
        <v>4.20553097729002</v>
      </c>
      <c r="F5" s="4">
        <v>6.14267482764002</v>
      </c>
      <c r="G5" s="4">
        <v>7.23566752974995</v>
      </c>
      <c r="H5" s="4">
        <v>7.8029639999999896</v>
      </c>
      <c r="I5" s="4">
        <v>9.0846029999999995</v>
      </c>
      <c r="J5" s="4">
        <v>10.83054149476</v>
      </c>
      <c r="K5" s="4">
        <v>12.6397644382801</v>
      </c>
      <c r="L5" s="4">
        <v>13.955441940849999</v>
      </c>
      <c r="M5" s="4">
        <v>16.4244403617299</v>
      </c>
      <c r="N5" s="4">
        <v>18.806400000000099</v>
      </c>
      <c r="O5" s="4">
        <v>22.18889284774</v>
      </c>
      <c r="Q5" s="3" t="s">
        <v>2</v>
      </c>
      <c r="R5" s="3" t="s">
        <v>5</v>
      </c>
      <c r="S5" s="4">
        <v>2.5726121167299998</v>
      </c>
      <c r="T5" s="4">
        <v>2.9449145067599898</v>
      </c>
      <c r="U5" s="4">
        <v>4.65906799999002</v>
      </c>
      <c r="V5" s="4">
        <v>6.33258362929001</v>
      </c>
      <c r="W5" s="4">
        <v>7.1872256273099397</v>
      </c>
      <c r="X5" s="4">
        <v>7.9450230433999902</v>
      </c>
      <c r="Y5" s="4">
        <v>9.2233041406300096</v>
      </c>
      <c r="Z5" s="4">
        <v>10.546137225480001</v>
      </c>
      <c r="AA5" s="4">
        <v>12.249631374700099</v>
      </c>
      <c r="AB5" s="4">
        <v>14.61421353183</v>
      </c>
      <c r="AC5" s="4">
        <v>16.615234068009901</v>
      </c>
      <c r="AD5" s="4">
        <v>19.3081582981001</v>
      </c>
      <c r="AE5" s="4">
        <v>22.445964454769999</v>
      </c>
    </row>
    <row r="6" spans="1:31" x14ac:dyDescent="0.25">
      <c r="A6" s="3" t="s">
        <v>2</v>
      </c>
      <c r="B6" s="3" t="s">
        <v>6</v>
      </c>
      <c r="C6" s="4">
        <v>2461.9473415340176</v>
      </c>
      <c r="D6" s="4">
        <v>2995.523602800034</v>
      </c>
      <c r="E6" s="4">
        <v>2511.15964718138</v>
      </c>
      <c r="F6" s="4">
        <v>2978.0834873498602</v>
      </c>
      <c r="G6" s="4">
        <v>3213.3766659299995</v>
      </c>
      <c r="H6" s="4">
        <v>2899.9176077948032</v>
      </c>
      <c r="I6" s="4">
        <v>3060.0900430694219</v>
      </c>
      <c r="J6" s="4">
        <v>3089.8403148278999</v>
      </c>
      <c r="K6" s="4">
        <v>3282.8659368683266</v>
      </c>
      <c r="L6" s="4">
        <v>3146.5863374157452</v>
      </c>
      <c r="M6" s="4">
        <v>3271.6603228269096</v>
      </c>
      <c r="N6" s="4">
        <v>3007.9916724954451</v>
      </c>
      <c r="O6" s="4">
        <v>2942.5832272685307</v>
      </c>
      <c r="Q6" s="3" t="s">
        <v>2</v>
      </c>
      <c r="R6" s="3" t="s">
        <v>6</v>
      </c>
      <c r="S6" s="4">
        <v>2455.4013229776701</v>
      </c>
      <c r="T6" s="4">
        <v>2579.7865212084498</v>
      </c>
      <c r="U6" s="4">
        <v>2844.8407584821798</v>
      </c>
      <c r="V6" s="4">
        <v>3161.0148490991701</v>
      </c>
      <c r="W6" s="4">
        <v>3191.2189869602798</v>
      </c>
      <c r="X6" s="4">
        <v>3030.4082741729098</v>
      </c>
      <c r="Y6" s="4">
        <v>3200.3007470467201</v>
      </c>
      <c r="Z6" s="4">
        <v>3199.2313323502799</v>
      </c>
      <c r="AA6" s="4">
        <v>3166.5378480060899</v>
      </c>
      <c r="AB6" s="4">
        <v>3430.2519840514301</v>
      </c>
      <c r="AC6" s="4">
        <v>3432.50138287457</v>
      </c>
      <c r="AD6" s="4">
        <v>3193.1558612210501</v>
      </c>
      <c r="AE6" s="4">
        <v>3469.2212521674101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0.04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0.27</v>
      </c>
      <c r="U8" s="4">
        <v>0.3</v>
      </c>
      <c r="V8" s="4">
        <v>0.12</v>
      </c>
      <c r="W8" s="4">
        <v>0.27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1558.97570759614</v>
      </c>
      <c r="D9" s="4">
        <v>2205.42108411865</v>
      </c>
      <c r="E9" s="4">
        <v>2073.0224993212701</v>
      </c>
      <c r="F9" s="4">
        <v>2188.2053970817001</v>
      </c>
      <c r="G9" s="4">
        <v>2303.5228547243778</v>
      </c>
      <c r="H9" s="4">
        <v>2361.5212772043701</v>
      </c>
      <c r="I9" s="4">
        <v>2384.0654428568878</v>
      </c>
      <c r="J9" s="4">
        <v>2489.6669090424398</v>
      </c>
      <c r="K9" s="4">
        <v>2535.9685592031351</v>
      </c>
      <c r="L9" s="4">
        <v>2645.0770828230802</v>
      </c>
      <c r="M9" s="4">
        <v>2859.2534672616598</v>
      </c>
      <c r="N9" s="4">
        <v>2804.6173668872402</v>
      </c>
      <c r="O9" s="4">
        <v>2834.0142575423001</v>
      </c>
      <c r="Q9" s="3" t="s">
        <v>2</v>
      </c>
      <c r="R9" s="3" t="s">
        <v>9</v>
      </c>
      <c r="S9" s="4">
        <v>1560.0458811001099</v>
      </c>
      <c r="T9" s="4">
        <v>1703.85781950162</v>
      </c>
      <c r="U9" s="4">
        <v>1753.2981046633099</v>
      </c>
      <c r="V9" s="4">
        <v>1867.46345886004</v>
      </c>
      <c r="W9" s="4">
        <v>2119.27346062167</v>
      </c>
      <c r="X9" s="4">
        <v>2048.0492756012</v>
      </c>
      <c r="Y9" s="4">
        <v>2273.6718860139899</v>
      </c>
      <c r="Z9" s="4">
        <v>2245.7437352797601</v>
      </c>
      <c r="AA9" s="4">
        <v>2441.13794983978</v>
      </c>
      <c r="AB9" s="4">
        <v>2405.8947679032299</v>
      </c>
      <c r="AC9" s="4">
        <v>2530.1629747080301</v>
      </c>
      <c r="AD9" s="4">
        <v>2665.7751370241299</v>
      </c>
      <c r="AE9" s="4">
        <v>2611.8595444401399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2781.8860006022601</v>
      </c>
      <c r="I10" s="4">
        <v>3170.6431726798201</v>
      </c>
      <c r="J10" s="4">
        <v>5454.1809810422901</v>
      </c>
      <c r="K10" s="4">
        <v>6480.69572285704</v>
      </c>
      <c r="L10" s="4">
        <v>7466.3129739652004</v>
      </c>
      <c r="M10" s="4">
        <v>7883.7461875612098</v>
      </c>
      <c r="N10" s="4">
        <v>8294.32724806648</v>
      </c>
      <c r="O10" s="4">
        <v>9589.2784357576402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3213.1943770163102</v>
      </c>
      <c r="Y10" s="4">
        <v>3562.7782847380699</v>
      </c>
      <c r="Z10" s="4">
        <v>5717.8815488499704</v>
      </c>
      <c r="AA10" s="4">
        <v>6653.7264140927</v>
      </c>
      <c r="AB10" s="4">
        <v>7610.9654188798004</v>
      </c>
      <c r="AC10" s="4">
        <v>7867.4344331184702</v>
      </c>
      <c r="AD10" s="4">
        <v>8675.8143984815506</v>
      </c>
      <c r="AE10" s="4">
        <v>9864.3082496423194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5386.1430145933355</v>
      </c>
      <c r="E11" s="4">
        <v>8271.5126755834353</v>
      </c>
      <c r="F11" s="4">
        <v>11294.624209507532</v>
      </c>
      <c r="G11" s="4">
        <v>12448.022088560048</v>
      </c>
      <c r="H11" s="4">
        <v>17656.447653157666</v>
      </c>
      <c r="I11" s="4">
        <v>20056.005114795847</v>
      </c>
      <c r="J11" s="4">
        <v>25466.337191877097</v>
      </c>
      <c r="K11" s="4">
        <v>26002.838288125829</v>
      </c>
      <c r="L11" s="4">
        <v>29704.141549712673</v>
      </c>
      <c r="M11" s="4">
        <v>30587.170093518802</v>
      </c>
      <c r="N11" s="4">
        <v>31580.752220861534</v>
      </c>
      <c r="O11" s="4">
        <v>35301.59011567683</v>
      </c>
      <c r="Q11" s="3" t="s">
        <v>2</v>
      </c>
      <c r="R11" s="3" t="s">
        <v>11</v>
      </c>
      <c r="S11" s="4">
        <v>4075.0488739839275</v>
      </c>
      <c r="T11" s="4">
        <v>5225.0845223699116</v>
      </c>
      <c r="U11" s="4">
        <v>8072.9780903481378</v>
      </c>
      <c r="V11" s="4">
        <v>11082.230316172408</v>
      </c>
      <c r="W11" s="4">
        <v>12357.014555697066</v>
      </c>
      <c r="X11" s="4">
        <v>17343.373393757254</v>
      </c>
      <c r="Y11" s="4">
        <v>19511.921451257185</v>
      </c>
      <c r="Z11" s="4">
        <v>24898.312228205181</v>
      </c>
      <c r="AA11" s="4">
        <v>25515.696274008067</v>
      </c>
      <c r="AB11" s="4">
        <v>29275.984180444004</v>
      </c>
      <c r="AC11" s="4">
        <v>30153.656758354737</v>
      </c>
      <c r="AD11" s="4">
        <v>30785.800691178902</v>
      </c>
      <c r="AE11" s="4">
        <v>34860.524178475396</v>
      </c>
    </row>
    <row r="12" spans="1:31" x14ac:dyDescent="0.25">
      <c r="A12" s="3" t="s">
        <v>2</v>
      </c>
      <c r="B12" s="3" t="s">
        <v>12</v>
      </c>
      <c r="C12" s="4">
        <v>4748.6093121819804</v>
      </c>
      <c r="D12" s="4">
        <v>4846.0425849597104</v>
      </c>
      <c r="E12" s="4">
        <v>4781.8592288845302</v>
      </c>
      <c r="F12" s="4">
        <v>4491.5030881995199</v>
      </c>
      <c r="G12" s="4">
        <v>4377.3877699349896</v>
      </c>
      <c r="H12" s="4">
        <v>7782.6180735431299</v>
      </c>
      <c r="I12" s="4">
        <v>7657.1819375860196</v>
      </c>
      <c r="J12" s="4">
        <v>9829.5915625917096</v>
      </c>
      <c r="K12" s="4">
        <v>11304.432707428299</v>
      </c>
      <c r="L12" s="4">
        <v>12037.3498287572</v>
      </c>
      <c r="M12" s="4">
        <v>14523.439953233101</v>
      </c>
      <c r="N12" s="4">
        <v>14764.9534600606</v>
      </c>
      <c r="O12" s="4">
        <v>16195.920097471701</v>
      </c>
      <c r="Q12" s="3" t="s">
        <v>2</v>
      </c>
      <c r="R12" s="3" t="s">
        <v>12</v>
      </c>
      <c r="S12" s="4">
        <v>5162.9688849027498</v>
      </c>
      <c r="T12" s="4">
        <v>5122.3721825523198</v>
      </c>
      <c r="U12" s="4">
        <v>5165.8016434626497</v>
      </c>
      <c r="V12" s="4">
        <v>4787.5652745314001</v>
      </c>
      <c r="W12" s="4">
        <v>4616.6173970857699</v>
      </c>
      <c r="X12" s="4">
        <v>8243.4121393199403</v>
      </c>
      <c r="Y12" s="4">
        <v>8203.8309922489698</v>
      </c>
      <c r="Z12" s="4">
        <v>10619.6387456958</v>
      </c>
      <c r="AA12" s="4">
        <v>12333.353393682501</v>
      </c>
      <c r="AB12" s="4">
        <v>12861.2586464743</v>
      </c>
      <c r="AC12" s="4">
        <v>15273.3304163393</v>
      </c>
      <c r="AD12" s="4">
        <v>15708.6002495211</v>
      </c>
      <c r="AE12" s="4">
        <v>16652.8926998112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44226.198384171097</v>
      </c>
      <c r="D14" s="4">
        <v>44615.667540766597</v>
      </c>
      <c r="E14" s="4">
        <v>43066.969472910299</v>
      </c>
      <c r="F14" s="4">
        <v>41672.370046163174</v>
      </c>
      <c r="G14" s="4">
        <v>38277.056325838697</v>
      </c>
      <c r="H14" s="4">
        <v>35934.2617607063</v>
      </c>
      <c r="I14" s="4">
        <v>36585.141862427299</v>
      </c>
      <c r="J14" s="4">
        <v>36729.096741457703</v>
      </c>
      <c r="K14" s="4">
        <v>32085.9455920158</v>
      </c>
      <c r="L14" s="4">
        <v>30365.028432272604</v>
      </c>
      <c r="M14" s="4">
        <v>28695.810826007499</v>
      </c>
      <c r="N14" s="4">
        <v>29640.893793202304</v>
      </c>
      <c r="O14" s="4">
        <v>28294.254535319302</v>
      </c>
      <c r="Q14" s="3" t="s">
        <v>13</v>
      </c>
      <c r="R14" s="3" t="s">
        <v>3</v>
      </c>
      <c r="S14" s="4">
        <v>43610.900087365197</v>
      </c>
      <c r="T14" s="4">
        <v>46332.448953316503</v>
      </c>
      <c r="U14" s="4">
        <v>44542.838120352797</v>
      </c>
      <c r="V14" s="4">
        <v>42217.449232098697</v>
      </c>
      <c r="W14" s="4">
        <v>39307.505034431</v>
      </c>
      <c r="X14" s="4">
        <v>36782.122285783298</v>
      </c>
      <c r="Y14" s="4">
        <v>37290.592216479003</v>
      </c>
      <c r="Z14" s="4">
        <v>37302.263831130302</v>
      </c>
      <c r="AA14" s="4">
        <v>32553.376548254801</v>
      </c>
      <c r="AB14" s="4">
        <v>30329.997573168101</v>
      </c>
      <c r="AC14" s="4">
        <v>28959.787580383399</v>
      </c>
      <c r="AD14" s="4">
        <v>30278.056771184001</v>
      </c>
      <c r="AE14" s="4">
        <v>28850.381735584699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0.81975599999999704</v>
      </c>
      <c r="D16" s="4">
        <v>0.98535599999999601</v>
      </c>
      <c r="E16" s="4">
        <v>1.547088</v>
      </c>
      <c r="F16" s="4">
        <v>2.29950779702</v>
      </c>
      <c r="G16" s="4">
        <v>2.7642900000000199</v>
      </c>
      <c r="H16" s="4">
        <v>3.2055259999999901</v>
      </c>
      <c r="I16" s="4">
        <v>3.8303037956199701</v>
      </c>
      <c r="J16" s="4">
        <v>4.5256910025700199</v>
      </c>
      <c r="K16" s="4">
        <v>5.4845599999999903</v>
      </c>
      <c r="L16" s="4">
        <v>6.2564845073099802</v>
      </c>
      <c r="M16" s="4">
        <v>7.5914967366799901</v>
      </c>
      <c r="N16" s="4">
        <v>8.9044284148399999</v>
      </c>
      <c r="O16" s="4">
        <v>10.511408126859999</v>
      </c>
      <c r="Q16" s="3" t="s">
        <v>13</v>
      </c>
      <c r="R16" s="3" t="s">
        <v>5</v>
      </c>
      <c r="S16" s="4">
        <v>0.82874799999999704</v>
      </c>
      <c r="T16" s="4">
        <v>1.1442479999999999</v>
      </c>
      <c r="U16" s="4">
        <v>1.66134900000001</v>
      </c>
      <c r="V16" s="4">
        <v>2.3153255447600101</v>
      </c>
      <c r="W16" s="4">
        <v>2.72524237342002</v>
      </c>
      <c r="X16" s="4">
        <v>3.13445999999999</v>
      </c>
      <c r="Y16" s="4">
        <v>3.8414919807899701</v>
      </c>
      <c r="Z16" s="4">
        <v>4.55454600000001</v>
      </c>
      <c r="AA16" s="4">
        <v>5.4481303842099802</v>
      </c>
      <c r="AB16" s="4">
        <v>6.4404189999999799</v>
      </c>
      <c r="AC16" s="4">
        <v>7.68778447325999</v>
      </c>
      <c r="AD16" s="4">
        <v>9.1420511984600008</v>
      </c>
      <c r="AE16" s="4">
        <v>10.743574138230001</v>
      </c>
    </row>
    <row r="17" spans="1:31" x14ac:dyDescent="0.25">
      <c r="A17" s="3" t="s">
        <v>13</v>
      </c>
      <c r="B17" s="3" t="s">
        <v>6</v>
      </c>
      <c r="C17" s="4">
        <v>759.57997977037996</v>
      </c>
      <c r="D17" s="4">
        <v>890.5857174107548</v>
      </c>
      <c r="E17" s="4">
        <v>757.38849069106072</v>
      </c>
      <c r="F17" s="4">
        <v>859.07868631252143</v>
      </c>
      <c r="G17" s="4">
        <v>1046.1794352356401</v>
      </c>
      <c r="H17" s="4">
        <v>1059.3040523586899</v>
      </c>
      <c r="I17" s="4">
        <v>1060.69138833689</v>
      </c>
      <c r="J17" s="4">
        <v>1061.34791521291</v>
      </c>
      <c r="K17" s="4">
        <v>1017.1232882272</v>
      </c>
      <c r="L17" s="4">
        <v>999.28212401757003</v>
      </c>
      <c r="M17" s="4">
        <v>995.71064268531904</v>
      </c>
      <c r="N17" s="4">
        <v>1005.24374200431</v>
      </c>
      <c r="O17" s="4">
        <v>844.25677771315111</v>
      </c>
      <c r="Q17" s="3" t="s">
        <v>13</v>
      </c>
      <c r="R17" s="3" t="s">
        <v>6</v>
      </c>
      <c r="S17" s="4">
        <v>757.53977390065995</v>
      </c>
      <c r="T17" s="4">
        <v>767.60507486169001</v>
      </c>
      <c r="U17" s="4">
        <v>822.33700328935004</v>
      </c>
      <c r="V17" s="4">
        <v>992.63454940216002</v>
      </c>
      <c r="W17" s="4">
        <v>1031.9799968580901</v>
      </c>
      <c r="X17" s="4">
        <v>1041.28503870278</v>
      </c>
      <c r="Y17" s="4">
        <v>1050.6739066037501</v>
      </c>
      <c r="Z17" s="4">
        <v>1047.77217265177</v>
      </c>
      <c r="AA17" s="4">
        <v>1034.56962927724</v>
      </c>
      <c r="AB17" s="4">
        <v>1020.42119942906</v>
      </c>
      <c r="AC17" s="4">
        <v>988.07861772528997</v>
      </c>
      <c r="AD17" s="4">
        <v>1005.52716327982</v>
      </c>
      <c r="AE17" s="4">
        <v>992.27841757379895</v>
      </c>
    </row>
    <row r="18" spans="1:31" x14ac:dyDescent="0.25">
      <c r="A18" s="3" t="s">
        <v>13</v>
      </c>
      <c r="B18" s="3" t="s">
        <v>7</v>
      </c>
      <c r="C18" s="4">
        <v>1.204</v>
      </c>
      <c r="D18" s="4">
        <v>0.58824810169999997</v>
      </c>
      <c r="E18" s="4">
        <v>0.90836383607000104</v>
      </c>
      <c r="F18" s="4">
        <v>1.3935999999999999</v>
      </c>
      <c r="G18" s="4">
        <v>1.48</v>
      </c>
      <c r="H18" s="4">
        <v>1.4927999999999999</v>
      </c>
      <c r="I18" s="4">
        <v>1.4827999999999999</v>
      </c>
      <c r="J18" s="4">
        <v>1.4887999999999999</v>
      </c>
      <c r="K18" s="4">
        <v>1.5007999999999999</v>
      </c>
      <c r="L18" s="4">
        <v>1.48858433176</v>
      </c>
      <c r="M18" s="4">
        <v>1.5056633043100001</v>
      </c>
      <c r="N18" s="4">
        <v>1.4957074020900001</v>
      </c>
      <c r="O18" s="4">
        <v>1.4903999999999999</v>
      </c>
      <c r="Q18" s="3" t="s">
        <v>13</v>
      </c>
      <c r="R18" s="3" t="s">
        <v>7</v>
      </c>
      <c r="S18" s="4">
        <v>1.2436</v>
      </c>
      <c r="T18" s="4">
        <v>1.0036</v>
      </c>
      <c r="U18" s="4">
        <v>1.2904</v>
      </c>
      <c r="V18" s="4">
        <v>1.45083893624</v>
      </c>
      <c r="W18" s="4">
        <v>1.45068651367</v>
      </c>
      <c r="X18" s="4">
        <v>1.4496</v>
      </c>
      <c r="Y18" s="4">
        <v>1.4847999999999999</v>
      </c>
      <c r="Z18" s="4">
        <v>1.4723999999999999</v>
      </c>
      <c r="AA18" s="4">
        <v>1.4756</v>
      </c>
      <c r="AB18" s="4">
        <v>1.4796</v>
      </c>
      <c r="AC18" s="4">
        <v>1.4856</v>
      </c>
      <c r="AD18" s="4">
        <v>1.4996667815</v>
      </c>
      <c r="AE18" s="4">
        <v>1.4964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3.4302140029999997E-2</v>
      </c>
      <c r="J19" s="4">
        <v>0</v>
      </c>
      <c r="K19" s="4">
        <v>0.42799999999999999</v>
      </c>
      <c r="L19" s="4">
        <v>0</v>
      </c>
      <c r="M19" s="4">
        <v>0</v>
      </c>
      <c r="N19" s="4">
        <v>0</v>
      </c>
      <c r="O19" s="4">
        <v>0.31459335169000002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3.0188507484399998</v>
      </c>
      <c r="AB19" s="4">
        <v>0</v>
      </c>
      <c r="AC19" s="4">
        <v>0</v>
      </c>
      <c r="AD19" s="4">
        <v>0.73232569536000003</v>
      </c>
      <c r="AE19" s="4">
        <v>9.1021454409999994E-2</v>
      </c>
    </row>
    <row r="20" spans="1:31" x14ac:dyDescent="0.25">
      <c r="A20" s="3" t="s">
        <v>13</v>
      </c>
      <c r="B20" s="3" t="s">
        <v>9</v>
      </c>
      <c r="C20" s="4">
        <v>2583.7133938903498</v>
      </c>
      <c r="D20" s="4">
        <v>5266.8930180381703</v>
      </c>
      <c r="E20" s="4">
        <v>5590.3067384105198</v>
      </c>
      <c r="F20" s="4">
        <v>5172.0586198023002</v>
      </c>
      <c r="G20" s="4">
        <v>5020.3006953247896</v>
      </c>
      <c r="H20" s="4">
        <v>5537.7523960965309</v>
      </c>
      <c r="I20" s="4">
        <v>5486.21945625642</v>
      </c>
      <c r="J20" s="4">
        <v>5687.9418444694811</v>
      </c>
      <c r="K20" s="4">
        <v>6078.4516303644496</v>
      </c>
      <c r="L20" s="4">
        <v>5552.5618196331197</v>
      </c>
      <c r="M20" s="4">
        <v>5499.4100432823898</v>
      </c>
      <c r="N20" s="4">
        <v>5272.5118438115696</v>
      </c>
      <c r="O20" s="4">
        <v>5451.817985073837</v>
      </c>
      <c r="Q20" s="3" t="s">
        <v>13</v>
      </c>
      <c r="R20" s="3" t="s">
        <v>9</v>
      </c>
      <c r="S20" s="4">
        <v>2564.4951379293102</v>
      </c>
      <c r="T20" s="4">
        <v>2989.6036347834001</v>
      </c>
      <c r="U20" s="4">
        <v>3344.4860193078798</v>
      </c>
      <c r="V20" s="4">
        <v>3773.7227590803</v>
      </c>
      <c r="W20" s="4">
        <v>4033.23572813892</v>
      </c>
      <c r="X20" s="4">
        <v>4694.81009013326</v>
      </c>
      <c r="Y20" s="4">
        <v>4629.1770224546899</v>
      </c>
      <c r="Z20" s="4">
        <v>5067.0959088399004</v>
      </c>
      <c r="AA20" s="4">
        <v>5485.06366209306</v>
      </c>
      <c r="AB20" s="4">
        <v>4999.45108700112</v>
      </c>
      <c r="AC20" s="4">
        <v>4796.4048720028004</v>
      </c>
      <c r="AD20" s="4">
        <v>4805.0313492205696</v>
      </c>
      <c r="AE20" s="4">
        <v>4686.4920041633604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1701.91434673852</v>
      </c>
      <c r="L21" s="4">
        <v>2708.33529862965</v>
      </c>
      <c r="M21" s="4">
        <v>3048.1180453643801</v>
      </c>
      <c r="N21" s="4">
        <v>3046.9457827338501</v>
      </c>
      <c r="O21" s="4">
        <v>3476.5549468848599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1689.0198024128999</v>
      </c>
      <c r="AB21" s="4">
        <v>2763.80055036355</v>
      </c>
      <c r="AC21" s="4">
        <v>3039.3713476418002</v>
      </c>
      <c r="AD21" s="4">
        <v>3101.18764242726</v>
      </c>
      <c r="AE21" s="4">
        <v>3542.3792490246001</v>
      </c>
    </row>
    <row r="22" spans="1:31" x14ac:dyDescent="0.25">
      <c r="A22" s="3" t="s">
        <v>13</v>
      </c>
      <c r="B22" s="3" t="s">
        <v>11</v>
      </c>
      <c r="C22" s="4">
        <v>4975.0138461889856</v>
      </c>
      <c r="D22" s="4">
        <v>4950.7728603408505</v>
      </c>
      <c r="E22" s="4">
        <v>5885.9204176026942</v>
      </c>
      <c r="F22" s="4">
        <v>9283.43065742006</v>
      </c>
      <c r="G22" s="4">
        <v>9888.8093760662705</v>
      </c>
      <c r="H22" s="4">
        <v>10976.402731153879</v>
      </c>
      <c r="I22" s="4">
        <v>11273.565869295984</v>
      </c>
      <c r="J22" s="4">
        <v>11357.405804957434</v>
      </c>
      <c r="K22" s="4">
        <v>14549.705557704996</v>
      </c>
      <c r="L22" s="4">
        <v>15306.824769744899</v>
      </c>
      <c r="M22" s="4">
        <v>15037.178494270747</v>
      </c>
      <c r="N22" s="4">
        <v>14623.820791447404</v>
      </c>
      <c r="O22" s="4">
        <v>15015.821802995815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5744.979061692402</v>
      </c>
      <c r="V22" s="4">
        <v>9099.5102202464059</v>
      </c>
      <c r="W22" s="4">
        <v>9606.5612579884346</v>
      </c>
      <c r="X22" s="4">
        <v>10590.169067341476</v>
      </c>
      <c r="Y22" s="4">
        <v>10865.730209545995</v>
      </c>
      <c r="Z22" s="4">
        <v>10953.221034348162</v>
      </c>
      <c r="AA22" s="4">
        <v>14085.890808155451</v>
      </c>
      <c r="AB22" s="4">
        <v>14854.824102042723</v>
      </c>
      <c r="AC22" s="4">
        <v>14599.26221169535</v>
      </c>
      <c r="AD22" s="4">
        <v>14118.650786214686</v>
      </c>
      <c r="AE22" s="4">
        <v>14464.787129962102</v>
      </c>
    </row>
    <row r="23" spans="1:31" x14ac:dyDescent="0.25">
      <c r="A23" s="3" t="s">
        <v>13</v>
      </c>
      <c r="B23" s="3" t="s">
        <v>12</v>
      </c>
      <c r="C23" s="4">
        <v>2573.3882036689602</v>
      </c>
      <c r="D23" s="4">
        <v>2568.6440951537502</v>
      </c>
      <c r="E23" s="4">
        <v>4426.1700075065801</v>
      </c>
      <c r="F23" s="4">
        <v>4109.3595627629302</v>
      </c>
      <c r="G23" s="4">
        <v>7065.4429061717201</v>
      </c>
      <c r="H23" s="4">
        <v>6975.8506092901798</v>
      </c>
      <c r="I23" s="4">
        <v>6879.1994291350793</v>
      </c>
      <c r="J23" s="4">
        <v>6949.2374580687601</v>
      </c>
      <c r="K23" s="4">
        <v>8731.0574768897404</v>
      </c>
      <c r="L23" s="4">
        <v>11615.969426784501</v>
      </c>
      <c r="M23" s="4">
        <v>13375.6493128077</v>
      </c>
      <c r="N23" s="4">
        <v>13250.4398134518</v>
      </c>
      <c r="O23" s="4">
        <v>13175.7705025385</v>
      </c>
      <c r="Q23" s="3" t="s">
        <v>13</v>
      </c>
      <c r="R23" s="3" t="s">
        <v>12</v>
      </c>
      <c r="S23" s="4">
        <v>2571.10226510852</v>
      </c>
      <c r="T23" s="4">
        <v>2580.4723034122999</v>
      </c>
      <c r="U23" s="4">
        <v>4546.2559320001001</v>
      </c>
      <c r="V23" s="4">
        <v>4160.7565197499798</v>
      </c>
      <c r="W23" s="4">
        <v>7042.8568870287299</v>
      </c>
      <c r="X23" s="4">
        <v>6993.1810781362301</v>
      </c>
      <c r="Y23" s="4">
        <v>6887.9067786060396</v>
      </c>
      <c r="Z23" s="4">
        <v>6945.3193645514102</v>
      </c>
      <c r="AA23" s="4">
        <v>8663.51595331526</v>
      </c>
      <c r="AB23" s="4">
        <v>11433.7039936903</v>
      </c>
      <c r="AC23" s="4">
        <v>13293.9405832761</v>
      </c>
      <c r="AD23" s="4">
        <v>13144.6420203405</v>
      </c>
      <c r="AE23" s="4">
        <v>13106.713870551201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2.7870891038400001</v>
      </c>
      <c r="D27" s="4">
        <v>2.7023236849800001</v>
      </c>
      <c r="E27" s="4">
        <v>3.1165020397299998</v>
      </c>
      <c r="F27" s="4">
        <v>3.7246679999999901</v>
      </c>
      <c r="G27" s="4">
        <v>4.0686745228000003</v>
      </c>
      <c r="H27" s="4">
        <v>4.4099048103399996</v>
      </c>
      <c r="I27" s="4">
        <v>4.6524619999999901</v>
      </c>
      <c r="J27" s="4">
        <v>5.0088522423799997</v>
      </c>
      <c r="K27" s="4">
        <v>5.3153069925200001</v>
      </c>
      <c r="L27" s="4">
        <v>5.4677698273700104</v>
      </c>
      <c r="M27" s="4">
        <v>5.82036513637002</v>
      </c>
      <c r="N27" s="4">
        <v>6.0450497971200203</v>
      </c>
      <c r="O27" s="4">
        <v>6.6725748643999996</v>
      </c>
      <c r="Q27" s="3" t="s">
        <v>14</v>
      </c>
      <c r="R27" s="3" t="s">
        <v>5</v>
      </c>
      <c r="S27" s="4">
        <v>2.7427975368199999</v>
      </c>
      <c r="T27" s="4">
        <v>3.1219819245100102</v>
      </c>
      <c r="U27" s="4">
        <v>3.5601895263099999</v>
      </c>
      <c r="V27" s="4">
        <v>4.1411602165000003</v>
      </c>
      <c r="W27" s="4">
        <v>4.3198843898200003</v>
      </c>
      <c r="X27" s="4">
        <v>4.5755891800599997</v>
      </c>
      <c r="Y27" s="4">
        <v>4.9137963802499796</v>
      </c>
      <c r="Z27" s="4">
        <v>5.0406921321400002</v>
      </c>
      <c r="AA27" s="4">
        <v>5.3032599880900104</v>
      </c>
      <c r="AB27" s="4">
        <v>5.9786779431700099</v>
      </c>
      <c r="AC27" s="4">
        <v>6.1489430000000196</v>
      </c>
      <c r="AD27" s="4">
        <v>6.4290500973800304</v>
      </c>
      <c r="AE27" s="4">
        <v>7.0879141538799999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78.765788665230872</v>
      </c>
      <c r="D29" s="4">
        <v>51.111532702592513</v>
      </c>
      <c r="E29" s="4">
        <v>68.758281281117348</v>
      </c>
      <c r="F29" s="4">
        <v>79.358940324704008</v>
      </c>
      <c r="G29" s="4">
        <v>79.804655080908177</v>
      </c>
      <c r="H29" s="4">
        <v>78.63564258914235</v>
      </c>
      <c r="I29" s="4">
        <v>76.849285811670683</v>
      </c>
      <c r="J29" s="4">
        <v>77.09189308344321</v>
      </c>
      <c r="K29" s="4">
        <v>77.199099964375662</v>
      </c>
      <c r="L29" s="4">
        <v>77.371000543285646</v>
      </c>
      <c r="M29" s="4">
        <v>77.245156734556673</v>
      </c>
      <c r="N29" s="4">
        <v>77.190142040962328</v>
      </c>
      <c r="O29" s="4">
        <v>77.069273700784009</v>
      </c>
      <c r="Q29" s="3" t="s">
        <v>14</v>
      </c>
      <c r="R29" s="3" t="s">
        <v>7</v>
      </c>
      <c r="S29" s="4">
        <v>78.108814126942491</v>
      </c>
      <c r="T29" s="4">
        <v>68.751171863429192</v>
      </c>
      <c r="U29" s="4">
        <v>79.500628382314019</v>
      </c>
      <c r="V29" s="4">
        <v>82.007617735596497</v>
      </c>
      <c r="W29" s="4">
        <v>80.619808590877341</v>
      </c>
      <c r="X29" s="4">
        <v>79.178521277180835</v>
      </c>
      <c r="Y29" s="4">
        <v>77.323214607662337</v>
      </c>
      <c r="Z29" s="4">
        <v>77.000517844764858</v>
      </c>
      <c r="AA29" s="4">
        <v>77.072990656945692</v>
      </c>
      <c r="AB29" s="4">
        <v>78.639688321858173</v>
      </c>
      <c r="AC29" s="4">
        <v>77.988017778349857</v>
      </c>
      <c r="AD29" s="4">
        <v>78.211815337228174</v>
      </c>
      <c r="AE29" s="4">
        <v>77.275024464202374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0.26268860281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0.47139999999999999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2.1614304129800002</v>
      </c>
      <c r="T30" s="4">
        <v>2.80284779586</v>
      </c>
      <c r="U30" s="4">
        <v>1.4334273076699999</v>
      </c>
      <c r="V30" s="4">
        <v>0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0.27210000000000001</v>
      </c>
      <c r="AD30" s="4">
        <v>0</v>
      </c>
      <c r="AE30" s="4">
        <v>1.9006157215799999</v>
      </c>
    </row>
    <row r="31" spans="1:31" x14ac:dyDescent="0.25">
      <c r="A31" s="3" t="s">
        <v>14</v>
      </c>
      <c r="B31" s="3" t="s">
        <v>9</v>
      </c>
      <c r="C31" s="4">
        <v>4844.6647299223996</v>
      </c>
      <c r="D31" s="4">
        <v>5365.3209661676883</v>
      </c>
      <c r="E31" s="4">
        <v>1316.7637088696299</v>
      </c>
      <c r="F31" s="4">
        <v>1453.6986849805</v>
      </c>
      <c r="G31" s="4">
        <v>1870.0046658153201</v>
      </c>
      <c r="H31" s="4">
        <v>1939.40229396927</v>
      </c>
      <c r="I31" s="4">
        <v>1661.27708289048</v>
      </c>
      <c r="J31" s="4">
        <v>1867.01517343201</v>
      </c>
      <c r="K31" s="4">
        <v>1887.2943411983522</v>
      </c>
      <c r="L31" s="4">
        <v>1969.33712853578</v>
      </c>
      <c r="M31" s="4">
        <v>1958.1331054639002</v>
      </c>
      <c r="N31" s="4">
        <v>1866.3328713088997</v>
      </c>
      <c r="O31" s="4">
        <v>2166.2009885079483</v>
      </c>
      <c r="Q31" s="3" t="s">
        <v>14</v>
      </c>
      <c r="R31" s="3" t="s">
        <v>9</v>
      </c>
      <c r="S31" s="4">
        <v>4871.2417529417398</v>
      </c>
      <c r="T31" s="4">
        <v>4871.3804167303797</v>
      </c>
      <c r="U31" s="4">
        <v>462.07910272654999</v>
      </c>
      <c r="V31" s="4">
        <v>727.81560914755005</v>
      </c>
      <c r="W31" s="4">
        <v>1119.41273097465</v>
      </c>
      <c r="X31" s="4">
        <v>1168.36902065036</v>
      </c>
      <c r="Y31" s="4">
        <v>1077.5199730080999</v>
      </c>
      <c r="Z31" s="4">
        <v>1277.50148271746</v>
      </c>
      <c r="AA31" s="4">
        <v>1330.5591732824701</v>
      </c>
      <c r="AB31" s="4">
        <v>1516.39295605848</v>
      </c>
      <c r="AC31" s="4">
        <v>1434.1182906505601</v>
      </c>
      <c r="AD31" s="4">
        <v>1384.3199906299301</v>
      </c>
      <c r="AE31" s="4">
        <v>1498.4582327367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1004.85026773547</v>
      </c>
      <c r="J32" s="4">
        <v>1012.94157000473</v>
      </c>
      <c r="K32" s="4">
        <v>1020.7932993230201</v>
      </c>
      <c r="L32" s="4">
        <v>1028.1543157681899</v>
      </c>
      <c r="M32" s="4">
        <v>1040.3919877466401</v>
      </c>
      <c r="N32" s="4">
        <v>1041.1372511693</v>
      </c>
      <c r="O32" s="4">
        <v>1044.50980257329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1007.79952049462</v>
      </c>
      <c r="Z32" s="4">
        <v>1013.01423759156</v>
      </c>
      <c r="AA32" s="4">
        <v>1015.92164151243</v>
      </c>
      <c r="AB32" s="4">
        <v>1040.4302189837399</v>
      </c>
      <c r="AC32" s="4">
        <v>1044.5361284161199</v>
      </c>
      <c r="AD32" s="4">
        <v>1045.85496262379</v>
      </c>
      <c r="AE32" s="4">
        <v>1039.8275421784101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1269.4259947682074</v>
      </c>
      <c r="E33" s="4">
        <v>3880.0300387120228</v>
      </c>
      <c r="F33" s="4">
        <v>5494.1417222745558</v>
      </c>
      <c r="G33" s="4">
        <v>6050.7337654030898</v>
      </c>
      <c r="H33" s="4">
        <v>5936.0900513478036</v>
      </c>
      <c r="I33" s="4">
        <v>7103.3279586237213</v>
      </c>
      <c r="J33" s="4">
        <v>6993.4917259813028</v>
      </c>
      <c r="K33" s="4">
        <v>6734.1003320227446</v>
      </c>
      <c r="L33" s="4">
        <v>6819.6824551669024</v>
      </c>
      <c r="M33" s="4">
        <v>7524.5083252081313</v>
      </c>
      <c r="N33" s="4">
        <v>8083.3779056660696</v>
      </c>
      <c r="O33" s="4">
        <v>8142.7540353052855</v>
      </c>
      <c r="Q33" s="3" t="s">
        <v>14</v>
      </c>
      <c r="R33" s="3" t="s">
        <v>11</v>
      </c>
      <c r="S33" s="4">
        <v>1137.9420760817691</v>
      </c>
      <c r="T33" s="4">
        <v>1217.3554965572275</v>
      </c>
      <c r="U33" s="4">
        <v>3787.1105531776502</v>
      </c>
      <c r="V33" s="4">
        <v>5345.6000739925903</v>
      </c>
      <c r="W33" s="4">
        <v>5872.9416251197244</v>
      </c>
      <c r="X33" s="4">
        <v>5734.991227127306</v>
      </c>
      <c r="Y33" s="4">
        <v>6837.7879973812705</v>
      </c>
      <c r="Z33" s="4">
        <v>6701.4697002518342</v>
      </c>
      <c r="AA33" s="4">
        <v>6531.0281008087095</v>
      </c>
      <c r="AB33" s="4">
        <v>6650.3447929121203</v>
      </c>
      <c r="AC33" s="4">
        <v>7296.1923244490399</v>
      </c>
      <c r="AD33" s="4">
        <v>7808.6662623787943</v>
      </c>
      <c r="AE33" s="4">
        <v>7818.5414754577387</v>
      </c>
    </row>
    <row r="34" spans="1:31" x14ac:dyDescent="0.25">
      <c r="A34" s="3" t="s">
        <v>14</v>
      </c>
      <c r="B34" s="3" t="s">
        <v>12</v>
      </c>
      <c r="C34" s="4">
        <v>5769.2507954242301</v>
      </c>
      <c r="D34" s="4">
        <v>5781.2970529207796</v>
      </c>
      <c r="E34" s="4">
        <v>5674.0255309384502</v>
      </c>
      <c r="F34" s="4">
        <v>5065.2147116197302</v>
      </c>
      <c r="G34" s="4">
        <v>4880.4144711491699</v>
      </c>
      <c r="H34" s="4">
        <v>5013.9819891997404</v>
      </c>
      <c r="I34" s="4">
        <v>5428.1581868571602</v>
      </c>
      <c r="J34" s="4">
        <v>5710.6731520203402</v>
      </c>
      <c r="K34" s="4">
        <v>6187.3129511000998</v>
      </c>
      <c r="L34" s="4">
        <v>6640.2498283028299</v>
      </c>
      <c r="M34" s="4">
        <v>7170.0896481388099</v>
      </c>
      <c r="N34" s="4">
        <v>7481.2611662319696</v>
      </c>
      <c r="O34" s="4">
        <v>8024.2824619270996</v>
      </c>
      <c r="Q34" s="3" t="s">
        <v>14</v>
      </c>
      <c r="R34" s="3" t="s">
        <v>12</v>
      </c>
      <c r="S34" s="4">
        <v>6648.4577113702999</v>
      </c>
      <c r="T34" s="4">
        <v>6741.0370884634303</v>
      </c>
      <c r="U34" s="4">
        <v>6498.2865885712299</v>
      </c>
      <c r="V34" s="4">
        <v>5789.2885970430598</v>
      </c>
      <c r="W34" s="4">
        <v>5559.1260038516402</v>
      </c>
      <c r="X34" s="4">
        <v>5695.1203417713295</v>
      </c>
      <c r="Y34" s="4">
        <v>6215.5294229820101</v>
      </c>
      <c r="Z34" s="4">
        <v>6533.9456798667297</v>
      </c>
      <c r="AA34" s="4">
        <v>7016.6082566493596</v>
      </c>
      <c r="AB34" s="4">
        <v>7445.7054719752596</v>
      </c>
      <c r="AC34" s="4">
        <v>8110.9007711963804</v>
      </c>
      <c r="AD34" s="4">
        <v>8479.1220767900704</v>
      </c>
      <c r="AE34" s="4">
        <v>9098.1360252313698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8.0494999999999997E-2</v>
      </c>
      <c r="D38" s="4">
        <v>3.3883999999999997E-2</v>
      </c>
      <c r="E38" s="4">
        <v>6.3516000000000003E-2</v>
      </c>
      <c r="F38" s="4">
        <v>0.19178688260000001</v>
      </c>
      <c r="G38" s="4">
        <v>0.36940000000000001</v>
      </c>
      <c r="H38" s="4">
        <v>0.42278811666999999</v>
      </c>
      <c r="I38" s="4">
        <v>0.63071639067999996</v>
      </c>
      <c r="J38" s="4">
        <v>0.75325999725999804</v>
      </c>
      <c r="K38" s="4">
        <v>0.92881194435999903</v>
      </c>
      <c r="L38" s="4">
        <v>1.1596545416399999</v>
      </c>
      <c r="M38" s="4">
        <v>1.45889510381</v>
      </c>
      <c r="N38" s="4">
        <v>1.38629089583</v>
      </c>
      <c r="O38" s="4">
        <v>1.7095367941299999</v>
      </c>
      <c r="Q38" s="3" t="s">
        <v>15</v>
      </c>
      <c r="R38" s="3" t="s">
        <v>5</v>
      </c>
      <c r="S38" s="4">
        <v>8.6591000000000001E-2</v>
      </c>
      <c r="T38" s="4">
        <v>9.5401061620000199E-2</v>
      </c>
      <c r="U38" s="4">
        <v>0.16849176954</v>
      </c>
      <c r="V38" s="4">
        <v>0.29970098592</v>
      </c>
      <c r="W38" s="4">
        <v>0.43392625845000099</v>
      </c>
      <c r="X38" s="4">
        <v>0.52951306574000101</v>
      </c>
      <c r="Y38" s="4">
        <v>0.76176036291999905</v>
      </c>
      <c r="Z38" s="4">
        <v>0.92263146272999796</v>
      </c>
      <c r="AA38" s="4">
        <v>1.1164561845200001</v>
      </c>
      <c r="AB38" s="4">
        <v>1.46621788983</v>
      </c>
      <c r="AC38" s="4">
        <v>1.6458545250800001</v>
      </c>
      <c r="AD38" s="4">
        <v>1.6111143378799999</v>
      </c>
      <c r="AE38" s="4">
        <v>2.0502641075200101</v>
      </c>
    </row>
    <row r="39" spans="1:31" x14ac:dyDescent="0.25">
      <c r="A39" s="3" t="s">
        <v>15</v>
      </c>
      <c r="B39" s="3" t="s">
        <v>6</v>
      </c>
      <c r="C39" s="4">
        <v>8659.4520993523292</v>
      </c>
      <c r="D39" s="4">
        <v>8677.4754949549497</v>
      </c>
      <c r="E39" s="4">
        <v>8683.0701703144496</v>
      </c>
      <c r="F39" s="4">
        <v>8669.1937410288592</v>
      </c>
      <c r="G39" s="4">
        <v>8575.8321731008291</v>
      </c>
      <c r="H39" s="4">
        <v>8457.6320770907496</v>
      </c>
      <c r="I39" s="4">
        <v>8397.8413872362398</v>
      </c>
      <c r="J39" s="4">
        <v>8388.3637310367794</v>
      </c>
      <c r="K39" s="4">
        <v>8372.9006634883299</v>
      </c>
      <c r="L39" s="4">
        <v>8321.6748282569897</v>
      </c>
      <c r="M39" s="4">
        <v>8140.1375650602604</v>
      </c>
      <c r="N39" s="4">
        <v>8162.7744245643398</v>
      </c>
      <c r="O39" s="4">
        <v>8048.3977792752603</v>
      </c>
      <c r="Q39" s="3" t="s">
        <v>15</v>
      </c>
      <c r="R39" s="3" t="s">
        <v>6</v>
      </c>
      <c r="S39" s="4">
        <v>8631.5469767863997</v>
      </c>
      <c r="T39" s="4">
        <v>8676.7397112075396</v>
      </c>
      <c r="U39" s="4">
        <v>8657.9830392029708</v>
      </c>
      <c r="V39" s="4">
        <v>8519.2959988044804</v>
      </c>
      <c r="W39" s="4">
        <v>8468.5729042595794</v>
      </c>
      <c r="X39" s="4">
        <v>8365.7781779035195</v>
      </c>
      <c r="Y39" s="4">
        <v>8439.6590276681709</v>
      </c>
      <c r="Z39" s="4">
        <v>8277.4084725856501</v>
      </c>
      <c r="AA39" s="4">
        <v>8263.5605969334392</v>
      </c>
      <c r="AB39" s="4">
        <v>8065.4707774947501</v>
      </c>
      <c r="AC39" s="4">
        <v>7880.0306117440296</v>
      </c>
      <c r="AD39" s="4">
        <v>8055.6322368876199</v>
      </c>
      <c r="AE39" s="4">
        <v>7856.6132843632004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3.2718182299999996E-3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  <c r="J42" s="4">
        <v>0</v>
      </c>
      <c r="K42" s="4">
        <v>0.62574848080000001</v>
      </c>
      <c r="L42" s="4">
        <v>0.37860524337000001</v>
      </c>
      <c r="M42" s="4">
        <v>1.67299005404</v>
      </c>
      <c r="N42" s="4">
        <v>12.498895210020004</v>
      </c>
      <c r="O42" s="4">
        <v>9.9960345512500002</v>
      </c>
      <c r="Q42" s="3" t="s">
        <v>15</v>
      </c>
      <c r="R42" s="3" t="s">
        <v>9</v>
      </c>
      <c r="S42" s="4">
        <v>26.134003674990002</v>
      </c>
      <c r="T42" s="4">
        <v>2.7090745070000002E-2</v>
      </c>
      <c r="U42" s="4">
        <v>4.8269548023800004</v>
      </c>
      <c r="V42" s="4">
        <v>7.520933229E-2</v>
      </c>
      <c r="W42" s="4">
        <v>5.4507896747000002</v>
      </c>
      <c r="X42" s="4">
        <v>0.28088858487000001</v>
      </c>
      <c r="Y42" s="4">
        <v>0.36468207204000003</v>
      </c>
      <c r="Z42" s="4">
        <v>0.13019625604000001</v>
      </c>
      <c r="AA42" s="4">
        <v>21.202857293880001</v>
      </c>
      <c r="AB42" s="4">
        <v>33.503663448369998</v>
      </c>
      <c r="AC42" s="4">
        <v>16.943136606989999</v>
      </c>
      <c r="AD42" s="4">
        <v>24.739899063439999</v>
      </c>
      <c r="AE42" s="4">
        <v>57.911897712689999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2174.9624120558901</v>
      </c>
      <c r="D45" s="4">
        <v>2183.6301291598602</v>
      </c>
      <c r="E45" s="4">
        <v>2315.2622878185002</v>
      </c>
      <c r="F45" s="4">
        <v>2910.4368554573798</v>
      </c>
      <c r="G45" s="4">
        <v>3463.30084090319</v>
      </c>
      <c r="H45" s="4">
        <v>3548.1434102357098</v>
      </c>
      <c r="I45" s="4">
        <v>3883.8690238168901</v>
      </c>
      <c r="J45" s="4">
        <v>3785.0700220516801</v>
      </c>
      <c r="K45" s="4">
        <v>3936.8096820773499</v>
      </c>
      <c r="L45" s="4">
        <v>4067.4479502612098</v>
      </c>
      <c r="M45" s="4">
        <v>4368.3932675368396</v>
      </c>
      <c r="N45" s="4">
        <v>4984.8676041963899</v>
      </c>
      <c r="O45" s="4">
        <v>5041.87326266124</v>
      </c>
      <c r="Q45" s="3" t="s">
        <v>15</v>
      </c>
      <c r="R45" s="3" t="s">
        <v>12</v>
      </c>
      <c r="S45" s="4">
        <v>2262.6916104533698</v>
      </c>
      <c r="T45" s="4">
        <v>2270.7334009430801</v>
      </c>
      <c r="U45" s="4">
        <v>2449.33275270168</v>
      </c>
      <c r="V45" s="4">
        <v>3037.0160630130599</v>
      </c>
      <c r="W45" s="4">
        <v>3573.2106369784201</v>
      </c>
      <c r="X45" s="4">
        <v>3636.94511375297</v>
      </c>
      <c r="Y45" s="4">
        <v>4001.7338947383</v>
      </c>
      <c r="Z45" s="4">
        <v>4014.3979844123101</v>
      </c>
      <c r="AA45" s="4">
        <v>4077.0345373671098</v>
      </c>
      <c r="AB45" s="4">
        <v>4219.9248600047104</v>
      </c>
      <c r="AC45" s="4">
        <v>4524.4240733636798</v>
      </c>
      <c r="AD45" s="4">
        <v>5148.23182663843</v>
      </c>
      <c r="AE45" s="4">
        <v>5209.5744352555303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34258.344584797997</v>
      </c>
      <c r="D48" s="4">
        <v>30998.783038693899</v>
      </c>
      <c r="E48" s="4">
        <v>30612.149140653099</v>
      </c>
      <c r="F48" s="4">
        <v>29703.202845918498</v>
      </c>
      <c r="G48" s="4">
        <v>28308.247251266104</v>
      </c>
      <c r="H48" s="4">
        <v>27179.452307123702</v>
      </c>
      <c r="I48" s="4">
        <v>21475.846005983301</v>
      </c>
      <c r="J48" s="4">
        <v>21059.137436277299</v>
      </c>
      <c r="K48" s="4">
        <v>20989.178889180199</v>
      </c>
      <c r="L48" s="4">
        <v>20183.366571358802</v>
      </c>
      <c r="M48" s="4">
        <v>19753.5081191725</v>
      </c>
      <c r="N48" s="4">
        <v>14135.6543927356</v>
      </c>
      <c r="O48" s="4">
        <v>13731.381603698101</v>
      </c>
      <c r="Q48" s="3" t="s">
        <v>16</v>
      </c>
      <c r="R48" s="3" t="s">
        <v>4</v>
      </c>
      <c r="S48" s="4">
        <v>33543.029737149998</v>
      </c>
      <c r="T48" s="4">
        <v>33122.918844159503</v>
      </c>
      <c r="U48" s="4">
        <v>32309.296702289801</v>
      </c>
      <c r="V48" s="4">
        <v>30750.581476590101</v>
      </c>
      <c r="W48" s="4">
        <v>28507.482461821299</v>
      </c>
      <c r="X48" s="4">
        <v>27593.009754709699</v>
      </c>
      <c r="Y48" s="4">
        <v>21923.335914098599</v>
      </c>
      <c r="Z48" s="4">
        <v>21495.6955305464</v>
      </c>
      <c r="AA48" s="4">
        <v>21177.496570995099</v>
      </c>
      <c r="AB48" s="4">
        <v>21084.566154197801</v>
      </c>
      <c r="AC48" s="4">
        <v>20255.506329275398</v>
      </c>
      <c r="AD48" s="4">
        <v>14110.3327265799</v>
      </c>
      <c r="AE48" s="4">
        <v>13512.5024549464</v>
      </c>
    </row>
    <row r="49" spans="1:31" x14ac:dyDescent="0.25">
      <c r="A49" s="3" t="s">
        <v>16</v>
      </c>
      <c r="B49" s="3" t="s">
        <v>5</v>
      </c>
      <c r="C49" s="4">
        <v>1.45509156143</v>
      </c>
      <c r="D49" s="4">
        <v>1.37821162193</v>
      </c>
      <c r="E49" s="4">
        <v>2.0582606698700099</v>
      </c>
      <c r="F49" s="4">
        <v>3.2668620000000099</v>
      </c>
      <c r="G49" s="4">
        <v>4.0278879999900097</v>
      </c>
      <c r="H49" s="4">
        <v>4.6208064374600104</v>
      </c>
      <c r="I49" s="4">
        <v>5.7406396933600004</v>
      </c>
      <c r="J49" s="4">
        <v>6.86202616478002</v>
      </c>
      <c r="K49" s="4">
        <v>8.2065563099899901</v>
      </c>
      <c r="L49" s="4">
        <v>9.3790922172499904</v>
      </c>
      <c r="M49" s="4">
        <v>11.585550026110001</v>
      </c>
      <c r="N49" s="4">
        <v>13.04231590757</v>
      </c>
      <c r="O49" s="4">
        <v>15.579964277009999</v>
      </c>
      <c r="Q49" s="3" t="s">
        <v>16</v>
      </c>
      <c r="R49" s="3" t="s">
        <v>5</v>
      </c>
      <c r="S49" s="4">
        <v>1.4915941795700001</v>
      </c>
      <c r="T49" s="4">
        <v>1.71603616795</v>
      </c>
      <c r="U49" s="4">
        <v>2.5081364509800101</v>
      </c>
      <c r="V49" s="4">
        <v>3.68032695345001</v>
      </c>
      <c r="W49" s="4">
        <v>4.1529842144100098</v>
      </c>
      <c r="X49" s="4">
        <v>4.7679734027100098</v>
      </c>
      <c r="Y49" s="4">
        <v>6.1468372776200004</v>
      </c>
      <c r="Z49" s="4">
        <v>7.0608538532700296</v>
      </c>
      <c r="AA49" s="4">
        <v>8.3832619374699995</v>
      </c>
      <c r="AB49" s="4">
        <v>10.23153798966</v>
      </c>
      <c r="AC49" s="4">
        <v>12.02770135469</v>
      </c>
      <c r="AD49" s="4">
        <v>13.42838150745</v>
      </c>
      <c r="AE49" s="4">
        <v>16.06125701189</v>
      </c>
    </row>
    <row r="50" spans="1:31" x14ac:dyDescent="0.25">
      <c r="A50" s="3" t="s">
        <v>16</v>
      </c>
      <c r="B50" s="3" t="s">
        <v>6</v>
      </c>
      <c r="C50" s="4">
        <v>3028.9526955548899</v>
      </c>
      <c r="D50" s="4">
        <v>3049.9019145246298</v>
      </c>
      <c r="E50" s="4">
        <v>3056.1672843659999</v>
      </c>
      <c r="F50" s="4">
        <v>3040.4061956609098</v>
      </c>
      <c r="G50" s="4">
        <v>3024.7837699276101</v>
      </c>
      <c r="H50" s="4">
        <v>3042.9035603644102</v>
      </c>
      <c r="I50" s="4">
        <v>3042.4070202662901</v>
      </c>
      <c r="J50" s="4">
        <v>2984.2634757060728</v>
      </c>
      <c r="K50" s="4">
        <v>3114.1272724183709</v>
      </c>
      <c r="L50" s="4">
        <v>2819.205020509386</v>
      </c>
      <c r="M50" s="4">
        <v>2898.8636047504874</v>
      </c>
      <c r="N50" s="4">
        <v>2749.1347188342056</v>
      </c>
      <c r="O50" s="4">
        <v>2601.2979027872666</v>
      </c>
      <c r="Q50" s="3" t="s">
        <v>16</v>
      </c>
      <c r="R50" s="3" t="s">
        <v>6</v>
      </c>
      <c r="S50" s="4">
        <v>3009.4323325208202</v>
      </c>
      <c r="T50" s="4">
        <v>3027.9834562246101</v>
      </c>
      <c r="U50" s="4">
        <v>3043.1413272882801</v>
      </c>
      <c r="V50" s="4">
        <v>3026.4548204006001</v>
      </c>
      <c r="W50" s="4">
        <v>3025.0938191779201</v>
      </c>
      <c r="X50" s="4">
        <v>3036.5903978595802</v>
      </c>
      <c r="Y50" s="4">
        <v>3033.8331523012798</v>
      </c>
      <c r="Z50" s="4">
        <v>3036.6244087438699</v>
      </c>
      <c r="AA50" s="4">
        <v>3033.1655997395301</v>
      </c>
      <c r="AB50" s="4">
        <v>3036.3593304998799</v>
      </c>
      <c r="AC50" s="4">
        <v>3018.4066976907602</v>
      </c>
      <c r="AD50" s="4">
        <v>3031.6269091581098</v>
      </c>
      <c r="AE50" s="4">
        <v>3028.4441392107801</v>
      </c>
    </row>
    <row r="51" spans="1:31" x14ac:dyDescent="0.25">
      <c r="A51" s="3" t="s">
        <v>16</v>
      </c>
      <c r="B51" s="3" t="s">
        <v>7</v>
      </c>
      <c r="C51" s="4">
        <v>34.3033855151401</v>
      </c>
      <c r="D51" s="4">
        <v>13.61371804705</v>
      </c>
      <c r="E51" s="4">
        <v>17.526522505070002</v>
      </c>
      <c r="F51" s="4">
        <v>26.16936913832</v>
      </c>
      <c r="G51" s="4">
        <v>26.582862899409999</v>
      </c>
      <c r="H51" s="4">
        <v>27.537150589300001</v>
      </c>
      <c r="I51" s="4">
        <v>27.11784002505</v>
      </c>
      <c r="J51" s="4">
        <v>27.095193065730001</v>
      </c>
      <c r="K51" s="4">
        <v>25.717388455390001</v>
      </c>
      <c r="L51" s="4">
        <v>26.649245736459999</v>
      </c>
      <c r="M51" s="4">
        <v>28.243521919279999</v>
      </c>
      <c r="N51" s="4">
        <v>20.86693461854</v>
      </c>
      <c r="O51" s="4">
        <v>22.63424151425</v>
      </c>
      <c r="Q51" s="3" t="s">
        <v>16</v>
      </c>
      <c r="R51" s="3" t="s">
        <v>7</v>
      </c>
      <c r="S51" s="4">
        <v>36.064364790350098</v>
      </c>
      <c r="T51" s="4">
        <v>26.347928094579999</v>
      </c>
      <c r="U51" s="4">
        <v>29.2612220665001</v>
      </c>
      <c r="V51" s="4">
        <v>33.203206146880099</v>
      </c>
      <c r="W51" s="4">
        <v>29.8808824385601</v>
      </c>
      <c r="X51" s="4">
        <v>29.7588472381901</v>
      </c>
      <c r="Y51" s="4">
        <v>30.853936727580098</v>
      </c>
      <c r="Z51" s="4">
        <v>28.5988338613701</v>
      </c>
      <c r="AA51" s="4">
        <v>27.57524737272</v>
      </c>
      <c r="AB51" s="4">
        <v>29.958640714330102</v>
      </c>
      <c r="AC51" s="4">
        <v>27.467798095560099</v>
      </c>
      <c r="AD51" s="4">
        <v>22.095024994709998</v>
      </c>
      <c r="AE51" s="4">
        <v>23.634775630730001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109.28345015771001</v>
      </c>
      <c r="D53" s="4">
        <v>390.97054678146043</v>
      </c>
      <c r="E53" s="4">
        <v>618.14214816307003</v>
      </c>
      <c r="F53" s="4">
        <v>978.62896109042003</v>
      </c>
      <c r="G53" s="4">
        <v>1983.6339627661102</v>
      </c>
      <c r="H53" s="4">
        <v>2135.5289436811099</v>
      </c>
      <c r="I53" s="4">
        <v>3258.1933046918502</v>
      </c>
      <c r="J53" s="4">
        <v>3973.21292569558</v>
      </c>
      <c r="K53" s="4">
        <v>4633.1500541996202</v>
      </c>
      <c r="L53" s="4">
        <v>5601.6810666346573</v>
      </c>
      <c r="M53" s="4">
        <v>6312.2453307626174</v>
      </c>
      <c r="N53" s="4">
        <v>8458.8007765946986</v>
      </c>
      <c r="O53" s="4">
        <v>9860.3299821039273</v>
      </c>
      <c r="Q53" s="3" t="s">
        <v>16</v>
      </c>
      <c r="R53" s="3" t="s">
        <v>9</v>
      </c>
      <c r="S53" s="4">
        <v>188.79004855571</v>
      </c>
      <c r="T53" s="4">
        <v>260.09736176503998</v>
      </c>
      <c r="U53" s="4">
        <v>372.79580605469999</v>
      </c>
      <c r="V53" s="4">
        <v>678.35614585011001</v>
      </c>
      <c r="W53" s="4">
        <v>977.39846701605995</v>
      </c>
      <c r="X53" s="4">
        <v>1198.85755374623</v>
      </c>
      <c r="Y53" s="4">
        <v>2047.8436153934099</v>
      </c>
      <c r="Z53" s="4">
        <v>2235.0680815026499</v>
      </c>
      <c r="AA53" s="4">
        <v>2572.9074620753099</v>
      </c>
      <c r="AB53" s="4">
        <v>3634.42819830401</v>
      </c>
      <c r="AC53" s="4">
        <v>4018.7735920455498</v>
      </c>
      <c r="AD53" s="4">
        <v>6161.43098607313</v>
      </c>
      <c r="AE53" s="4">
        <v>7232.0806939086397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877.56046147407005</v>
      </c>
      <c r="J54" s="4">
        <v>1303.00403698786</v>
      </c>
      <c r="K54" s="4">
        <v>1690.0323574511499</v>
      </c>
      <c r="L54" s="4">
        <v>2119.2654513508701</v>
      </c>
      <c r="M54" s="4">
        <v>2265.42980590347</v>
      </c>
      <c r="N54" s="4">
        <v>1744.7623060527101</v>
      </c>
      <c r="O54" s="4">
        <v>1895.41550677945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1056.19329827465</v>
      </c>
      <c r="Z54" s="4">
        <v>1498.58246934708</v>
      </c>
      <c r="AA54" s="4">
        <v>1969.03017226216</v>
      </c>
      <c r="AB54" s="4">
        <v>2514.6868516701802</v>
      </c>
      <c r="AC54" s="4">
        <v>2356.6093529363402</v>
      </c>
      <c r="AD54" s="4">
        <v>1917.95424909433</v>
      </c>
      <c r="AE54" s="4">
        <v>2198.2396115967099</v>
      </c>
    </row>
    <row r="55" spans="1:31" x14ac:dyDescent="0.25">
      <c r="A55" s="3" t="s">
        <v>16</v>
      </c>
      <c r="B55" s="3" t="s">
        <v>11</v>
      </c>
      <c r="C55" s="4">
        <v>2605.9561747600619</v>
      </c>
      <c r="D55" s="4">
        <v>2603.1174285141246</v>
      </c>
      <c r="E55" s="4">
        <v>2592.1198506727869</v>
      </c>
      <c r="F55" s="4">
        <v>3597.3668951516484</v>
      </c>
      <c r="G55" s="4">
        <v>3590.6045383947726</v>
      </c>
      <c r="H55" s="4">
        <v>3701.7715995432409</v>
      </c>
      <c r="I55" s="4">
        <v>6180.5348511264519</v>
      </c>
      <c r="J55" s="4">
        <v>6996.956024393382</v>
      </c>
      <c r="K55" s="4">
        <v>7784.0718382531331</v>
      </c>
      <c r="L55" s="4">
        <v>8413.5633996872384</v>
      </c>
      <c r="M55" s="4">
        <v>8441.268659145213</v>
      </c>
      <c r="N55" s="4">
        <v>8407.1070126781578</v>
      </c>
      <c r="O55" s="4">
        <v>8241.1027202586247</v>
      </c>
      <c r="Q55" s="3" t="s">
        <v>16</v>
      </c>
      <c r="R55" s="3" t="s">
        <v>11</v>
      </c>
      <c r="S55" s="4">
        <v>2409.1926877896417</v>
      </c>
      <c r="T55" s="4">
        <v>2404.7487716590617</v>
      </c>
      <c r="U55" s="4">
        <v>2410.4779906747008</v>
      </c>
      <c r="V55" s="4">
        <v>3364.7673257471561</v>
      </c>
      <c r="W55" s="4">
        <v>3375.0568350033718</v>
      </c>
      <c r="X55" s="4">
        <v>3457.1314524720492</v>
      </c>
      <c r="Y55" s="4">
        <v>5733.0259785863154</v>
      </c>
      <c r="Z55" s="4">
        <v>6413.7265198005534</v>
      </c>
      <c r="AA55" s="4">
        <v>7205.702005836527</v>
      </c>
      <c r="AB55" s="4">
        <v>7780.548615263805</v>
      </c>
      <c r="AC55" s="4">
        <v>7766.8239938312399</v>
      </c>
      <c r="AD55" s="4">
        <v>7684.3753095215134</v>
      </c>
      <c r="AE55" s="4">
        <v>7515.3411717761646</v>
      </c>
    </row>
    <row r="56" spans="1:31" x14ac:dyDescent="0.25">
      <c r="A56" s="3" t="s">
        <v>16</v>
      </c>
      <c r="B56" s="3" t="s">
        <v>12</v>
      </c>
      <c r="C56" s="4">
        <v>12503.993378974799</v>
      </c>
      <c r="D56" s="4">
        <v>12429.327260739199</v>
      </c>
      <c r="E56" s="4">
        <v>12659.440093716999</v>
      </c>
      <c r="F56" s="4">
        <v>13271.7838258633</v>
      </c>
      <c r="G56" s="4">
        <v>14202.399877812801</v>
      </c>
      <c r="H56" s="4">
        <v>15480.5202781486</v>
      </c>
      <c r="I56" s="4">
        <v>16637.671041915299</v>
      </c>
      <c r="J56" s="4">
        <v>17449.2509574535</v>
      </c>
      <c r="K56" s="4">
        <v>18492.575449331602</v>
      </c>
      <c r="L56" s="4">
        <v>18132.143802121202</v>
      </c>
      <c r="M56" s="4">
        <v>18113.056857584001</v>
      </c>
      <c r="N56" s="4">
        <v>18760.4820026411</v>
      </c>
      <c r="O56" s="4">
        <v>18519.9154012416</v>
      </c>
      <c r="Q56" s="3" t="s">
        <v>16</v>
      </c>
      <c r="R56" s="3" t="s">
        <v>12</v>
      </c>
      <c r="S56" s="4">
        <v>14719.405929527</v>
      </c>
      <c r="T56" s="4">
        <v>14951.7243051895</v>
      </c>
      <c r="U56" s="4">
        <v>15041.292107891401</v>
      </c>
      <c r="V56" s="4">
        <v>15389.439942249401</v>
      </c>
      <c r="W56" s="4">
        <v>16591.736469982199</v>
      </c>
      <c r="X56" s="4">
        <v>18113.230494382598</v>
      </c>
      <c r="Y56" s="4">
        <v>19550.0879197055</v>
      </c>
      <c r="Z56" s="4">
        <v>20753.7363953239</v>
      </c>
      <c r="AA56" s="4">
        <v>21709.113760101998</v>
      </c>
      <c r="AB56" s="4">
        <v>21269.087679993201</v>
      </c>
      <c r="AC56" s="4">
        <v>21327.184128741599</v>
      </c>
      <c r="AD56" s="4">
        <v>22115.899717312499</v>
      </c>
      <c r="AE56" s="4">
        <v>22062.2313061561</v>
      </c>
    </row>
    <row r="58" spans="1:31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</row>
    <row r="59" spans="1:31" x14ac:dyDescent="0.25"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A88A22-9E56-42C6-AC3E-114B6128D4D1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107</v>
      </c>
      <c r="Q1" s="1" t="s">
        <v>108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0.59331815694626067</v>
      </c>
      <c r="D3" s="8">
        <v>0.71261529459473349</v>
      </c>
      <c r="E3" s="8">
        <v>0.69482647339184544</v>
      </c>
      <c r="F3" s="8">
        <v>0.64761087485981983</v>
      </c>
      <c r="G3" s="8">
        <v>0.62752514188937147</v>
      </c>
      <c r="H3" s="8">
        <v>0.58875394976058892</v>
      </c>
      <c r="I3" s="8">
        <v>0.58836837262206354</v>
      </c>
      <c r="J3" s="8">
        <v>0.60069713254251111</v>
      </c>
      <c r="K3" s="8">
        <v>0.57187095689152412</v>
      </c>
      <c r="L3" s="8">
        <v>0.54034547994893889</v>
      </c>
      <c r="M3" s="8">
        <v>0.51317031514398692</v>
      </c>
      <c r="N3" s="8">
        <v>0.5738609639527974</v>
      </c>
      <c r="O3" s="8">
        <v>0.53169680660036656</v>
      </c>
      <c r="Q3" s="3" t="s">
        <v>2</v>
      </c>
      <c r="R3" s="3" t="s">
        <v>3</v>
      </c>
      <c r="S3" s="8">
        <v>0.5718782634598637</v>
      </c>
      <c r="T3" s="8">
        <v>0.6736749174498039</v>
      </c>
      <c r="U3" s="8">
        <v>0.65897087248371045</v>
      </c>
      <c r="V3" s="8">
        <v>0.62803981167327261</v>
      </c>
      <c r="W3" s="8">
        <v>0.61898029066300697</v>
      </c>
      <c r="X3" s="8">
        <v>0.57525804096181954</v>
      </c>
      <c r="Y3" s="8">
        <v>0.57540432128468455</v>
      </c>
      <c r="Z3" s="8">
        <v>0.58570624494765045</v>
      </c>
      <c r="AA3" s="8">
        <v>0.56873405595623883</v>
      </c>
      <c r="AB3" s="8">
        <v>0.5238372056288837</v>
      </c>
      <c r="AC3" s="8">
        <v>0.50538557046366539</v>
      </c>
      <c r="AD3" s="8">
        <v>0.56606458182587982</v>
      </c>
      <c r="AE3" s="8">
        <v>0.52802500114491036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0.12384980871282242</v>
      </c>
      <c r="D5" s="8">
        <v>9.8207762557077263E-2</v>
      </c>
      <c r="E5" s="8">
        <v>0.10663067739304354</v>
      </c>
      <c r="F5" s="8">
        <v>0.11552200784681042</v>
      </c>
      <c r="G5" s="8">
        <v>0.1144029700880031</v>
      </c>
      <c r="H5" s="8">
        <v>0.10889355929932665</v>
      </c>
      <c r="I5" s="8">
        <v>0.10967355811298668</v>
      </c>
      <c r="J5" s="8">
        <v>0.11469046236858381</v>
      </c>
      <c r="K5" s="8">
        <v>0.11460647210658691</v>
      </c>
      <c r="L5" s="8">
        <v>0.11211027301541777</v>
      </c>
      <c r="M5" s="8">
        <v>0.11380482885477815</v>
      </c>
      <c r="N5" s="8">
        <v>0.11245936694963356</v>
      </c>
      <c r="O5" s="8">
        <v>0.11451078822724946</v>
      </c>
      <c r="Q5" s="3" t="s">
        <v>2</v>
      </c>
      <c r="R5" s="3" t="s">
        <v>5</v>
      </c>
      <c r="S5" s="8">
        <v>0.13228701904284421</v>
      </c>
      <c r="T5" s="8">
        <v>0.10672300162209139</v>
      </c>
      <c r="U5" s="8">
        <v>0.11813004815370982</v>
      </c>
      <c r="V5" s="8">
        <v>0.11909352134703215</v>
      </c>
      <c r="W5" s="8">
        <v>0.11363705630146378</v>
      </c>
      <c r="X5" s="8">
        <v>0.11087605144801317</v>
      </c>
      <c r="Y5" s="8">
        <v>0.1113480228757532</v>
      </c>
      <c r="Z5" s="8">
        <v>0.11167875172058864</v>
      </c>
      <c r="AA5" s="8">
        <v>0.11106908228517323</v>
      </c>
      <c r="AB5" s="8">
        <v>0.11740247825209914</v>
      </c>
      <c r="AC5" s="8">
        <v>0.11512683707006917</v>
      </c>
      <c r="AD5" s="8">
        <v>0.11545980406498001</v>
      </c>
      <c r="AE5" s="8">
        <v>0.11583746426078798</v>
      </c>
    </row>
    <row r="6" spans="1:31" x14ac:dyDescent="0.25">
      <c r="A6" s="3" t="s">
        <v>2</v>
      </c>
      <c r="B6" s="3" t="s">
        <v>6</v>
      </c>
      <c r="C6" s="8">
        <v>0.11130464042379934</v>
      </c>
      <c r="D6" s="8">
        <v>0.13542762343686576</v>
      </c>
      <c r="E6" s="8">
        <v>0.11321933881500928</v>
      </c>
      <c r="F6" s="8">
        <v>0.13463915580947874</v>
      </c>
      <c r="G6" s="8">
        <v>0.14527676051946289</v>
      </c>
      <c r="H6" s="8">
        <v>0.13110527635945582</v>
      </c>
      <c r="I6" s="8">
        <v>0.13796867585842043</v>
      </c>
      <c r="J6" s="8">
        <v>0.13969168203028617</v>
      </c>
      <c r="K6" s="8">
        <v>0.14841837049000076</v>
      </c>
      <c r="L6" s="8">
        <v>0.14225716973713753</v>
      </c>
      <c r="M6" s="8">
        <v>0.14750763416954812</v>
      </c>
      <c r="N6" s="8">
        <v>0.13599130487343214</v>
      </c>
      <c r="O6" s="8">
        <v>0.13303418903515216</v>
      </c>
      <c r="Q6" s="3" t="s">
        <v>2</v>
      </c>
      <c r="R6" s="3" t="s">
        <v>6</v>
      </c>
      <c r="S6" s="8">
        <v>0.11100869492190742</v>
      </c>
      <c r="T6" s="8">
        <v>0.11663214979015551</v>
      </c>
      <c r="U6" s="8">
        <v>0.12826384418484463</v>
      </c>
      <c r="V6" s="8">
        <v>0.14290948275686829</v>
      </c>
      <c r="W6" s="8">
        <v>0.14427501184322436</v>
      </c>
      <c r="X6" s="8">
        <v>0.13700475944540486</v>
      </c>
      <c r="Y6" s="8">
        <v>0.14429028237870475</v>
      </c>
      <c r="Z6" s="8">
        <v>0.14463724998192865</v>
      </c>
      <c r="AA6" s="8">
        <v>0.14315917753994711</v>
      </c>
      <c r="AB6" s="8">
        <v>0.15508169374978209</v>
      </c>
      <c r="AC6" s="8">
        <v>0.1547593907407965</v>
      </c>
      <c r="AD6" s="8">
        <v>0.14436257792942944</v>
      </c>
      <c r="AE6" s="8">
        <v>0.15684349437892356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0</v>
      </c>
      <c r="H8" s="8">
        <v>0</v>
      </c>
      <c r="I8" s="8">
        <v>0</v>
      </c>
      <c r="J8" s="8">
        <v>0</v>
      </c>
      <c r="K8" s="8">
        <v>9.1324200913242012E-5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6.1643835616438354E-4</v>
      </c>
      <c r="U8" s="8">
        <v>6.8306010928961749E-4</v>
      </c>
      <c r="V8" s="8">
        <v>2.7397260273972601E-4</v>
      </c>
      <c r="W8" s="8">
        <v>6.1643835616438354E-4</v>
      </c>
      <c r="X8" s="8">
        <v>0</v>
      </c>
      <c r="Y8" s="8">
        <v>0</v>
      </c>
      <c r="Z8" s="8">
        <v>0</v>
      </c>
      <c r="AA8" s="8">
        <v>0</v>
      </c>
      <c r="AB8" s="8">
        <v>0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8.9254859032156519E-2</v>
      </c>
      <c r="D9" s="8">
        <v>0.10841352392326738</v>
      </c>
      <c r="E9" s="8">
        <v>0.10162667899687017</v>
      </c>
      <c r="F9" s="8">
        <v>0.10756723959603574</v>
      </c>
      <c r="G9" s="8">
        <v>0.11323598559785016</v>
      </c>
      <c r="H9" s="8">
        <v>0.11608705717249197</v>
      </c>
      <c r="I9" s="8">
        <v>0.11687507180847032</v>
      </c>
      <c r="J9" s="8">
        <v>0.12238640727074802</v>
      </c>
      <c r="K9" s="8">
        <v>0.12466249191214852</v>
      </c>
      <c r="L9" s="8">
        <v>0.13002602072797573</v>
      </c>
      <c r="M9" s="8">
        <v>0.14017041994634721</v>
      </c>
      <c r="N9" s="8">
        <v>0.1378686610870738</v>
      </c>
      <c r="O9" s="8">
        <v>0.13931374589706855</v>
      </c>
      <c r="Q9" s="3" t="s">
        <v>2</v>
      </c>
      <c r="R9" s="3" t="s">
        <v>9</v>
      </c>
      <c r="S9" s="8">
        <v>8.9316128867710329E-2</v>
      </c>
      <c r="T9" s="8">
        <v>8.3757805621145154E-2</v>
      </c>
      <c r="U9" s="8">
        <v>8.5952691650369312E-2</v>
      </c>
      <c r="V9" s="8">
        <v>9.180028967296229E-2</v>
      </c>
      <c r="W9" s="8">
        <v>0.10417870114580453</v>
      </c>
      <c r="X9" s="8">
        <v>0.10067748092884188</v>
      </c>
      <c r="Y9" s="8">
        <v>0.11146320070322706</v>
      </c>
      <c r="Z9" s="8">
        <v>0.11039569446556616</v>
      </c>
      <c r="AA9" s="8">
        <v>0.12000083314280713</v>
      </c>
      <c r="AB9" s="8">
        <v>0.11826835784567484</v>
      </c>
      <c r="AC9" s="8">
        <v>0.12403727432992498</v>
      </c>
      <c r="AD9" s="8">
        <v>0.13104349036697094</v>
      </c>
      <c r="AE9" s="8">
        <v>0.12839312149703813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0.15567004659113731</v>
      </c>
      <c r="I10" s="8">
        <v>0.17693953203015175</v>
      </c>
      <c r="J10" s="8">
        <v>0.20341924150865648</v>
      </c>
      <c r="K10" s="8">
        <v>0.21410096194760664</v>
      </c>
      <c r="L10" s="8">
        <v>0.2381720552861562</v>
      </c>
      <c r="M10" s="8">
        <v>0.24697305382054152</v>
      </c>
      <c r="N10" s="8">
        <v>0.22612917513616235</v>
      </c>
      <c r="O10" s="8">
        <v>0.24743815979684031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0.17980539758574571</v>
      </c>
      <c r="Y10" s="8">
        <v>0.1988228533127338</v>
      </c>
      <c r="Z10" s="8">
        <v>0.21325422308981212</v>
      </c>
      <c r="AA10" s="8">
        <v>0.2198173292983148</v>
      </c>
      <c r="AB10" s="8">
        <v>0.24278640379091504</v>
      </c>
      <c r="AC10" s="8">
        <v>0.24646205768849322</v>
      </c>
      <c r="AD10" s="8">
        <v>0.23652970215521799</v>
      </c>
      <c r="AE10" s="8">
        <v>0.2545349264089275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0.29980469341134708</v>
      </c>
      <c r="E11" s="8">
        <v>0.29969978528402702</v>
      </c>
      <c r="F11" s="8">
        <v>0.30005443164012002</v>
      </c>
      <c r="G11" s="8">
        <v>0.29285986679998594</v>
      </c>
      <c r="H11" s="8">
        <v>0.29745135753688801</v>
      </c>
      <c r="I11" s="8">
        <v>0.29805082758378498</v>
      </c>
      <c r="J11" s="8">
        <v>0.29799662345447703</v>
      </c>
      <c r="K11" s="8">
        <v>0.29957416135217702</v>
      </c>
      <c r="L11" s="8">
        <v>0.29163941062467502</v>
      </c>
      <c r="M11" s="8">
        <v>0.28911872781660403</v>
      </c>
      <c r="N11" s="8">
        <v>0.29932818839352299</v>
      </c>
      <c r="O11" s="8">
        <v>0.280610165963535</v>
      </c>
      <c r="Q11" s="3" t="s">
        <v>2</v>
      </c>
      <c r="R11" s="3" t="s">
        <v>11</v>
      </c>
      <c r="S11" s="8">
        <v>0.28330586335184899</v>
      </c>
      <c r="T11" s="8">
        <v>0.29083981970645101</v>
      </c>
      <c r="U11" s="8">
        <v>0.29250632806523902</v>
      </c>
      <c r="V11" s="8">
        <v>0.29441194829881001</v>
      </c>
      <c r="W11" s="8">
        <v>0.29071876729337898</v>
      </c>
      <c r="X11" s="8">
        <v>0.29217711634761601</v>
      </c>
      <c r="Y11" s="8">
        <v>0.289965239987236</v>
      </c>
      <c r="Z11" s="8">
        <v>0.29134982851350394</v>
      </c>
      <c r="AA11" s="8">
        <v>0.29396188323385408</v>
      </c>
      <c r="AB11" s="8">
        <v>0.28743570177083894</v>
      </c>
      <c r="AC11" s="8">
        <v>0.28502103510521698</v>
      </c>
      <c r="AD11" s="8">
        <v>0.29179349132309107</v>
      </c>
      <c r="AE11" s="8">
        <v>0.27710415998948701</v>
      </c>
    </row>
    <row r="12" spans="1:31" x14ac:dyDescent="0.25">
      <c r="A12" s="3" t="s">
        <v>2</v>
      </c>
      <c r="B12" s="3" t="s">
        <v>12</v>
      </c>
      <c r="C12" s="8">
        <v>0.33195265683113834</v>
      </c>
      <c r="D12" s="8">
        <v>0.33876375280387877</v>
      </c>
      <c r="E12" s="8">
        <v>0.3333636749836123</v>
      </c>
      <c r="F12" s="8">
        <v>0.31397958544793314</v>
      </c>
      <c r="G12" s="8">
        <v>0.30600232714077724</v>
      </c>
      <c r="H12" s="8">
        <v>0.33741994710372258</v>
      </c>
      <c r="I12" s="8">
        <v>0.3310745367222428</v>
      </c>
      <c r="J12" s="8">
        <v>0.32772598730508334</v>
      </c>
      <c r="K12" s="8">
        <v>0.32727881174974838</v>
      </c>
      <c r="L12" s="8">
        <v>0.32655102014745779</v>
      </c>
      <c r="M12" s="8">
        <v>0.32817185699819662</v>
      </c>
      <c r="N12" s="8">
        <v>0.3345431519820915</v>
      </c>
      <c r="O12" s="8">
        <v>0.32656877852389754</v>
      </c>
      <c r="Q12" s="3" t="s">
        <v>2</v>
      </c>
      <c r="R12" s="3" t="s">
        <v>12</v>
      </c>
      <c r="S12" s="8">
        <v>0.36091856074225032</v>
      </c>
      <c r="T12" s="8">
        <v>0.35808063866488826</v>
      </c>
      <c r="U12" s="8">
        <v>0.36012992806206195</v>
      </c>
      <c r="V12" s="8">
        <v>0.33467588259075798</v>
      </c>
      <c r="W12" s="8">
        <v>0.32272573079533773</v>
      </c>
      <c r="X12" s="8">
        <v>0.35739794266137126</v>
      </c>
      <c r="Y12" s="8">
        <v>0.35471007052532805</v>
      </c>
      <c r="Z12" s="8">
        <v>0.35406675553046424</v>
      </c>
      <c r="AA12" s="8">
        <v>0.35706747503762232</v>
      </c>
      <c r="AB12" s="8">
        <v>0.34890214134618286</v>
      </c>
      <c r="AC12" s="8">
        <v>0.34511639263267735</v>
      </c>
      <c r="AD12" s="8">
        <v>0.35592422657591555</v>
      </c>
      <c r="AE12" s="8">
        <v>0.3357830117176136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0.61674233857576055</v>
      </c>
      <c r="D14" s="8">
        <v>0.62217355643345018</v>
      </c>
      <c r="E14" s="8">
        <v>0.59893576176681185</v>
      </c>
      <c r="F14" s="8">
        <v>0.58112874032292539</v>
      </c>
      <c r="G14" s="8">
        <v>0.53378047615874269</v>
      </c>
      <c r="H14" s="8">
        <v>0.55017230094953251</v>
      </c>
      <c r="I14" s="8">
        <v>0.55860718434651624</v>
      </c>
      <c r="J14" s="8">
        <v>0.56234163931377168</v>
      </c>
      <c r="K14" s="8">
        <v>0.63413766917776204</v>
      </c>
      <c r="L14" s="8">
        <v>0.60012594297203281</v>
      </c>
      <c r="M14" s="8">
        <v>0.56558644041340234</v>
      </c>
      <c r="N14" s="8">
        <v>0.58581434816881817</v>
      </c>
      <c r="O14" s="8">
        <v>0.55919974590415267</v>
      </c>
      <c r="Q14" s="3" t="s">
        <v>13</v>
      </c>
      <c r="R14" s="3" t="s">
        <v>3</v>
      </c>
      <c r="S14" s="8">
        <v>0.60816189249723041</v>
      </c>
      <c r="T14" s="8">
        <v>0.64611438385890629</v>
      </c>
      <c r="U14" s="8">
        <v>0.61946078415501915</v>
      </c>
      <c r="V14" s="8">
        <v>0.58872996819520773</v>
      </c>
      <c r="W14" s="8">
        <v>0.5481502698452615</v>
      </c>
      <c r="X14" s="8">
        <v>0.56315348807039811</v>
      </c>
      <c r="Y14" s="8">
        <v>0.56937848700962779</v>
      </c>
      <c r="Z14" s="8">
        <v>0.57111712658142844</v>
      </c>
      <c r="AA14" s="8">
        <v>0.64337584407402226</v>
      </c>
      <c r="AB14" s="8">
        <v>0.59943360285451563</v>
      </c>
      <c r="AC14" s="8">
        <v>0.57078934873213272</v>
      </c>
      <c r="AD14" s="8">
        <v>0.59840705934776561</v>
      </c>
      <c r="AE14" s="8">
        <v>0.57019088860029965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0.11140410958904069</v>
      </c>
      <c r="D16" s="8">
        <v>9.6139796276782194E-2</v>
      </c>
      <c r="E16" s="8">
        <v>0.10546448087431695</v>
      </c>
      <c r="F16" s="8">
        <v>0.11462920963789355</v>
      </c>
      <c r="G16" s="8">
        <v>0.11391993472133013</v>
      </c>
      <c r="H16" s="8">
        <v>0.11329028655441956</v>
      </c>
      <c r="I16" s="8">
        <v>0.11267561280140453</v>
      </c>
      <c r="J16" s="8">
        <v>0.11255585903865908</v>
      </c>
      <c r="K16" s="8">
        <v>0.11425024164250221</v>
      </c>
      <c r="L16" s="8">
        <v>0.11282947238470825</v>
      </c>
      <c r="M16" s="8">
        <v>0.11507875256609873</v>
      </c>
      <c r="N16" s="8">
        <v>0.11395597107264985</v>
      </c>
      <c r="O16" s="8">
        <v>0.11406201849553795</v>
      </c>
      <c r="Q16" s="3" t="s">
        <v>13</v>
      </c>
      <c r="R16" s="3" t="s">
        <v>5</v>
      </c>
      <c r="S16" s="8">
        <v>0.11262611437268932</v>
      </c>
      <c r="T16" s="8">
        <v>0.11164266479334972</v>
      </c>
      <c r="U16" s="8">
        <v>0.1132536157193816</v>
      </c>
      <c r="V16" s="8">
        <v>0.11541771573647633</v>
      </c>
      <c r="W16" s="8">
        <v>0.11231073197088917</v>
      </c>
      <c r="X16" s="8">
        <v>0.1107786589762073</v>
      </c>
      <c r="Y16" s="8">
        <v>0.11300473437698476</v>
      </c>
      <c r="Z16" s="8">
        <v>0.11327349509057834</v>
      </c>
      <c r="AA16" s="8">
        <v>0.11349136720098782</v>
      </c>
      <c r="AB16" s="8">
        <v>0.1161465479307779</v>
      </c>
      <c r="AC16" s="8">
        <v>0.11653836889702604</v>
      </c>
      <c r="AD16" s="8">
        <v>0.11699698996739155</v>
      </c>
      <c r="AE16" s="8">
        <v>0.11658131215851086</v>
      </c>
    </row>
    <row r="17" spans="1:31" x14ac:dyDescent="0.25">
      <c r="A17" s="3" t="s">
        <v>13</v>
      </c>
      <c r="B17" s="3" t="s">
        <v>6</v>
      </c>
      <c r="C17" s="8">
        <v>0.12003051405424017</v>
      </c>
      <c r="D17" s="8">
        <v>0.14073233144255873</v>
      </c>
      <c r="E17" s="8">
        <v>0.11935720404811147</v>
      </c>
      <c r="F17" s="8">
        <v>0.1357535204683844</v>
      </c>
      <c r="G17" s="8">
        <v>0.165319596024989</v>
      </c>
      <c r="H17" s="8">
        <v>0.16739357714876874</v>
      </c>
      <c r="I17" s="8">
        <v>0.16715484856957183</v>
      </c>
      <c r="J17" s="8">
        <v>0.1677165528927089</v>
      </c>
      <c r="K17" s="8">
        <v>0.16072807919365684</v>
      </c>
      <c r="L17" s="8">
        <v>0.15790877883235013</v>
      </c>
      <c r="M17" s="8">
        <v>0.15691450267937185</v>
      </c>
      <c r="N17" s="8">
        <v>0.15885084693656704</v>
      </c>
      <c r="O17" s="8">
        <v>0.13341132957890731</v>
      </c>
      <c r="Q17" s="3" t="s">
        <v>13</v>
      </c>
      <c r="R17" s="3" t="s">
        <v>6</v>
      </c>
      <c r="S17" s="8">
        <v>0.11970811619510624</v>
      </c>
      <c r="T17" s="8">
        <v>0.12129865738976529</v>
      </c>
      <c r="U17" s="8">
        <v>0.12959247031647286</v>
      </c>
      <c r="V17" s="8">
        <v>0.15685831433940392</v>
      </c>
      <c r="W17" s="8">
        <v>0.16307576926134251</v>
      </c>
      <c r="X17" s="8">
        <v>0.16454617262327945</v>
      </c>
      <c r="Y17" s="8">
        <v>0.16557618897021661</v>
      </c>
      <c r="Z17" s="8">
        <v>0.16557128392606996</v>
      </c>
      <c r="AA17" s="8">
        <v>0.1634849887230983</v>
      </c>
      <c r="AB17" s="8">
        <v>0.16124922244046039</v>
      </c>
      <c r="AC17" s="8">
        <v>0.15571176832091427</v>
      </c>
      <c r="AD17" s="8">
        <v>0.15889563379548827</v>
      </c>
      <c r="AE17" s="8">
        <v>0.15680203759756275</v>
      </c>
    </row>
    <row r="18" spans="1:31" x14ac:dyDescent="0.25">
      <c r="A18" s="3" t="s">
        <v>13</v>
      </c>
      <c r="B18" s="3" t="s">
        <v>7</v>
      </c>
      <c r="C18" s="8">
        <v>6.8721461187214616E-2</v>
      </c>
      <c r="D18" s="8">
        <v>3.3575804891552513E-2</v>
      </c>
      <c r="E18" s="8">
        <v>5.1705591761725928E-2</v>
      </c>
      <c r="F18" s="8">
        <v>7.9543378995433789E-2</v>
      </c>
      <c r="G18" s="8">
        <v>8.4474885844748854E-2</v>
      </c>
      <c r="H18" s="8">
        <v>8.5205479452054797E-2</v>
      </c>
      <c r="I18" s="8">
        <v>8.4403460837887065E-2</v>
      </c>
      <c r="J18" s="8">
        <v>8.4977168949771684E-2</v>
      </c>
      <c r="K18" s="8">
        <v>8.5662100456620996E-2</v>
      </c>
      <c r="L18" s="8">
        <v>8.4964859118721453E-2</v>
      </c>
      <c r="M18" s="8">
        <v>8.5704878432946274E-2</v>
      </c>
      <c r="N18" s="8">
        <v>8.5371427059931518E-2</v>
      </c>
      <c r="O18" s="8">
        <v>8.5068493150684918E-2</v>
      </c>
      <c r="Q18" s="3" t="s">
        <v>13</v>
      </c>
      <c r="R18" s="3" t="s">
        <v>7</v>
      </c>
      <c r="S18" s="8">
        <v>7.0981735159817358E-2</v>
      </c>
      <c r="T18" s="8">
        <v>5.728310502283105E-2</v>
      </c>
      <c r="U18" s="8">
        <v>7.3451730418943539E-2</v>
      </c>
      <c r="V18" s="8">
        <v>8.281044156621005E-2</v>
      </c>
      <c r="W18" s="8">
        <v>8.2801741647831051E-2</v>
      </c>
      <c r="X18" s="8">
        <v>8.2739726027397251E-2</v>
      </c>
      <c r="Y18" s="8">
        <v>8.451730418943533E-2</v>
      </c>
      <c r="Z18" s="8">
        <v>8.404109589041095E-2</v>
      </c>
      <c r="AA18" s="8">
        <v>8.4223744292237432E-2</v>
      </c>
      <c r="AB18" s="8">
        <v>8.4452054794520559E-2</v>
      </c>
      <c r="AC18" s="8">
        <v>8.4562841530054653E-2</v>
      </c>
      <c r="AD18" s="8">
        <v>8.5597419035388131E-2</v>
      </c>
      <c r="AE18" s="8">
        <v>8.5410958904109588E-2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9.2209458944350894E-6</v>
      </c>
      <c r="J19" s="8">
        <v>0</v>
      </c>
      <c r="K19" s="8">
        <v>1.1536823491991612E-4</v>
      </c>
      <c r="L19" s="8">
        <v>0</v>
      </c>
      <c r="M19" s="8">
        <v>0</v>
      </c>
      <c r="N19" s="8">
        <v>0</v>
      </c>
      <c r="O19" s="8">
        <v>8.4799251640223632E-5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8.1373710825745436E-4</v>
      </c>
      <c r="AB19" s="8">
        <v>0</v>
      </c>
      <c r="AC19" s="8">
        <v>0</v>
      </c>
      <c r="AD19" s="8">
        <v>1.9739981976678366E-4</v>
      </c>
      <c r="AE19" s="8">
        <v>2.453501059608718E-5</v>
      </c>
    </row>
    <row r="20" spans="1:31" x14ac:dyDescent="0.25">
      <c r="A20" s="3" t="s">
        <v>13</v>
      </c>
      <c r="B20" s="3" t="s">
        <v>9</v>
      </c>
      <c r="C20" s="8">
        <v>9.7744640052144435E-2</v>
      </c>
      <c r="D20" s="8">
        <v>0.19925219393863688</v>
      </c>
      <c r="E20" s="8">
        <v>0.21090944665568487</v>
      </c>
      <c r="F20" s="8">
        <v>0.19566450726176074</v>
      </c>
      <c r="G20" s="8">
        <v>0.18992334272772562</v>
      </c>
      <c r="H20" s="8">
        <v>0.2094990937982216</v>
      </c>
      <c r="I20" s="8">
        <v>0.20698247232131103</v>
      </c>
      <c r="J20" s="8">
        <v>0.21518092120429463</v>
      </c>
      <c r="K20" s="8">
        <v>0.22995432391583531</v>
      </c>
      <c r="L20" s="8">
        <v>0.21005935012401478</v>
      </c>
      <c r="M20" s="8">
        <v>0.20748012290488202</v>
      </c>
      <c r="N20" s="8">
        <v>0.19946476012497757</v>
      </c>
      <c r="O20" s="8">
        <v>0.20624810315298647</v>
      </c>
      <c r="Q20" s="3" t="s">
        <v>13</v>
      </c>
      <c r="R20" s="3" t="s">
        <v>9</v>
      </c>
      <c r="S20" s="8">
        <v>9.7017592882058246E-2</v>
      </c>
      <c r="T20" s="8">
        <v>0.11309990182018137</v>
      </c>
      <c r="U20" s="8">
        <v>0.12617978380922606</v>
      </c>
      <c r="V20" s="8">
        <v>0.14276396662846863</v>
      </c>
      <c r="W20" s="8">
        <v>0.15258161970464981</v>
      </c>
      <c r="X20" s="8">
        <v>0.17760968513705289</v>
      </c>
      <c r="Y20" s="8">
        <v>0.17464822772045771</v>
      </c>
      <c r="Z20" s="8">
        <v>0.19169365568581676</v>
      </c>
      <c r="AA20" s="8">
        <v>0.20750582265903464</v>
      </c>
      <c r="AB20" s="8">
        <v>0.18913457975361078</v>
      </c>
      <c r="AC20" s="8">
        <v>0.18095735079080288</v>
      </c>
      <c r="AD20" s="8">
        <v>0.18177947321070653</v>
      </c>
      <c r="AE20" s="8">
        <v>0.17729500305158116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0.25524478393287059</v>
      </c>
      <c r="L21" s="8">
        <v>0.26917070319290715</v>
      </c>
      <c r="M21" s="8">
        <v>0.27485961903543393</v>
      </c>
      <c r="N21" s="8">
        <v>0.27550666239850058</v>
      </c>
      <c r="O21" s="8">
        <v>0.27729711545985836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0.25331092328552784</v>
      </c>
      <c r="AB21" s="8">
        <v>0.27468317456952712</v>
      </c>
      <c r="AC21" s="8">
        <v>0.27407089826804021</v>
      </c>
      <c r="AD21" s="8">
        <v>0.28041124383578853</v>
      </c>
      <c r="AE21" s="8">
        <v>0.2825473960938128</v>
      </c>
    </row>
    <row r="22" spans="1:31" x14ac:dyDescent="0.25">
      <c r="A22" s="3" t="s">
        <v>13</v>
      </c>
      <c r="B22" s="3" t="s">
        <v>11</v>
      </c>
      <c r="C22" s="8">
        <v>0.31042577482612999</v>
      </c>
      <c r="D22" s="8">
        <v>0.30891321083191697</v>
      </c>
      <c r="E22" s="8">
        <v>0.30943427921038097</v>
      </c>
      <c r="F22" s="8">
        <v>0.29917599633169295</v>
      </c>
      <c r="G22" s="8">
        <v>0.26323530278305002</v>
      </c>
      <c r="H22" s="8">
        <v>0.250450805671108</v>
      </c>
      <c r="I22" s="8">
        <v>0.241266417373526</v>
      </c>
      <c r="J22" s="8">
        <v>0.24372660171730401</v>
      </c>
      <c r="K22" s="8">
        <v>0.25121363880748299</v>
      </c>
      <c r="L22" s="8">
        <v>0.25071389068526101</v>
      </c>
      <c r="M22" s="8">
        <v>0.24562435088044099</v>
      </c>
      <c r="N22" s="8">
        <v>0.23952681646651497</v>
      </c>
      <c r="O22" s="8">
        <v>0.24594748830644603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0.30202471812515003</v>
      </c>
      <c r="V22" s="8">
        <v>0.29324881466063601</v>
      </c>
      <c r="W22" s="8">
        <v>0.25572199496239501</v>
      </c>
      <c r="X22" s="8">
        <v>0.24163803388709099</v>
      </c>
      <c r="Y22" s="8">
        <v>0.232538296240794</v>
      </c>
      <c r="Z22" s="8">
        <v>0.23505291493546102</v>
      </c>
      <c r="AA22" s="8">
        <v>0.24320546362450002</v>
      </c>
      <c r="AB22" s="8">
        <v>0.24331047111937304</v>
      </c>
      <c r="AC22" s="8">
        <v>0.23847122021244102</v>
      </c>
      <c r="AD22" s="8">
        <v>0.23125252448404401</v>
      </c>
      <c r="AE22" s="8">
        <v>0.23692196871914198</v>
      </c>
    </row>
    <row r="23" spans="1:31" x14ac:dyDescent="0.25">
      <c r="A23" s="3" t="s">
        <v>13</v>
      </c>
      <c r="B23" s="3" t="s">
        <v>12</v>
      </c>
      <c r="C23" s="8">
        <v>0.43392286067140157</v>
      </c>
      <c r="D23" s="8">
        <v>0.43312291251926482</v>
      </c>
      <c r="E23" s="8">
        <v>0.44123470068036658</v>
      </c>
      <c r="F23" s="8">
        <v>0.41077493250275193</v>
      </c>
      <c r="G23" s="8">
        <v>0.39210374787570901</v>
      </c>
      <c r="H23" s="8">
        <v>0.38713173467645728</v>
      </c>
      <c r="I23" s="8">
        <v>0.38072489984525049</v>
      </c>
      <c r="J23" s="8">
        <v>0.38565481150613673</v>
      </c>
      <c r="K23" s="8">
        <v>0.3810314566895463</v>
      </c>
      <c r="L23" s="8">
        <v>0.37359147710932983</v>
      </c>
      <c r="M23" s="8">
        <v>0.36718802674326922</v>
      </c>
      <c r="N23" s="8">
        <v>0.36474735583328105</v>
      </c>
      <c r="O23" s="8">
        <v>0.36269191962882613</v>
      </c>
      <c r="Q23" s="3" t="s">
        <v>13</v>
      </c>
      <c r="R23" s="3" t="s">
        <v>12</v>
      </c>
      <c r="S23" s="8">
        <v>0.43353740736200536</v>
      </c>
      <c r="T23" s="8">
        <v>0.43511737645472909</v>
      </c>
      <c r="U23" s="8">
        <v>0.45320579010078221</v>
      </c>
      <c r="V23" s="8">
        <v>0.41591261423021975</v>
      </c>
      <c r="W23" s="8">
        <v>0.39085031438637691</v>
      </c>
      <c r="X23" s="8">
        <v>0.38809350619980276</v>
      </c>
      <c r="Y23" s="8">
        <v>0.38120680254183587</v>
      </c>
      <c r="Z23" s="8">
        <v>0.38543737302802827</v>
      </c>
      <c r="AA23" s="8">
        <v>0.37808388187598735</v>
      </c>
      <c r="AB23" s="8">
        <v>0.36772947714412479</v>
      </c>
      <c r="AC23" s="8">
        <v>0.36494496052175285</v>
      </c>
      <c r="AD23" s="8">
        <v>0.36183504002839983</v>
      </c>
      <c r="AE23" s="8">
        <v>0.360790984695742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0.15908042830136987</v>
      </c>
      <c r="D27" s="8">
        <v>0.12388933290146888</v>
      </c>
      <c r="E27" s="8">
        <v>0.12108977382589814</v>
      </c>
      <c r="F27" s="8">
        <v>0.12768480809576666</v>
      </c>
      <c r="G27" s="8">
        <v>0.12552988161174874</v>
      </c>
      <c r="H27" s="8">
        <v>0.12460737404324336</v>
      </c>
      <c r="I27" s="8">
        <v>0.1212018002359186</v>
      </c>
      <c r="J27" s="8">
        <v>0.12217666360252508</v>
      </c>
      <c r="K27" s="8">
        <v>0.12233270254547798</v>
      </c>
      <c r="L27" s="8">
        <v>0.11911729729534862</v>
      </c>
      <c r="M27" s="8">
        <v>0.12025587556425849</v>
      </c>
      <c r="N27" s="8">
        <v>0.11676382026284721</v>
      </c>
      <c r="O27" s="8">
        <v>0.11664769669316885</v>
      </c>
      <c r="Q27" s="3" t="s">
        <v>14</v>
      </c>
      <c r="R27" s="3" t="s">
        <v>5</v>
      </c>
      <c r="S27" s="8">
        <v>0.15655237082305937</v>
      </c>
      <c r="T27" s="8">
        <v>0.14312876733005125</v>
      </c>
      <c r="U27" s="8">
        <v>0.13832897877889988</v>
      </c>
      <c r="V27" s="8">
        <v>0.14196251787746653</v>
      </c>
      <c r="W27" s="8">
        <v>0.13328040200604716</v>
      </c>
      <c r="X27" s="8">
        <v>0.12928899306196029</v>
      </c>
      <c r="Y27" s="8">
        <v>0.12800985097332104</v>
      </c>
      <c r="Z27" s="8">
        <v>0.12295330689566017</v>
      </c>
      <c r="AA27" s="8">
        <v>0.12205543867124233</v>
      </c>
      <c r="AB27" s="8">
        <v>0.13024761108722005</v>
      </c>
      <c r="AC27" s="8">
        <v>0.12704469684197345</v>
      </c>
      <c r="AD27" s="8">
        <v>0.12418102004535365</v>
      </c>
      <c r="AE27" s="8">
        <v>0.12390851765787687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6.9165602972629844E-2</v>
      </c>
      <c r="D29" s="8">
        <v>4.4881921937647097E-2</v>
      </c>
      <c r="E29" s="8">
        <v>6.0212870674931127E-2</v>
      </c>
      <c r="F29" s="8">
        <v>6.9686459716108193E-2</v>
      </c>
      <c r="G29" s="8">
        <v>7.0077849561738834E-2</v>
      </c>
      <c r="H29" s="8">
        <v>6.9051319449545442E-2</v>
      </c>
      <c r="I29" s="8">
        <v>6.7298309699165157E-2</v>
      </c>
      <c r="J29" s="8">
        <v>6.7695726276293652E-2</v>
      </c>
      <c r="K29" s="8">
        <v>6.7789866494885553E-2</v>
      </c>
      <c r="L29" s="8">
        <v>6.7940815369938221E-2</v>
      </c>
      <c r="M29" s="8">
        <v>6.7644981027179377E-2</v>
      </c>
      <c r="N29" s="8">
        <v>6.7782000387216657E-2</v>
      </c>
      <c r="O29" s="8">
        <v>6.7675863804692662E-2</v>
      </c>
      <c r="Q29" s="3" t="s">
        <v>14</v>
      </c>
      <c r="R29" s="3" t="s">
        <v>7</v>
      </c>
      <c r="S29" s="8">
        <v>6.858870225407665E-2</v>
      </c>
      <c r="T29" s="8">
        <v>6.0371594541121523E-2</v>
      </c>
      <c r="U29" s="8">
        <v>6.9620138347970109E-2</v>
      </c>
      <c r="V29" s="8">
        <v>7.201230921636502E-2</v>
      </c>
      <c r="W29" s="8">
        <v>7.0793649974426887E-2</v>
      </c>
      <c r="X29" s="8">
        <v>6.952803062625644E-2</v>
      </c>
      <c r="Y29" s="8">
        <v>6.7713337718633818E-2</v>
      </c>
      <c r="Z29" s="8">
        <v>6.7615488096913284E-2</v>
      </c>
      <c r="AA29" s="8">
        <v>6.7679127728262817E-2</v>
      </c>
      <c r="AB29" s="8">
        <v>6.9054872077501037E-2</v>
      </c>
      <c r="AC29" s="8">
        <v>6.8295517880718304E-2</v>
      </c>
      <c r="AD29" s="8">
        <v>6.8679149400446227E-2</v>
      </c>
      <c r="AE29" s="8">
        <v>6.7856537112927967E-2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1.1324502804304792E-4</v>
      </c>
      <c r="E30" s="8">
        <v>0</v>
      </c>
      <c r="F30" s="8">
        <v>0</v>
      </c>
      <c r="G30" s="8">
        <v>0</v>
      </c>
      <c r="H30" s="8">
        <v>0</v>
      </c>
      <c r="I30" s="8">
        <v>0</v>
      </c>
      <c r="J30" s="8">
        <v>0</v>
      </c>
      <c r="K30" s="8">
        <v>2.0322048862586047E-4</v>
      </c>
      <c r="L30" s="8">
        <v>0</v>
      </c>
      <c r="M30" s="8">
        <v>0</v>
      </c>
      <c r="N30" s="8">
        <v>0</v>
      </c>
      <c r="O30" s="8">
        <v>0</v>
      </c>
      <c r="Q30" s="3" t="s">
        <v>14</v>
      </c>
      <c r="R30" s="3" t="s">
        <v>8</v>
      </c>
      <c r="S30" s="8">
        <v>9.317924154785555E-4</v>
      </c>
      <c r="T30" s="8">
        <v>1.2083073793351406E-3</v>
      </c>
      <c r="U30" s="8">
        <v>6.1626196716754289E-4</v>
      </c>
      <c r="V30" s="8">
        <v>0</v>
      </c>
      <c r="W30" s="8">
        <v>0</v>
      </c>
      <c r="X30" s="8">
        <v>0</v>
      </c>
      <c r="Y30" s="8">
        <v>0</v>
      </c>
      <c r="Z30" s="8">
        <v>0</v>
      </c>
      <c r="AA30" s="8">
        <v>0</v>
      </c>
      <c r="AB30" s="8">
        <v>0</v>
      </c>
      <c r="AC30" s="8">
        <v>1.1698178231225134E-4</v>
      </c>
      <c r="AD30" s="8">
        <v>0</v>
      </c>
      <c r="AE30" s="8">
        <v>8.1935523044013574E-4</v>
      </c>
    </row>
    <row r="31" spans="1:31" x14ac:dyDescent="0.25">
      <c r="A31" s="3" t="s">
        <v>14</v>
      </c>
      <c r="B31" s="3" t="s">
        <v>9</v>
      </c>
      <c r="C31" s="8">
        <v>0.22644389261798847</v>
      </c>
      <c r="D31" s="8">
        <v>0.25077982326000475</v>
      </c>
      <c r="E31" s="8">
        <v>8.8642492320907845E-2</v>
      </c>
      <c r="F31" s="8">
        <v>9.1760973925172892E-2</v>
      </c>
      <c r="G31" s="8">
        <v>0.11803921345786524</v>
      </c>
      <c r="H31" s="8">
        <v>0.12241975944947757</v>
      </c>
      <c r="I31" s="8">
        <v>0.10457731084352785</v>
      </c>
      <c r="J31" s="8">
        <v>0.11785050947438595</v>
      </c>
      <c r="K31" s="8">
        <v>0.11913057954933171</v>
      </c>
      <c r="L31" s="8">
        <v>0.12430931854620933</v>
      </c>
      <c r="M31" s="8">
        <v>0.12326438289680584</v>
      </c>
      <c r="N31" s="8">
        <v>0.11780744091556102</v>
      </c>
      <c r="O31" s="8">
        <v>0.13673584111815301</v>
      </c>
      <c r="Q31" s="3" t="s">
        <v>14</v>
      </c>
      <c r="R31" s="3" t="s">
        <v>9</v>
      </c>
      <c r="S31" s="8">
        <v>0.22768612606079547</v>
      </c>
      <c r="T31" s="8">
        <v>0.22769260732829597</v>
      </c>
      <c r="U31" s="8">
        <v>3.1106449121575497E-2</v>
      </c>
      <c r="V31" s="8">
        <v>4.5941480049022695E-2</v>
      </c>
      <c r="W31" s="8">
        <v>7.0660036691062508E-2</v>
      </c>
      <c r="X31" s="8">
        <v>7.3750276000501172E-2</v>
      </c>
      <c r="Y31" s="8">
        <v>6.7829829423347629E-2</v>
      </c>
      <c r="Z31" s="8">
        <v>8.0638980729750759E-2</v>
      </c>
      <c r="AA31" s="8">
        <v>8.3988110374544442E-2</v>
      </c>
      <c r="AB31" s="8">
        <v>9.5718387819181766E-2</v>
      </c>
      <c r="AC31" s="8">
        <v>9.0277676019467276E-2</v>
      </c>
      <c r="AD31" s="8">
        <v>8.7381623080984308E-2</v>
      </c>
      <c r="AE31" s="8">
        <v>9.4586304743033742E-2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0.22879104456636384</v>
      </c>
      <c r="J32" s="8">
        <v>0.23126519863121689</v>
      </c>
      <c r="K32" s="8">
        <v>0.23305783089566667</v>
      </c>
      <c r="L32" s="8">
        <v>0.23473842825757762</v>
      </c>
      <c r="M32" s="8">
        <v>0.23688342161808745</v>
      </c>
      <c r="N32" s="8">
        <v>0.23770256876011417</v>
      </c>
      <c r="O32" s="8">
        <v>0.23847255766513473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0.22946255020369308</v>
      </c>
      <c r="Z32" s="8">
        <v>0.23128178940446575</v>
      </c>
      <c r="AA32" s="8">
        <v>0.23194558025397946</v>
      </c>
      <c r="AB32" s="8">
        <v>0.23754114588669858</v>
      </c>
      <c r="AC32" s="8">
        <v>0.23782698734428961</v>
      </c>
      <c r="AD32" s="8">
        <v>0.23877967183191554</v>
      </c>
      <c r="AE32" s="8">
        <v>0.2374035484425594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0.31206997315248303</v>
      </c>
      <c r="E33" s="8">
        <v>0.32126957072964701</v>
      </c>
      <c r="F33" s="8">
        <v>0.30866579162836699</v>
      </c>
      <c r="G33" s="8">
        <v>0.286845113197783</v>
      </c>
      <c r="H33" s="8">
        <v>0.28141023696448497</v>
      </c>
      <c r="I33" s="8">
        <v>0.26781526149219298</v>
      </c>
      <c r="J33" s="8">
        <v>0.26439652427568699</v>
      </c>
      <c r="K33" s="8">
        <v>0.254589951868533</v>
      </c>
      <c r="L33" s="8">
        <v>0.24651759448233604</v>
      </c>
      <c r="M33" s="8">
        <v>0.24215385133681697</v>
      </c>
      <c r="N33" s="8">
        <v>0.23909890163588304</v>
      </c>
      <c r="O33" s="8">
        <v>0.24085519307070202</v>
      </c>
      <c r="Q33" s="3" t="s">
        <v>14</v>
      </c>
      <c r="R33" s="3" t="s">
        <v>11</v>
      </c>
      <c r="S33" s="8">
        <v>0.29658005360651601</v>
      </c>
      <c r="T33" s="8">
        <v>0.29926919622991494</v>
      </c>
      <c r="U33" s="8">
        <v>0.31357576348274302</v>
      </c>
      <c r="V33" s="8">
        <v>0.30032058908820508</v>
      </c>
      <c r="W33" s="8">
        <v>0.27841658062924407</v>
      </c>
      <c r="X33" s="8">
        <v>0.27187681222064702</v>
      </c>
      <c r="Y33" s="8">
        <v>0.25780366487564704</v>
      </c>
      <c r="Z33" s="8">
        <v>0.25335631551588</v>
      </c>
      <c r="AA33" s="8">
        <v>0.24691258636734401</v>
      </c>
      <c r="AB33" s="8">
        <v>0.24039638379125999</v>
      </c>
      <c r="AC33" s="8">
        <v>0.23480618202526707</v>
      </c>
      <c r="AD33" s="8">
        <v>0.23097318328606603</v>
      </c>
      <c r="AE33" s="8">
        <v>0.23126528302804902</v>
      </c>
    </row>
    <row r="34" spans="1:31" x14ac:dyDescent="0.25">
      <c r="A34" s="3" t="s">
        <v>14</v>
      </c>
      <c r="B34" s="3" t="s">
        <v>12</v>
      </c>
      <c r="C34" s="8">
        <v>0.32063791307217848</v>
      </c>
      <c r="D34" s="8">
        <v>0.32130740847131889</v>
      </c>
      <c r="E34" s="8">
        <v>0.31448397430013775</v>
      </c>
      <c r="F34" s="8">
        <v>0.28150966771705782</v>
      </c>
      <c r="G34" s="8">
        <v>0.27123901637239567</v>
      </c>
      <c r="H34" s="8">
        <v>0.27866230437990136</v>
      </c>
      <c r="I34" s="8">
        <v>0.27756537249698626</v>
      </c>
      <c r="J34" s="8">
        <v>0.27983809597075887</v>
      </c>
      <c r="K34" s="8">
        <v>0.27731749157785662</v>
      </c>
      <c r="L34" s="8">
        <v>0.26878213404318213</v>
      </c>
      <c r="M34" s="8">
        <v>0.26070284568642094</v>
      </c>
      <c r="N34" s="8">
        <v>0.26165635171580626</v>
      </c>
      <c r="O34" s="8">
        <v>0.25079311767979351</v>
      </c>
      <c r="Q34" s="3" t="s">
        <v>14</v>
      </c>
      <c r="R34" s="3" t="s">
        <v>12</v>
      </c>
      <c r="S34" s="8">
        <v>0.36950163570860173</v>
      </c>
      <c r="T34" s="8">
        <v>0.37464692394745025</v>
      </c>
      <c r="U34" s="8">
        <v>0.36016880455896788</v>
      </c>
      <c r="V34" s="8">
        <v>0.32175155488139079</v>
      </c>
      <c r="W34" s="8">
        <v>0.30895979800254098</v>
      </c>
      <c r="X34" s="8">
        <v>0.31651796148796035</v>
      </c>
      <c r="Y34" s="8">
        <v>0.31782709349427768</v>
      </c>
      <c r="Z34" s="8">
        <v>0.32018062837012434</v>
      </c>
      <c r="AA34" s="8">
        <v>0.31448679200435647</v>
      </c>
      <c r="AB34" s="8">
        <v>0.30138513730077698</v>
      </c>
      <c r="AC34" s="8">
        <v>0.29491052635303755</v>
      </c>
      <c r="AD34" s="8">
        <v>0.29655643601642556</v>
      </c>
      <c r="AE34" s="8">
        <v>0.28435563050887896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5.4052511415525105E-2</v>
      </c>
      <c r="D38" s="8">
        <v>1.6817550129045067E-2</v>
      </c>
      <c r="E38" s="8">
        <v>2.2596482240437161E-2</v>
      </c>
      <c r="F38" s="8">
        <v>5.2127332735377264E-2</v>
      </c>
      <c r="G38" s="8">
        <v>8.4337899543379002E-2</v>
      </c>
      <c r="H38" s="8">
        <v>8.3212902824358378E-2</v>
      </c>
      <c r="I38" s="8">
        <v>0.10113079970625208</v>
      </c>
      <c r="J38" s="8">
        <v>0.10116304019070615</v>
      </c>
      <c r="K38" s="8">
        <v>0.1049789710610786</v>
      </c>
      <c r="L38" s="8">
        <v>0.11412125468823808</v>
      </c>
      <c r="M38" s="8">
        <v>0.12302630235191929</v>
      </c>
      <c r="N38" s="8">
        <v>0.10209831314111062</v>
      </c>
      <c r="O38" s="8">
        <v>0.11088216026683789</v>
      </c>
      <c r="Q38" s="3" t="s">
        <v>15</v>
      </c>
      <c r="R38" s="3" t="s">
        <v>5</v>
      </c>
      <c r="S38" s="8">
        <v>5.8145984421165732E-2</v>
      </c>
      <c r="T38" s="8">
        <v>4.7350139775660216E-2</v>
      </c>
      <c r="U38" s="8">
        <v>5.9942711727288253E-2</v>
      </c>
      <c r="V38" s="8">
        <v>8.145819360730594E-2</v>
      </c>
      <c r="W38" s="8">
        <v>9.9069922020548179E-2</v>
      </c>
      <c r="X38" s="8">
        <v>0.10421844310738489</v>
      </c>
      <c r="Y38" s="8">
        <v>0.12214275041047729</v>
      </c>
      <c r="Z38" s="8">
        <v>0.12390967804593044</v>
      </c>
      <c r="AA38" s="8">
        <v>0.12618746151724761</v>
      </c>
      <c r="AB38" s="8">
        <v>0.14429006158774213</v>
      </c>
      <c r="AC38" s="8">
        <v>0.13879229281184643</v>
      </c>
      <c r="AD38" s="8">
        <v>0.1186562334570629</v>
      </c>
      <c r="AE38" s="8">
        <v>0.13298205346616918</v>
      </c>
    </row>
    <row r="39" spans="1:31" x14ac:dyDescent="0.25">
      <c r="A39" s="3" t="s">
        <v>15</v>
      </c>
      <c r="B39" s="3" t="s">
        <v>6</v>
      </c>
      <c r="C39" s="8">
        <v>0.43679993334355943</v>
      </c>
      <c r="D39" s="8">
        <v>0.43770906915348412</v>
      </c>
      <c r="E39" s="8">
        <v>0.43679457819689849</v>
      </c>
      <c r="F39" s="8">
        <v>0.43729132106487761</v>
      </c>
      <c r="G39" s="8">
        <v>0.43258197846676294</v>
      </c>
      <c r="H39" s="8">
        <v>0.4266197312638173</v>
      </c>
      <c r="I39" s="8">
        <v>0.42244638296749731</v>
      </c>
      <c r="J39" s="8">
        <v>0.4231256985476532</v>
      </c>
      <c r="K39" s="8">
        <v>0.42234571076124872</v>
      </c>
      <c r="L39" s="8">
        <v>0.41976177806460718</v>
      </c>
      <c r="M39" s="8">
        <v>0.40948280786108898</v>
      </c>
      <c r="N39" s="8">
        <v>0.41174652664397687</v>
      </c>
      <c r="O39" s="8">
        <v>0.40597714187631162</v>
      </c>
      <c r="Q39" s="3" t="s">
        <v>15</v>
      </c>
      <c r="R39" s="3" t="s">
        <v>6</v>
      </c>
      <c r="S39" s="8">
        <v>0.43539234363269841</v>
      </c>
      <c r="T39" s="8">
        <v>0.43767195476239601</v>
      </c>
      <c r="U39" s="8">
        <v>0.43553259106134923</v>
      </c>
      <c r="V39" s="8">
        <v>0.4297301817386544</v>
      </c>
      <c r="W39" s="8">
        <v>0.4271716082790416</v>
      </c>
      <c r="X39" s="8">
        <v>0.4219864384663054</v>
      </c>
      <c r="Y39" s="8">
        <v>0.42454998437291974</v>
      </c>
      <c r="Z39" s="8">
        <v>0.41752889531581877</v>
      </c>
      <c r="AA39" s="8">
        <v>0.41683038101116804</v>
      </c>
      <c r="AB39" s="8">
        <v>0.40683833775783923</v>
      </c>
      <c r="AC39" s="8">
        <v>0.39639834525381179</v>
      </c>
      <c r="AD39" s="8">
        <v>0.40634206226233605</v>
      </c>
      <c r="AE39" s="8">
        <v>0.3963031516939326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2.0982878187368525E-6</v>
      </c>
      <c r="E42" s="8">
        <v>0</v>
      </c>
      <c r="F42" s="8">
        <v>0</v>
      </c>
      <c r="G42" s="8">
        <v>0</v>
      </c>
      <c r="H42" s="8">
        <v>0</v>
      </c>
      <c r="I42" s="8">
        <v>0</v>
      </c>
      <c r="J42" s="8">
        <v>0</v>
      </c>
      <c r="K42" s="8">
        <v>4.0130603919757838E-4</v>
      </c>
      <c r="L42" s="8">
        <v>2.4280773393489305E-4</v>
      </c>
      <c r="M42" s="8">
        <v>1.0699932295440125E-3</v>
      </c>
      <c r="N42" s="8">
        <v>8.0158119196167485E-3</v>
      </c>
      <c r="O42" s="8">
        <v>6.4106732281886515E-3</v>
      </c>
      <c r="Q42" s="3" t="s">
        <v>15</v>
      </c>
      <c r="R42" s="3" t="s">
        <v>9</v>
      </c>
      <c r="S42" s="8">
        <v>1.6760301982318763E-2</v>
      </c>
      <c r="T42" s="8">
        <v>1.7373880938638346E-5</v>
      </c>
      <c r="U42" s="8">
        <v>3.0871725419941267E-3</v>
      </c>
      <c r="V42" s="8">
        <v>4.823337199861475E-5</v>
      </c>
      <c r="W42" s="8">
        <v>3.4957093496357297E-3</v>
      </c>
      <c r="X42" s="8">
        <v>1.8013992667769739E-4</v>
      </c>
      <c r="Y42" s="8">
        <v>2.3323949062135449E-4</v>
      </c>
      <c r="Z42" s="8">
        <v>8.3497675876045361E-5</v>
      </c>
      <c r="AA42" s="8">
        <v>1.3597851119670618E-2</v>
      </c>
      <c r="AB42" s="8">
        <v>2.1486624242195114E-2</v>
      </c>
      <c r="AC42" s="8">
        <v>1.0836311556628753E-2</v>
      </c>
      <c r="AD42" s="8">
        <v>1.5866232532604791E-2</v>
      </c>
      <c r="AE42" s="8">
        <v>3.7140152963348466E-2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0.44053119299445875</v>
      </c>
      <c r="D45" s="8">
        <v>0.44228680942956816</v>
      </c>
      <c r="E45" s="8">
        <v>0.43946008855414714</v>
      </c>
      <c r="F45" s="8">
        <v>0.45609545214633695</v>
      </c>
      <c r="G45" s="8">
        <v>0.46406386338253469</v>
      </c>
      <c r="H45" s="8">
        <v>0.46537417809672893</v>
      </c>
      <c r="I45" s="8">
        <v>0.46491888778634921</v>
      </c>
      <c r="J45" s="8">
        <v>0.45433349281202551</v>
      </c>
      <c r="K45" s="8">
        <v>0.46412868063835616</v>
      </c>
      <c r="L45" s="8">
        <v>0.46566447619506685</v>
      </c>
      <c r="M45" s="8">
        <v>0.46521862600849928</v>
      </c>
      <c r="N45" s="8">
        <v>0.46739429157150747</v>
      </c>
      <c r="O45" s="8">
        <v>0.46505842640834893</v>
      </c>
      <c r="Q45" s="3" t="s">
        <v>15</v>
      </c>
      <c r="R45" s="3" t="s">
        <v>12</v>
      </c>
      <c r="S45" s="8">
        <v>0.45830044188642355</v>
      </c>
      <c r="T45" s="8">
        <v>0.45992927902797898</v>
      </c>
      <c r="U45" s="8">
        <v>0.46490801239415946</v>
      </c>
      <c r="V45" s="8">
        <v>0.47593171857973471</v>
      </c>
      <c r="W45" s="8">
        <v>0.47879119055777258</v>
      </c>
      <c r="X45" s="8">
        <v>0.47702140173169155</v>
      </c>
      <c r="Y45" s="8">
        <v>0.47902791266896766</v>
      </c>
      <c r="Z45" s="8">
        <v>0.48186042719679378</v>
      </c>
      <c r="AA45" s="8">
        <v>0.48066043663728936</v>
      </c>
      <c r="AB45" s="8">
        <v>0.48312089633265948</v>
      </c>
      <c r="AC45" s="8">
        <v>0.48183536187822812</v>
      </c>
      <c r="AD45" s="8">
        <v>0.48271175054517196</v>
      </c>
      <c r="AE45" s="8">
        <v>0.48052705074111718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0.83922101497241641</v>
      </c>
      <c r="D48" s="8">
        <v>0.75937207357609449</v>
      </c>
      <c r="E48" s="8">
        <v>0.74785185756811789</v>
      </c>
      <c r="F48" s="8">
        <v>0.72763445935285487</v>
      </c>
      <c r="G48" s="8">
        <v>0.69346246230588959</v>
      </c>
      <c r="H48" s="8">
        <v>0.66581055880033368</v>
      </c>
      <c r="I48" s="8">
        <v>0.68484097665424593</v>
      </c>
      <c r="J48" s="8">
        <v>0.6733924713901136</v>
      </c>
      <c r="K48" s="8">
        <v>0.67115545864127102</v>
      </c>
      <c r="L48" s="8">
        <v>0.64538859379145086</v>
      </c>
      <c r="M48" s="8">
        <v>0.62991752636486054</v>
      </c>
      <c r="N48" s="8">
        <v>0.76115998927024642</v>
      </c>
      <c r="O48" s="8">
        <v>0.73939118655219371</v>
      </c>
      <c r="Q48" s="3" t="s">
        <v>16</v>
      </c>
      <c r="R48" s="3" t="s">
        <v>4</v>
      </c>
      <c r="S48" s="8">
        <v>0.82169806517015498</v>
      </c>
      <c r="T48" s="8">
        <v>0.81140667793911803</v>
      </c>
      <c r="U48" s="8">
        <v>0.78931300917513414</v>
      </c>
      <c r="V48" s="8">
        <v>0.75329192086028229</v>
      </c>
      <c r="W48" s="8">
        <v>0.69834309438682707</v>
      </c>
      <c r="X48" s="8">
        <v>0.67594140736055663</v>
      </c>
      <c r="Y48" s="8">
        <v>0.69911093489622711</v>
      </c>
      <c r="Z48" s="8">
        <v>0.68735196687727518</v>
      </c>
      <c r="AA48" s="8">
        <v>0.67717715395274869</v>
      </c>
      <c r="AB48" s="8">
        <v>0.67420558670675856</v>
      </c>
      <c r="AC48" s="8">
        <v>0.64592569407055989</v>
      </c>
      <c r="AD48" s="8">
        <v>0.7597964981573565</v>
      </c>
      <c r="AE48" s="8">
        <v>0.7276052411770052</v>
      </c>
    </row>
    <row r="49" spans="1:31" x14ac:dyDescent="0.25">
      <c r="A49" s="3" t="s">
        <v>16</v>
      </c>
      <c r="B49" s="3" t="s">
        <v>5</v>
      </c>
      <c r="C49" s="8">
        <v>0.15670409681980701</v>
      </c>
      <c r="D49" s="8">
        <v>0.10488672921841706</v>
      </c>
      <c r="E49" s="8">
        <v>0.11000905775492412</v>
      </c>
      <c r="F49" s="8">
        <v>0.1259896797482418</v>
      </c>
      <c r="G49" s="8">
        <v>0.12666792457545598</v>
      </c>
      <c r="H49" s="8">
        <v>0.12470196674816786</v>
      </c>
      <c r="I49" s="8">
        <v>0.12519801967876112</v>
      </c>
      <c r="J49" s="8">
        <v>0.12433909844132818</v>
      </c>
      <c r="K49" s="8">
        <v>0.12375449096092468</v>
      </c>
      <c r="L49" s="8">
        <v>0.12097995791411902</v>
      </c>
      <c r="M49" s="8">
        <v>0.1252552558881771</v>
      </c>
      <c r="N49" s="8">
        <v>0.11968238327139219</v>
      </c>
      <c r="O49" s="8">
        <v>0.12198454971320255</v>
      </c>
      <c r="Q49" s="3" t="s">
        <v>16</v>
      </c>
      <c r="R49" s="3" t="s">
        <v>5</v>
      </c>
      <c r="S49" s="8">
        <v>0.16063519638687862</v>
      </c>
      <c r="T49" s="8">
        <v>0.13059635981354642</v>
      </c>
      <c r="U49" s="8">
        <v>0.13405383085443498</v>
      </c>
      <c r="V49" s="8">
        <v>0.14193535393719958</v>
      </c>
      <c r="W49" s="8">
        <v>0.13060191624872666</v>
      </c>
      <c r="X49" s="8">
        <v>0.12867357002898433</v>
      </c>
      <c r="Y49" s="8">
        <v>0.13405681170614983</v>
      </c>
      <c r="Z49" s="8">
        <v>0.12794183252283159</v>
      </c>
      <c r="AA49" s="8">
        <v>0.12641920367996115</v>
      </c>
      <c r="AB49" s="8">
        <v>0.13197556935299123</v>
      </c>
      <c r="AC49" s="8">
        <v>0.13003550177013981</v>
      </c>
      <c r="AD49" s="8">
        <v>0.12322510156009119</v>
      </c>
      <c r="AE49" s="8">
        <v>0.12575286885057094</v>
      </c>
    </row>
    <row r="50" spans="1:31" x14ac:dyDescent="0.25">
      <c r="A50" s="3" t="s">
        <v>16</v>
      </c>
      <c r="B50" s="3" t="s">
        <v>6</v>
      </c>
      <c r="C50" s="8">
        <v>0.15674109503941563</v>
      </c>
      <c r="D50" s="8">
        <v>0.15782516727545826</v>
      </c>
      <c r="E50" s="8">
        <v>0.15771728311169489</v>
      </c>
      <c r="F50" s="8">
        <v>0.15733378641795256</v>
      </c>
      <c r="G50" s="8">
        <v>0.15652536305756043</v>
      </c>
      <c r="H50" s="8">
        <v>0.15746301909924004</v>
      </c>
      <c r="I50" s="8">
        <v>0.15700716770675369</v>
      </c>
      <c r="J50" s="8">
        <v>0.15442853424378475</v>
      </c>
      <c r="K50" s="8">
        <v>0.16114867673149458</v>
      </c>
      <c r="L50" s="8">
        <v>0.14588715192011545</v>
      </c>
      <c r="M50" s="8">
        <v>0.14959943265915401</v>
      </c>
      <c r="N50" s="8">
        <v>0.14226118053058934</v>
      </c>
      <c r="O50" s="8">
        <v>0.13461097705651601</v>
      </c>
      <c r="Q50" s="3" t="s">
        <v>16</v>
      </c>
      <c r="R50" s="3" t="s">
        <v>6</v>
      </c>
      <c r="S50" s="8">
        <v>0.15573096269828757</v>
      </c>
      <c r="T50" s="8">
        <v>0.15669093921023869</v>
      </c>
      <c r="U50" s="8">
        <v>0.15704506252654007</v>
      </c>
      <c r="V50" s="8">
        <v>0.15661183594351435</v>
      </c>
      <c r="W50" s="8">
        <v>0.15654140736854655</v>
      </c>
      <c r="X50" s="8">
        <v>0.15713632796087365</v>
      </c>
      <c r="Y50" s="8">
        <v>0.15656470267281483</v>
      </c>
      <c r="Z50" s="8">
        <v>0.15713808794321163</v>
      </c>
      <c r="AA50" s="8">
        <v>0.15695910280697362</v>
      </c>
      <c r="AB50" s="8">
        <v>0.15712437077480057</v>
      </c>
      <c r="AC50" s="8">
        <v>0.15576860145097945</v>
      </c>
      <c r="AD50" s="8">
        <v>0.15687947923047715</v>
      </c>
      <c r="AE50" s="8">
        <v>0.15671477845864434</v>
      </c>
    </row>
    <row r="51" spans="1:31" x14ac:dyDescent="0.25">
      <c r="A51" s="3" t="s">
        <v>16</v>
      </c>
      <c r="B51" s="3" t="s">
        <v>7</v>
      </c>
      <c r="C51" s="8">
        <v>7.119839251793296E-2</v>
      </c>
      <c r="D51" s="8">
        <v>2.8255952775114158E-2</v>
      </c>
      <c r="E51" s="8">
        <v>3.6277782962969865E-2</v>
      </c>
      <c r="F51" s="8">
        <v>5.4315834658198427E-2</v>
      </c>
      <c r="G51" s="8">
        <v>5.5174061642611044E-2</v>
      </c>
      <c r="H51" s="8">
        <v>5.7154733477168956E-2</v>
      </c>
      <c r="I51" s="8">
        <v>5.6130650821845506E-2</v>
      </c>
      <c r="J51" s="8">
        <v>5.6237428529950187E-2</v>
      </c>
      <c r="K51" s="8">
        <v>5.3377726142361984E-2</v>
      </c>
      <c r="L51" s="8">
        <v>5.5311842541427972E-2</v>
      </c>
      <c r="M51" s="8">
        <v>5.8460676269415465E-2</v>
      </c>
      <c r="N51" s="8">
        <v>4.3310366580614358E-2</v>
      </c>
      <c r="O51" s="8">
        <v>4.6978500444686593E-2</v>
      </c>
      <c r="Q51" s="3" t="s">
        <v>16</v>
      </c>
      <c r="R51" s="3" t="s">
        <v>7</v>
      </c>
      <c r="S51" s="8">
        <v>7.4853393089145071E-2</v>
      </c>
      <c r="T51" s="8">
        <v>5.468644270356994E-2</v>
      </c>
      <c r="U51" s="8">
        <v>6.056719255361008E-2</v>
      </c>
      <c r="V51" s="8">
        <v>6.8914915207306138E-2</v>
      </c>
      <c r="W51" s="8">
        <v>6.201926616554608E-2</v>
      </c>
      <c r="X51" s="8">
        <v>6.1765976002885227E-2</v>
      </c>
      <c r="Y51" s="8">
        <v>6.3863919373199407E-2</v>
      </c>
      <c r="Z51" s="8">
        <v>5.9358310214549806E-2</v>
      </c>
      <c r="AA51" s="8">
        <v>5.7233805256787049E-2</v>
      </c>
      <c r="AB51" s="8">
        <v>6.218065735643441E-2</v>
      </c>
      <c r="AC51" s="8">
        <v>5.685502172454069E-2</v>
      </c>
      <c r="AD51" s="8">
        <v>4.5859329586363635E-2</v>
      </c>
      <c r="AE51" s="8">
        <v>4.905515905091324E-2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4.5277733129197775E-3</v>
      </c>
      <c r="D53" s="8">
        <v>1.5929067782015655E-2</v>
      </c>
      <c r="E53" s="8">
        <v>1.7446803503325597E-2</v>
      </c>
      <c r="F53" s="8">
        <v>2.6936377096453665E-2</v>
      </c>
      <c r="G53" s="8">
        <v>5.4598744331932611E-2</v>
      </c>
      <c r="H53" s="8">
        <v>5.8779593916055049E-2</v>
      </c>
      <c r="I53" s="8">
        <v>8.9435460064522201E-2</v>
      </c>
      <c r="J53" s="8">
        <v>0.10936112245420421</v>
      </c>
      <c r="K53" s="8">
        <v>0.12752563225322822</v>
      </c>
      <c r="L53" s="8">
        <v>0.15418406728614542</v>
      </c>
      <c r="M53" s="8">
        <v>0.19756126130297255</v>
      </c>
      <c r="N53" s="8">
        <v>0.25816341385525288</v>
      </c>
      <c r="O53" s="8">
        <v>0.29330659049427649</v>
      </c>
      <c r="Q53" s="3" t="s">
        <v>16</v>
      </c>
      <c r="R53" s="3" t="s">
        <v>9</v>
      </c>
      <c r="S53" s="8">
        <v>7.8218480690515277E-3</v>
      </c>
      <c r="T53" s="8">
        <v>1.0596983684795646E-2</v>
      </c>
      <c r="U53" s="8">
        <v>1.0522005649393778E-2</v>
      </c>
      <c r="V53" s="8">
        <v>1.8671486004211157E-2</v>
      </c>
      <c r="W53" s="8">
        <v>2.6902508231214907E-2</v>
      </c>
      <c r="X53" s="8">
        <v>3.2998082456765478E-2</v>
      </c>
      <c r="Y53" s="8">
        <v>5.6212084046445433E-2</v>
      </c>
      <c r="Z53" s="8">
        <v>6.1519369519292232E-2</v>
      </c>
      <c r="AA53" s="8">
        <v>7.0818265541128522E-2</v>
      </c>
      <c r="AB53" s="8">
        <v>0.10003620613313959</v>
      </c>
      <c r="AC53" s="8">
        <v>0.12577996230062155</v>
      </c>
      <c r="AD53" s="8">
        <v>0.18804746672831965</v>
      </c>
      <c r="AE53" s="8">
        <v>0.21512636335292443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0.20473288565873454</v>
      </c>
      <c r="J54" s="8">
        <v>0.18972545035817084</v>
      </c>
      <c r="K54" s="8">
        <v>0.18460101172606228</v>
      </c>
      <c r="L54" s="8">
        <v>0.20143653608207679</v>
      </c>
      <c r="M54" s="8">
        <v>0.21474115054237874</v>
      </c>
      <c r="N54" s="8">
        <v>0.16583994940030095</v>
      </c>
      <c r="O54" s="8">
        <v>0.18015956136053385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0.24640752547803221</v>
      </c>
      <c r="Z54" s="8">
        <v>0.21820288028653551</v>
      </c>
      <c r="AA54" s="8">
        <v>0.21507574119286879</v>
      </c>
      <c r="AB54" s="8">
        <v>0.2390214064069687</v>
      </c>
      <c r="AC54" s="8">
        <v>0.22338410243819473</v>
      </c>
      <c r="AD54" s="8">
        <v>0.18230187259231556</v>
      </c>
      <c r="AE54" s="8">
        <v>0.20894304323990948</v>
      </c>
    </row>
    <row r="55" spans="1:31" x14ac:dyDescent="0.25">
      <c r="A55" s="3" t="s">
        <v>16</v>
      </c>
      <c r="B55" s="3" t="s">
        <v>11</v>
      </c>
      <c r="C55" s="8">
        <v>0.30636826116747101</v>
      </c>
      <c r="D55" s="8">
        <v>0.30603452502881801</v>
      </c>
      <c r="E55" s="8">
        <v>0.30390897159154495</v>
      </c>
      <c r="F55" s="8">
        <v>0.30396618901875899</v>
      </c>
      <c r="G55" s="8">
        <v>0.30339479114023205</v>
      </c>
      <c r="H55" s="8">
        <v>0.30379343394286501</v>
      </c>
      <c r="I55" s="8">
        <v>0.30565273070522297</v>
      </c>
      <c r="J55" s="8">
        <v>0.30400750914190705</v>
      </c>
      <c r="K55" s="8">
        <v>0.28832057410608197</v>
      </c>
      <c r="L55" s="8">
        <v>0.27192877771423302</v>
      </c>
      <c r="M55" s="8">
        <v>0.27207879826626807</v>
      </c>
      <c r="N55" s="8">
        <v>0.27172010543776398</v>
      </c>
      <c r="O55" s="8">
        <v>0.26635479918302796</v>
      </c>
      <c r="Q55" s="3" t="s">
        <v>16</v>
      </c>
      <c r="R55" s="3" t="s">
        <v>11</v>
      </c>
      <c r="S55" s="8">
        <v>0.28323583555408699</v>
      </c>
      <c r="T55" s="8">
        <v>0.28271338821944397</v>
      </c>
      <c r="U55" s="8">
        <v>0.28261266044464101</v>
      </c>
      <c r="V55" s="8">
        <v>0.28431225692343198</v>
      </c>
      <c r="W55" s="8">
        <v>0.28518168809535399</v>
      </c>
      <c r="X55" s="8">
        <v>0.28371654147110498</v>
      </c>
      <c r="Y55" s="8">
        <v>0.28352158636230601</v>
      </c>
      <c r="Z55" s="8">
        <v>0.27866703989625302</v>
      </c>
      <c r="AA55" s="8">
        <v>0.26689786301180501</v>
      </c>
      <c r="AB55" s="8">
        <v>0.25146955866208898</v>
      </c>
      <c r="AC55" s="8">
        <v>0.250340111648716</v>
      </c>
      <c r="AD55" s="8">
        <v>0.24836120988798802</v>
      </c>
      <c r="AE55" s="8">
        <v>0.24289797816493702</v>
      </c>
    </row>
    <row r="56" spans="1:31" x14ac:dyDescent="0.25">
      <c r="A56" s="3" t="s">
        <v>16</v>
      </c>
      <c r="B56" s="3" t="s">
        <v>12</v>
      </c>
      <c r="C56" s="8">
        <v>0.34653957379198302</v>
      </c>
      <c r="D56" s="8">
        <v>0.34447025369512702</v>
      </c>
      <c r="E56" s="8">
        <v>0.34988907234602651</v>
      </c>
      <c r="F56" s="8">
        <v>0.33526085765386582</v>
      </c>
      <c r="G56" s="8">
        <v>0.32826048286383375</v>
      </c>
      <c r="H56" s="8">
        <v>0.3297597835704329</v>
      </c>
      <c r="I56" s="8">
        <v>0.32775363096889221</v>
      </c>
      <c r="J56" s="8">
        <v>0.32132983146960475</v>
      </c>
      <c r="K56" s="8">
        <v>0.31893406778555022</v>
      </c>
      <c r="L56" s="8">
        <v>0.31271784702612038</v>
      </c>
      <c r="M56" s="8">
        <v>0.31153514117717634</v>
      </c>
      <c r="N56" s="8">
        <v>0.3163378928431419</v>
      </c>
      <c r="O56" s="8">
        <v>0.31228147618154228</v>
      </c>
      <c r="Q56" s="3" t="s">
        <v>16</v>
      </c>
      <c r="R56" s="3" t="s">
        <v>12</v>
      </c>
      <c r="S56" s="8">
        <v>0.4079382084339917</v>
      </c>
      <c r="T56" s="8">
        <v>0.41437675238119981</v>
      </c>
      <c r="U56" s="8">
        <v>0.41572010322381492</v>
      </c>
      <c r="V56" s="8">
        <v>0.38875534001666734</v>
      </c>
      <c r="W56" s="8">
        <v>0.3834852892499036</v>
      </c>
      <c r="X56" s="8">
        <v>0.3858407120864103</v>
      </c>
      <c r="Y56" s="8">
        <v>0.38512675754327935</v>
      </c>
      <c r="Z56" s="8">
        <v>0.3821822859064008</v>
      </c>
      <c r="AA56" s="8">
        <v>0.374408420206221</v>
      </c>
      <c r="AB56" s="8">
        <v>0.36681946603132259</v>
      </c>
      <c r="AC56" s="8">
        <v>0.3668164557037325</v>
      </c>
      <c r="AD56" s="8">
        <v>0.37291670405482991</v>
      </c>
      <c r="AE56" s="8">
        <v>0.37201175118128088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E7ED65-C4E1-4AB5-A704-E88800296CE3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106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106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10">
        <v>1172687.2390030946</v>
      </c>
      <c r="D3" s="10">
        <v>1247261.2565524001</v>
      </c>
      <c r="E3" s="10">
        <v>1252185.2638401501</v>
      </c>
      <c r="F3" s="10">
        <v>1214513.4787534999</v>
      </c>
      <c r="G3" s="10">
        <v>1203986.30340055</v>
      </c>
      <c r="H3" s="10">
        <v>1170122.5592017907</v>
      </c>
      <c r="I3" s="10">
        <v>1275422.31084837</v>
      </c>
      <c r="J3" s="10">
        <v>1121630.5313860599</v>
      </c>
      <c r="K3" s="10">
        <v>1112225.96384604</v>
      </c>
      <c r="L3" s="10">
        <v>1080222.6146283899</v>
      </c>
      <c r="M3" s="10">
        <v>1040909.25377447</v>
      </c>
      <c r="N3" s="10">
        <v>1184851.7044026901</v>
      </c>
      <c r="O3" s="10">
        <v>1114109.73028358</v>
      </c>
      <c r="Q3" s="3" t="s">
        <v>2</v>
      </c>
      <c r="R3" s="3" t="s">
        <v>3</v>
      </c>
      <c r="S3" s="4">
        <v>1122544.6048843199</v>
      </c>
      <c r="T3" s="4">
        <v>1163292.7327189799</v>
      </c>
      <c r="U3" s="4">
        <v>1175190.60322382</v>
      </c>
      <c r="V3" s="4">
        <v>1172398.1481554699</v>
      </c>
      <c r="W3" s="4">
        <v>1191075.7136919999</v>
      </c>
      <c r="X3" s="4">
        <v>1139133.00184754</v>
      </c>
      <c r="Y3" s="4">
        <v>1237112.67830075</v>
      </c>
      <c r="Z3" s="4">
        <v>1092771.84038583</v>
      </c>
      <c r="AA3" s="4">
        <v>1105863.13052785</v>
      </c>
      <c r="AB3" s="4">
        <v>1047210.50734901</v>
      </c>
      <c r="AC3" s="4">
        <v>1026895.14216769</v>
      </c>
      <c r="AD3" s="4">
        <v>1169983.64448815</v>
      </c>
      <c r="AE3" s="4">
        <v>1108172.0054490501</v>
      </c>
    </row>
    <row r="4" spans="1:31" x14ac:dyDescent="0.25">
      <c r="A4" s="3" t="s">
        <v>2</v>
      </c>
      <c r="B4" s="3" t="s">
        <v>4</v>
      </c>
      <c r="C4" s="10">
        <v>0</v>
      </c>
      <c r="D4" s="10">
        <v>0</v>
      </c>
      <c r="E4" s="10">
        <v>0</v>
      </c>
      <c r="F4" s="10">
        <v>0</v>
      </c>
      <c r="G4" s="10">
        <v>0</v>
      </c>
      <c r="H4" s="10">
        <v>0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10">
        <v>0</v>
      </c>
      <c r="D5" s="10">
        <v>0</v>
      </c>
      <c r="E5" s="10">
        <v>0</v>
      </c>
      <c r="F5" s="10">
        <v>0</v>
      </c>
      <c r="G5" s="10">
        <v>0</v>
      </c>
      <c r="H5" s="10">
        <v>0</v>
      </c>
      <c r="I5" s="10">
        <v>0</v>
      </c>
      <c r="J5" s="10">
        <v>0</v>
      </c>
      <c r="K5" s="10">
        <v>0</v>
      </c>
      <c r="L5" s="10">
        <v>0</v>
      </c>
      <c r="M5" s="10">
        <v>0</v>
      </c>
      <c r="N5" s="10">
        <v>0</v>
      </c>
      <c r="O5" s="10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10">
        <v>0</v>
      </c>
      <c r="D6" s="10">
        <v>0</v>
      </c>
      <c r="E6" s="10">
        <v>0</v>
      </c>
      <c r="F6" s="10">
        <v>0</v>
      </c>
      <c r="G6" s="10">
        <v>0</v>
      </c>
      <c r="H6" s="10">
        <v>0</v>
      </c>
      <c r="I6" s="10">
        <v>0</v>
      </c>
      <c r="J6" s="10">
        <v>0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10">
        <v>0</v>
      </c>
      <c r="D7" s="10">
        <v>0</v>
      </c>
      <c r="E7" s="10">
        <v>0</v>
      </c>
      <c r="F7" s="10">
        <v>0</v>
      </c>
      <c r="G7" s="10">
        <v>0</v>
      </c>
      <c r="H7" s="10">
        <v>0</v>
      </c>
      <c r="I7" s="10">
        <v>0</v>
      </c>
      <c r="J7" s="10">
        <v>0</v>
      </c>
      <c r="K7" s="10">
        <v>0</v>
      </c>
      <c r="L7" s="10">
        <v>0</v>
      </c>
      <c r="M7" s="10">
        <v>0</v>
      </c>
      <c r="N7" s="10">
        <v>0</v>
      </c>
      <c r="O7" s="10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16.454592000000002</v>
      </c>
      <c r="L8" s="10">
        <v>0</v>
      </c>
      <c r="M8" s="10">
        <v>0</v>
      </c>
      <c r="N8" s="10">
        <v>0</v>
      </c>
      <c r="O8" s="10">
        <v>0</v>
      </c>
      <c r="Q8" s="3" t="s">
        <v>2</v>
      </c>
      <c r="R8" s="3" t="s">
        <v>8</v>
      </c>
      <c r="S8" s="4">
        <v>0</v>
      </c>
      <c r="T8" s="4">
        <v>120.85653600000001</v>
      </c>
      <c r="U8" s="4">
        <v>132.33887999999999</v>
      </c>
      <c r="V8" s="4">
        <v>52.20288</v>
      </c>
      <c r="W8" s="4">
        <v>115.94534400000001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10">
        <v>100866.55763892501</v>
      </c>
      <c r="D9" s="10">
        <v>153162.391021858</v>
      </c>
      <c r="E9" s="10">
        <v>144180.44213159199</v>
      </c>
      <c r="F9" s="10">
        <v>151206.35183388801</v>
      </c>
      <c r="G9" s="10">
        <v>172175.96786444692</v>
      </c>
      <c r="H9" s="10">
        <v>182059.36480564499</v>
      </c>
      <c r="I9" s="10">
        <v>188918.50635060304</v>
      </c>
      <c r="J9" s="10">
        <v>209043.67134706999</v>
      </c>
      <c r="K9" s="10">
        <v>222706.60334910007</v>
      </c>
      <c r="L9" s="10">
        <v>247248.931361811</v>
      </c>
      <c r="M9" s="10">
        <v>286399.761589556</v>
      </c>
      <c r="N9" s="10">
        <v>264578.22226515098</v>
      </c>
      <c r="O9" s="10">
        <v>275023.39934303903</v>
      </c>
      <c r="Q9" s="3" t="s">
        <v>2</v>
      </c>
      <c r="R9" s="3" t="s">
        <v>9</v>
      </c>
      <c r="S9" s="4">
        <v>100942.148450783</v>
      </c>
      <c r="T9" s="4">
        <v>117893.844185144</v>
      </c>
      <c r="U9" s="4">
        <v>123746.147808826</v>
      </c>
      <c r="V9" s="4">
        <v>129654.834756688</v>
      </c>
      <c r="W9" s="4">
        <v>157866.815273113</v>
      </c>
      <c r="X9" s="4">
        <v>156752.79660460699</v>
      </c>
      <c r="Y9" s="4">
        <v>183609.15650203699</v>
      </c>
      <c r="Z9" s="4">
        <v>187392.567713678</v>
      </c>
      <c r="AA9" s="4">
        <v>210771.086948665</v>
      </c>
      <c r="AB9" s="4">
        <v>230276.03672176701</v>
      </c>
      <c r="AC9" s="4">
        <v>253435.790101575</v>
      </c>
      <c r="AD9" s="4">
        <v>263030.87437530298</v>
      </c>
      <c r="AE9" s="4">
        <v>266426.81261040003</v>
      </c>
    </row>
    <row r="10" spans="1:31" x14ac:dyDescent="0.25">
      <c r="A10" s="3" t="s">
        <v>2</v>
      </c>
      <c r="B10" s="3" t="s">
        <v>10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10">
        <v>0</v>
      </c>
      <c r="D11" s="10">
        <v>0</v>
      </c>
      <c r="E11" s="10">
        <v>0</v>
      </c>
      <c r="F11" s="10">
        <v>0</v>
      </c>
      <c r="G11" s="10">
        <v>0</v>
      </c>
      <c r="H11" s="10">
        <v>0</v>
      </c>
      <c r="I11" s="10">
        <v>0</v>
      </c>
      <c r="J11" s="10">
        <v>0</v>
      </c>
      <c r="K11" s="10">
        <v>0</v>
      </c>
      <c r="L11" s="10">
        <v>0</v>
      </c>
      <c r="M11" s="10">
        <v>0</v>
      </c>
      <c r="N11" s="10">
        <v>0</v>
      </c>
      <c r="O11" s="10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10">
        <v>0</v>
      </c>
      <c r="D12" s="10">
        <v>0</v>
      </c>
      <c r="E12" s="10">
        <v>0</v>
      </c>
      <c r="F12" s="10">
        <v>0</v>
      </c>
      <c r="G12" s="10">
        <v>0</v>
      </c>
      <c r="H12" s="10">
        <v>0</v>
      </c>
      <c r="I12" s="10">
        <v>0</v>
      </c>
      <c r="J12" s="10">
        <v>0</v>
      </c>
      <c r="K12" s="10">
        <v>0</v>
      </c>
      <c r="L12" s="10">
        <v>0</v>
      </c>
      <c r="M12" s="10">
        <v>0</v>
      </c>
      <c r="N12" s="10">
        <v>0</v>
      </c>
      <c r="O12" s="10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10">
        <v>965952.49406703899</v>
      </c>
      <c r="D14" s="10">
        <v>994217.70546825102</v>
      </c>
      <c r="E14" s="10">
        <v>970458.71250271692</v>
      </c>
      <c r="F14" s="10">
        <v>956001.24770519661</v>
      </c>
      <c r="G14" s="10">
        <v>886454.87647354498</v>
      </c>
      <c r="H14" s="10">
        <v>842874.38534559705</v>
      </c>
      <c r="I14" s="10">
        <v>875815.58083024598</v>
      </c>
      <c r="J14" s="10">
        <v>898262.86878131004</v>
      </c>
      <c r="K14" s="10">
        <v>744339.97365435795</v>
      </c>
      <c r="L14" s="10">
        <v>704845.78417512798</v>
      </c>
      <c r="M14" s="10">
        <v>687774.70023258298</v>
      </c>
      <c r="N14" s="10">
        <v>731818.68181608897</v>
      </c>
      <c r="O14" s="10">
        <v>701190.33206140599</v>
      </c>
      <c r="Q14" s="3" t="s">
        <v>13</v>
      </c>
      <c r="R14" s="3" t="s">
        <v>3</v>
      </c>
      <c r="S14" s="4">
        <v>949832.98529742798</v>
      </c>
      <c r="T14" s="4">
        <v>1036256.5005426001</v>
      </c>
      <c r="U14" s="4">
        <v>1005117.71544847</v>
      </c>
      <c r="V14" s="4">
        <v>969140.16666210897</v>
      </c>
      <c r="W14" s="4">
        <v>909850.64162571204</v>
      </c>
      <c r="X14" s="4">
        <v>862202.535854341</v>
      </c>
      <c r="Y14" s="4">
        <v>894367.35387810599</v>
      </c>
      <c r="Z14" s="4">
        <v>915138.78670050099</v>
      </c>
      <c r="AA14" s="4">
        <v>754411.39171747398</v>
      </c>
      <c r="AB14" s="4">
        <v>706006.56852877501</v>
      </c>
      <c r="AC14" s="4">
        <v>694423.94132878794</v>
      </c>
      <c r="AD14" s="4">
        <v>750425.45289317903</v>
      </c>
      <c r="AE14" s="4">
        <v>720699.36333101301</v>
      </c>
    </row>
    <row r="15" spans="1:31" x14ac:dyDescent="0.25">
      <c r="A15" s="3" t="s">
        <v>13</v>
      </c>
      <c r="B15" s="3" t="s">
        <v>4</v>
      </c>
      <c r="C15" s="10">
        <v>0</v>
      </c>
      <c r="D15" s="10">
        <v>0</v>
      </c>
      <c r="E15" s="10">
        <v>0</v>
      </c>
      <c r="F15" s="10">
        <v>0</v>
      </c>
      <c r="G15" s="10">
        <v>0</v>
      </c>
      <c r="H15" s="10">
        <v>0</v>
      </c>
      <c r="I15" s="10">
        <v>0</v>
      </c>
      <c r="J15" s="10">
        <v>0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10">
        <v>0</v>
      </c>
      <c r="D17" s="10">
        <v>0</v>
      </c>
      <c r="E17" s="10">
        <v>0</v>
      </c>
      <c r="F17" s="10">
        <v>0</v>
      </c>
      <c r="G17" s="10">
        <v>0</v>
      </c>
      <c r="H17" s="10">
        <v>0</v>
      </c>
      <c r="I17" s="10">
        <v>0</v>
      </c>
      <c r="J17" s="10">
        <v>0</v>
      </c>
      <c r="K17" s="10">
        <v>0</v>
      </c>
      <c r="L17" s="10">
        <v>0</v>
      </c>
      <c r="M17" s="10">
        <v>0</v>
      </c>
      <c r="N17" s="10">
        <v>0</v>
      </c>
      <c r="O17" s="10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10">
        <v>0</v>
      </c>
      <c r="D19" s="10">
        <v>0</v>
      </c>
      <c r="E19" s="10">
        <v>0</v>
      </c>
      <c r="F19" s="10">
        <v>0</v>
      </c>
      <c r="G19" s="10">
        <v>0</v>
      </c>
      <c r="H19" s="10">
        <v>0</v>
      </c>
      <c r="I19" s="10">
        <v>13.46003626037</v>
      </c>
      <c r="J19" s="10">
        <v>0</v>
      </c>
      <c r="K19" s="10">
        <v>164.43725760000001</v>
      </c>
      <c r="L19" s="10">
        <v>0</v>
      </c>
      <c r="M19" s="10">
        <v>0</v>
      </c>
      <c r="N19" s="10">
        <v>0</v>
      </c>
      <c r="O19" s="10">
        <v>116.79278181358001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1159.8400424690101</v>
      </c>
      <c r="AB19" s="4">
        <v>0</v>
      </c>
      <c r="AC19" s="4">
        <v>0</v>
      </c>
      <c r="AD19" s="4">
        <v>273.96392142364999</v>
      </c>
      <c r="AE19" s="4">
        <v>33.791714947979997</v>
      </c>
    </row>
    <row r="20" spans="1:31" x14ac:dyDescent="0.25">
      <c r="A20" s="3" t="s">
        <v>13</v>
      </c>
      <c r="B20" s="3" t="s">
        <v>9</v>
      </c>
      <c r="C20" s="10">
        <v>162631.36146719599</v>
      </c>
      <c r="D20" s="10">
        <v>317327.81881071883</v>
      </c>
      <c r="E20" s="10">
        <v>341009.50706905703</v>
      </c>
      <c r="F20" s="10">
        <v>315548.65460660198</v>
      </c>
      <c r="G20" s="10">
        <v>317575.36536053201</v>
      </c>
      <c r="H20" s="10">
        <v>362618.88901534298</v>
      </c>
      <c r="I20" s="10">
        <v>368155.25675119099</v>
      </c>
      <c r="J20" s="10">
        <v>396634.93333701801</v>
      </c>
      <c r="K20" s="10">
        <v>435151.16939201503</v>
      </c>
      <c r="L20" s="10">
        <v>403063.28220781498</v>
      </c>
      <c r="M20" s="10">
        <v>410733.10774822201</v>
      </c>
      <c r="N20" s="10">
        <v>387467.57504574797</v>
      </c>
      <c r="O20" s="10">
        <v>396519.94649493735</v>
      </c>
      <c r="Q20" s="3" t="s">
        <v>13</v>
      </c>
      <c r="R20" s="3" t="s">
        <v>9</v>
      </c>
      <c r="S20" s="4">
        <v>161092.61448170801</v>
      </c>
      <c r="T20" s="4">
        <v>190347.06853539101</v>
      </c>
      <c r="U20" s="4">
        <v>212026.884460639</v>
      </c>
      <c r="V20" s="4">
        <v>234901.831567321</v>
      </c>
      <c r="W20" s="4">
        <v>256985.02094363299</v>
      </c>
      <c r="X20" s="4">
        <v>309121.60198182298</v>
      </c>
      <c r="Y20" s="4">
        <v>314443.433987875</v>
      </c>
      <c r="Z20" s="4">
        <v>352372.3790741</v>
      </c>
      <c r="AA20" s="4">
        <v>395352.02455494099</v>
      </c>
      <c r="AB20" s="4">
        <v>377170.10920236702</v>
      </c>
      <c r="AC20" s="4">
        <v>362835.188317194</v>
      </c>
      <c r="AD20" s="4">
        <v>356023.27568338002</v>
      </c>
      <c r="AE20" s="4">
        <v>349896.136658306</v>
      </c>
    </row>
    <row r="21" spans="1:31" x14ac:dyDescent="0.25">
      <c r="A21" s="3" t="s">
        <v>13</v>
      </c>
      <c r="B21" s="3" t="s">
        <v>10</v>
      </c>
      <c r="C21" s="10">
        <v>0</v>
      </c>
      <c r="D21" s="10">
        <v>0</v>
      </c>
      <c r="E21" s="10">
        <v>0</v>
      </c>
      <c r="F21" s="10">
        <v>0</v>
      </c>
      <c r="G21" s="10">
        <v>0</v>
      </c>
      <c r="H21" s="10">
        <v>0</v>
      </c>
      <c r="I21" s="10">
        <v>0</v>
      </c>
      <c r="J21" s="10">
        <v>0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10">
        <v>0</v>
      </c>
      <c r="D22" s="10">
        <v>0</v>
      </c>
      <c r="E22" s="10">
        <v>0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10">
        <v>0</v>
      </c>
      <c r="D23" s="10">
        <v>0</v>
      </c>
      <c r="E23" s="10">
        <v>0</v>
      </c>
      <c r="F23" s="10">
        <v>0</v>
      </c>
      <c r="G23" s="10">
        <v>0</v>
      </c>
      <c r="H23" s="10">
        <v>0</v>
      </c>
      <c r="I23" s="10">
        <v>0</v>
      </c>
      <c r="J23" s="10">
        <v>0</v>
      </c>
      <c r="K23" s="10">
        <v>0</v>
      </c>
      <c r="L23" s="10">
        <v>0</v>
      </c>
      <c r="M23" s="10">
        <v>0</v>
      </c>
      <c r="N23" s="10">
        <v>0</v>
      </c>
      <c r="O23" s="10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10">
        <v>0</v>
      </c>
      <c r="D25" s="10">
        <v>0</v>
      </c>
      <c r="E25" s="10">
        <v>0</v>
      </c>
      <c r="F25" s="10">
        <v>0</v>
      </c>
      <c r="G25" s="10">
        <v>0</v>
      </c>
      <c r="H25" s="10">
        <v>0</v>
      </c>
      <c r="I25" s="10">
        <v>0</v>
      </c>
      <c r="J25" s="10">
        <v>0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10">
        <v>0</v>
      </c>
      <c r="D27" s="10">
        <v>0</v>
      </c>
      <c r="E27" s="10">
        <v>0</v>
      </c>
      <c r="F27" s="10">
        <v>0</v>
      </c>
      <c r="G27" s="10">
        <v>0</v>
      </c>
      <c r="H27" s="10">
        <v>0</v>
      </c>
      <c r="I27" s="10">
        <v>0</v>
      </c>
      <c r="J27" s="10">
        <v>0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10">
        <v>0</v>
      </c>
      <c r="D28" s="10">
        <v>0</v>
      </c>
      <c r="E28" s="10">
        <v>0</v>
      </c>
      <c r="F28" s="10">
        <v>0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10">
        <v>0</v>
      </c>
      <c r="D29" s="10">
        <v>0</v>
      </c>
      <c r="E29" s="10">
        <v>0</v>
      </c>
      <c r="F29" s="10">
        <v>0</v>
      </c>
      <c r="G29" s="10">
        <v>0</v>
      </c>
      <c r="H29" s="10">
        <v>0</v>
      </c>
      <c r="I29" s="10">
        <v>0</v>
      </c>
      <c r="J29" s="10">
        <v>0</v>
      </c>
      <c r="K29" s="10">
        <v>0</v>
      </c>
      <c r="L29" s="10">
        <v>0</v>
      </c>
      <c r="M29" s="10">
        <v>0</v>
      </c>
      <c r="N29" s="10">
        <v>0</v>
      </c>
      <c r="O29" s="10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10">
        <v>0</v>
      </c>
      <c r="D30" s="10">
        <v>101.76219835175</v>
      </c>
      <c r="E30" s="10">
        <v>0</v>
      </c>
      <c r="F30" s="10">
        <v>0</v>
      </c>
      <c r="G30" s="10">
        <v>0</v>
      </c>
      <c r="H30" s="10">
        <v>0</v>
      </c>
      <c r="I30" s="10">
        <v>0</v>
      </c>
      <c r="J30" s="10">
        <v>0</v>
      </c>
      <c r="K30" s="10">
        <v>159.08000723999999</v>
      </c>
      <c r="L30" s="10">
        <v>0</v>
      </c>
      <c r="M30" s="10">
        <v>0</v>
      </c>
      <c r="N30" s="10">
        <v>0</v>
      </c>
      <c r="O30" s="10">
        <v>0</v>
      </c>
      <c r="Q30" s="3" t="s">
        <v>14</v>
      </c>
      <c r="R30" s="3" t="s">
        <v>8</v>
      </c>
      <c r="S30" s="4">
        <v>828.54332520869002</v>
      </c>
      <c r="T30" s="4">
        <v>1089.62976994977</v>
      </c>
      <c r="U30" s="4">
        <v>552.84716926653005</v>
      </c>
      <c r="V30" s="4">
        <v>0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101.93493075000001</v>
      </c>
      <c r="AD30" s="4">
        <v>0</v>
      </c>
      <c r="AE30" s="4">
        <v>658.3482310439</v>
      </c>
    </row>
    <row r="31" spans="1:31" x14ac:dyDescent="0.25">
      <c r="A31" s="3" t="s">
        <v>14</v>
      </c>
      <c r="B31" s="3" t="s">
        <v>9</v>
      </c>
      <c r="C31" s="10">
        <v>352509.97534881701</v>
      </c>
      <c r="D31" s="10">
        <v>404636.05013396562</v>
      </c>
      <c r="E31" s="10">
        <v>135411.876747223</v>
      </c>
      <c r="F31" s="10">
        <v>153900.80217865101</v>
      </c>
      <c r="G31" s="10">
        <v>215769.943009501</v>
      </c>
      <c r="H31" s="10">
        <v>234688.61277836599</v>
      </c>
      <c r="I31" s="10">
        <v>203205.95577393801</v>
      </c>
      <c r="J31" s="10">
        <v>238529.59946676801</v>
      </c>
      <c r="K31" s="10">
        <v>251152.03086830908</v>
      </c>
      <c r="L31" s="10">
        <v>275504.02243662701</v>
      </c>
      <c r="M31" s="10">
        <v>283224.80057578703</v>
      </c>
      <c r="N31" s="10">
        <v>260844.931887888</v>
      </c>
      <c r="O31" s="10">
        <v>299657.47526748799</v>
      </c>
      <c r="Q31" s="3" t="s">
        <v>14</v>
      </c>
      <c r="R31" s="3" t="s">
        <v>9</v>
      </c>
      <c r="S31" s="4">
        <v>355541.44583817403</v>
      </c>
      <c r="T31" s="4">
        <v>372293.40406876698</v>
      </c>
      <c r="U31" s="4">
        <v>45600.769515673099</v>
      </c>
      <c r="V31" s="4">
        <v>75959.165321113396</v>
      </c>
      <c r="W31" s="4">
        <v>125864.50935646601</v>
      </c>
      <c r="X31" s="4">
        <v>140105.46460307899</v>
      </c>
      <c r="Y31" s="4">
        <v>132932.43885128701</v>
      </c>
      <c r="Z31" s="4">
        <v>165210.73271834801</v>
      </c>
      <c r="AA31" s="4">
        <v>175729.83581500899</v>
      </c>
      <c r="AB31" s="4">
        <v>215273.40764371699</v>
      </c>
      <c r="AC31" s="4">
        <v>205905.43439696799</v>
      </c>
      <c r="AD31" s="4">
        <v>190723.32827630799</v>
      </c>
      <c r="AE31" s="4">
        <v>208276.38579612901</v>
      </c>
    </row>
    <row r="32" spans="1:31" x14ac:dyDescent="0.25">
      <c r="A32" s="3" t="s">
        <v>14</v>
      </c>
      <c r="B32" s="3" t="s">
        <v>10</v>
      </c>
      <c r="C32" s="10">
        <v>0</v>
      </c>
      <c r="D32" s="10">
        <v>0</v>
      </c>
      <c r="E32" s="10">
        <v>0</v>
      </c>
      <c r="F32" s="10">
        <v>0</v>
      </c>
      <c r="G32" s="10">
        <v>0</v>
      </c>
      <c r="H32" s="10">
        <v>0</v>
      </c>
      <c r="I32" s="10">
        <v>0</v>
      </c>
      <c r="J32" s="10">
        <v>0</v>
      </c>
      <c r="K32" s="10">
        <v>0</v>
      </c>
      <c r="L32" s="10">
        <v>0</v>
      </c>
      <c r="M32" s="10">
        <v>0</v>
      </c>
      <c r="N32" s="10">
        <v>0</v>
      </c>
      <c r="O32" s="10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10">
        <v>0</v>
      </c>
      <c r="D34" s="10">
        <v>0</v>
      </c>
      <c r="E34" s="10">
        <v>0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0</v>
      </c>
      <c r="L38" s="10">
        <v>0</v>
      </c>
      <c r="M38" s="10">
        <v>0</v>
      </c>
      <c r="N38" s="10">
        <v>0</v>
      </c>
      <c r="O38" s="10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10">
        <v>0</v>
      </c>
      <c r="D42" s="10">
        <v>0.42189572646000001</v>
      </c>
      <c r="E42" s="10">
        <v>0</v>
      </c>
      <c r="F42" s="10">
        <v>0</v>
      </c>
      <c r="G42" s="10">
        <v>0</v>
      </c>
      <c r="H42" s="10">
        <v>0</v>
      </c>
      <c r="I42" s="10">
        <v>0</v>
      </c>
      <c r="J42" s="10">
        <v>0</v>
      </c>
      <c r="K42" s="10">
        <v>94.717726266539998</v>
      </c>
      <c r="L42" s="10">
        <v>58.80345197962</v>
      </c>
      <c r="M42" s="10">
        <v>266.55335676028</v>
      </c>
      <c r="N42" s="10">
        <v>1980.46865298016</v>
      </c>
      <c r="O42" s="10">
        <v>1565.13227872128</v>
      </c>
      <c r="Q42" s="3" t="s">
        <v>15</v>
      </c>
      <c r="R42" s="3" t="s">
        <v>9</v>
      </c>
      <c r="S42" s="4">
        <v>3218.9043254478902</v>
      </c>
      <c r="T42" s="4">
        <v>3.4933082312099999</v>
      </c>
      <c r="U42" s="4">
        <v>630.56441365575995</v>
      </c>
      <c r="V42" s="4">
        <v>9.7524542859299999</v>
      </c>
      <c r="W42" s="4">
        <v>737.65318636013001</v>
      </c>
      <c r="X42" s="4">
        <v>39.568213172139998</v>
      </c>
      <c r="Y42" s="4">
        <v>52.294096274700003</v>
      </c>
      <c r="Z42" s="4">
        <v>19.28102395018</v>
      </c>
      <c r="AA42" s="4">
        <v>3229.9365719019102</v>
      </c>
      <c r="AB42" s="4">
        <v>5236.3811144313404</v>
      </c>
      <c r="AC42" s="4">
        <v>2741.8671956728299</v>
      </c>
      <c r="AD42" s="4">
        <v>3931.84955348634</v>
      </c>
      <c r="AE42" s="4">
        <v>9131.5554416843497</v>
      </c>
    </row>
    <row r="43" spans="1:31" x14ac:dyDescent="0.25">
      <c r="A43" s="3" t="s">
        <v>15</v>
      </c>
      <c r="B43" s="3" t="s">
        <v>10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10">
        <v>0</v>
      </c>
      <c r="D44" s="10">
        <v>0</v>
      </c>
      <c r="E44" s="10">
        <v>0</v>
      </c>
      <c r="F44" s="10">
        <v>0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10">
        <v>305121.90801710298</v>
      </c>
      <c r="D48" s="10">
        <v>275798.35417029902</v>
      </c>
      <c r="E48" s="10">
        <v>275110.948875684</v>
      </c>
      <c r="F48" s="10">
        <v>267045.89975692402</v>
      </c>
      <c r="G48" s="10">
        <v>254517.371467839</v>
      </c>
      <c r="H48" s="10">
        <v>245326.079092384</v>
      </c>
      <c r="I48" s="10">
        <v>198329.30695977001</v>
      </c>
      <c r="J48" s="10">
        <v>194570.548727738</v>
      </c>
      <c r="K48" s="10">
        <v>194978.44831634901</v>
      </c>
      <c r="L48" s="10">
        <v>189377.78678329801</v>
      </c>
      <c r="M48" s="10">
        <v>185408.59284305599</v>
      </c>
      <c r="N48" s="10">
        <v>129170.88687309</v>
      </c>
      <c r="O48" s="10">
        <v>125478.678174753</v>
      </c>
      <c r="Q48" s="3" t="s">
        <v>16</v>
      </c>
      <c r="R48" s="3" t="s">
        <v>4</v>
      </c>
      <c r="S48" s="4">
        <v>298460.937371034</v>
      </c>
      <c r="T48" s="4">
        <v>295832.973703061</v>
      </c>
      <c r="U48" s="4">
        <v>291150.52606297901</v>
      </c>
      <c r="V48" s="4">
        <v>277038.34461848199</v>
      </c>
      <c r="W48" s="4">
        <v>256543.27502553101</v>
      </c>
      <c r="X48" s="4">
        <v>249398.34415983499</v>
      </c>
      <c r="Y48" s="4">
        <v>202829.582993038</v>
      </c>
      <c r="Z48" s="4">
        <v>198867.837652221</v>
      </c>
      <c r="AA48" s="4">
        <v>197016.95495266601</v>
      </c>
      <c r="AB48" s="4">
        <v>198051.16922633501</v>
      </c>
      <c r="AC48" s="4">
        <v>190073.23139435501</v>
      </c>
      <c r="AD48" s="4">
        <v>128923.878615876</v>
      </c>
      <c r="AE48" s="4">
        <v>123471.468557057</v>
      </c>
    </row>
    <row r="49" spans="1:31" x14ac:dyDescent="0.25">
      <c r="A49" s="3" t="s">
        <v>16</v>
      </c>
      <c r="B49" s="3" t="s">
        <v>5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10">
        <v>0</v>
      </c>
      <c r="D51" s="10">
        <v>0</v>
      </c>
      <c r="E51" s="10">
        <v>0</v>
      </c>
      <c r="F51" s="10">
        <v>0</v>
      </c>
      <c r="G51" s="10">
        <v>0</v>
      </c>
      <c r="H51" s="10">
        <v>0</v>
      </c>
      <c r="I51" s="10">
        <v>0</v>
      </c>
      <c r="J51" s="10">
        <v>0</v>
      </c>
      <c r="K51" s="10">
        <v>0</v>
      </c>
      <c r="L51" s="10">
        <v>0</v>
      </c>
      <c r="M51" s="10">
        <v>0</v>
      </c>
      <c r="N51" s="10">
        <v>0</v>
      </c>
      <c r="O51" s="10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10">
        <v>0</v>
      </c>
      <c r="D52" s="10">
        <v>0</v>
      </c>
      <c r="E52" s="10">
        <v>0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10">
        <v>10258.0986850345</v>
      </c>
      <c r="D53" s="10">
        <v>45375.664567053325</v>
      </c>
      <c r="E53" s="10">
        <v>76141.420279828497</v>
      </c>
      <c r="F53" s="10">
        <v>119100.76949674801</v>
      </c>
      <c r="G53" s="10">
        <v>254592.96175571601</v>
      </c>
      <c r="H53" s="10">
        <v>286400.20766649197</v>
      </c>
      <c r="I53" s="10">
        <v>444647.03866217501</v>
      </c>
      <c r="J53" s="10">
        <v>559767.14414738212</v>
      </c>
      <c r="K53" s="10">
        <v>662111.630501215</v>
      </c>
      <c r="L53" s="10">
        <v>824393.77229413181</v>
      </c>
      <c r="M53" s="10">
        <v>955046.37239667086</v>
      </c>
      <c r="N53" s="10">
        <v>1256611.1650387598</v>
      </c>
      <c r="O53" s="10">
        <v>1448986.5058227265</v>
      </c>
      <c r="Q53" s="3" t="s">
        <v>16</v>
      </c>
      <c r="R53" s="3" t="s">
        <v>9</v>
      </c>
      <c r="S53" s="4">
        <v>18666.052090549099</v>
      </c>
      <c r="T53" s="4">
        <v>27792.363505116999</v>
      </c>
      <c r="U53" s="4">
        <v>42037.537024620797</v>
      </c>
      <c r="V53" s="4">
        <v>80587.914934234796</v>
      </c>
      <c r="W53" s="4">
        <v>122780.79019487101</v>
      </c>
      <c r="X53" s="4">
        <v>159009.83043825001</v>
      </c>
      <c r="Y53" s="4">
        <v>273674.70183544001</v>
      </c>
      <c r="Z53" s="4">
        <v>309955.167288945</v>
      </c>
      <c r="AA53" s="4">
        <v>363342.64255498699</v>
      </c>
      <c r="AB53" s="4">
        <v>531765.86108919303</v>
      </c>
      <c r="AC53" s="4">
        <v>607322.21571172902</v>
      </c>
      <c r="AD53" s="4">
        <v>906862.55580363597</v>
      </c>
      <c r="AE53" s="4">
        <v>1055241.7957502799</v>
      </c>
    </row>
    <row r="54" spans="1:31" x14ac:dyDescent="0.25">
      <c r="A54" s="3" t="s">
        <v>16</v>
      </c>
      <c r="B54" s="3" t="s">
        <v>10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</v>
      </c>
      <c r="M54" s="10">
        <v>0</v>
      </c>
      <c r="N54" s="10">
        <v>0</v>
      </c>
      <c r="O54" s="10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10">
        <v>0</v>
      </c>
      <c r="D55" s="10">
        <v>0</v>
      </c>
      <c r="E55" s="10">
        <v>0</v>
      </c>
      <c r="F55" s="10">
        <v>0</v>
      </c>
      <c r="G55" s="10">
        <v>0</v>
      </c>
      <c r="H55" s="10">
        <v>0</v>
      </c>
      <c r="I55" s="10">
        <v>0</v>
      </c>
      <c r="J55" s="10">
        <v>0</v>
      </c>
      <c r="K55" s="10">
        <v>0</v>
      </c>
      <c r="L55" s="10">
        <v>0</v>
      </c>
      <c r="M55" s="10">
        <v>0</v>
      </c>
      <c r="N55" s="10">
        <v>0</v>
      </c>
      <c r="O55" s="10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10">
        <v>0</v>
      </c>
      <c r="D56" s="10">
        <v>0</v>
      </c>
      <c r="E56" s="10">
        <v>0</v>
      </c>
      <c r="F56" s="10">
        <v>0</v>
      </c>
      <c r="G56" s="10">
        <v>0</v>
      </c>
      <c r="H56" s="10">
        <v>0</v>
      </c>
      <c r="I56" s="10">
        <v>0</v>
      </c>
      <c r="J56" s="10">
        <v>0</v>
      </c>
      <c r="K56" s="10">
        <v>0</v>
      </c>
      <c r="L56" s="10">
        <v>0</v>
      </c>
      <c r="M56" s="10">
        <v>0</v>
      </c>
      <c r="N56" s="10">
        <v>0</v>
      </c>
      <c r="O56" s="10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D1F2CD-C7BE-486B-8882-0AEF15E0EA31}">
  <dimension ref="A1:AE56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104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105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222314.3768172994</v>
      </c>
      <c r="D3" s="4">
        <v>214452.690871253</v>
      </c>
      <c r="E3" s="4">
        <v>209672.24182778399</v>
      </c>
      <c r="F3" s="4">
        <v>194890.420967118</v>
      </c>
      <c r="G3" s="4">
        <v>188845.869978239</v>
      </c>
      <c r="H3" s="4">
        <v>177178.16295122038</v>
      </c>
      <c r="I3" s="4">
        <v>177547.23003863101</v>
      </c>
      <c r="J3" s="4">
        <v>151529.73459011401</v>
      </c>
      <c r="K3" s="4">
        <v>144258.14544975301</v>
      </c>
      <c r="L3" s="4">
        <v>136305.64011030301</v>
      </c>
      <c r="M3" s="4">
        <v>129805.1881119</v>
      </c>
      <c r="N3" s="4">
        <v>144760.137594364</v>
      </c>
      <c r="O3" s="4">
        <v>134123.95635309999</v>
      </c>
      <c r="Q3" s="3" t="s">
        <v>2</v>
      </c>
      <c r="R3" s="3" t="s">
        <v>3</v>
      </c>
      <c r="S3" s="4">
        <v>214280.918707759</v>
      </c>
      <c r="T3" s="4">
        <v>202734.06972234801</v>
      </c>
      <c r="U3" s="4">
        <v>198852.383183378</v>
      </c>
      <c r="V3" s="4">
        <v>189000.75343485799</v>
      </c>
      <c r="W3" s="4">
        <v>186274.40350468899</v>
      </c>
      <c r="X3" s="4">
        <v>173116.737411237</v>
      </c>
      <c r="Y3" s="4">
        <v>173635.17168856601</v>
      </c>
      <c r="Z3" s="4">
        <v>147748.186293212</v>
      </c>
      <c r="AA3" s="4">
        <v>143466.84191189799</v>
      </c>
      <c r="AB3" s="4">
        <v>132141.32120358301</v>
      </c>
      <c r="AC3" s="4">
        <v>127836.05580277801</v>
      </c>
      <c r="AD3" s="4">
        <v>142793.449807036</v>
      </c>
      <c r="AE3" s="4">
        <v>133197.71969241099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19616.384392615942</v>
      </c>
      <c r="D6" s="4">
        <v>22514.313133636275</v>
      </c>
      <c r="E6" s="4">
        <v>20582.980562880799</v>
      </c>
      <c r="F6" s="4">
        <v>28281.042046141203</v>
      </c>
      <c r="G6" s="4">
        <v>31440.534134674846</v>
      </c>
      <c r="H6" s="4">
        <v>27309.832672530552</v>
      </c>
      <c r="I6" s="4">
        <v>29608.024896306397</v>
      </c>
      <c r="J6" s="4">
        <v>30036.472094326899</v>
      </c>
      <c r="K6" s="4">
        <v>31910.464636502889</v>
      </c>
      <c r="L6" s="4">
        <v>32606.597430603939</v>
      </c>
      <c r="M6" s="4">
        <v>34304.864179773111</v>
      </c>
      <c r="N6" s="4">
        <v>29531.862089538856</v>
      </c>
      <c r="O6" s="4">
        <v>31018.241767381616</v>
      </c>
      <c r="Q6" s="3" t="s">
        <v>2</v>
      </c>
      <c r="R6" s="3" t="s">
        <v>6</v>
      </c>
      <c r="S6" s="4">
        <v>19403.543416599801</v>
      </c>
      <c r="T6" s="4">
        <v>21415.513196858199</v>
      </c>
      <c r="U6" s="4">
        <v>25952.7516965592</v>
      </c>
      <c r="V6" s="4">
        <v>31116.3474257733</v>
      </c>
      <c r="W6" s="4">
        <v>31882.696611678901</v>
      </c>
      <c r="X6" s="4">
        <v>29126.538491797699</v>
      </c>
      <c r="Y6" s="4">
        <v>31932.122652960399</v>
      </c>
      <c r="Z6" s="4">
        <v>31883.432103985098</v>
      </c>
      <c r="AA6" s="4">
        <v>31486.7402451823</v>
      </c>
      <c r="AB6" s="4">
        <v>35631.056474982397</v>
      </c>
      <c r="AC6" s="4">
        <v>35925.662590027001</v>
      </c>
      <c r="AD6" s="4">
        <v>31911.7692909576</v>
      </c>
      <c r="AE6" s="4">
        <v>36437.705605563999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0.42120000000000007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2.8431000000000002</v>
      </c>
      <c r="U8" s="4">
        <v>3.1589999999999998</v>
      </c>
      <c r="V8" s="4">
        <v>1.2636000000000001</v>
      </c>
      <c r="W8" s="4">
        <v>2.8431000000000002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11493.6827311937</v>
      </c>
      <c r="D9" s="4">
        <v>16476.559849056499</v>
      </c>
      <c r="E9" s="4">
        <v>15358.2522020449</v>
      </c>
      <c r="F9" s="4">
        <v>16222.238863872501</v>
      </c>
      <c r="G9" s="4">
        <v>17461.709485419349</v>
      </c>
      <c r="H9" s="4">
        <v>17755.225385355901</v>
      </c>
      <c r="I9" s="4">
        <v>18027.834620804933</v>
      </c>
      <c r="J9" s="4">
        <v>19124.645481587399</v>
      </c>
      <c r="K9" s="4">
        <v>19831.630491687403</v>
      </c>
      <c r="L9" s="4">
        <v>21175.156061100199</v>
      </c>
      <c r="M9" s="4">
        <v>23646.915942562198</v>
      </c>
      <c r="N9" s="4">
        <v>22426.010200356399</v>
      </c>
      <c r="O9" s="4">
        <v>23333.457227507301</v>
      </c>
      <c r="Q9" s="3" t="s">
        <v>2</v>
      </c>
      <c r="R9" s="3" t="s">
        <v>9</v>
      </c>
      <c r="S9" s="4">
        <v>11501.8685195456</v>
      </c>
      <c r="T9" s="4">
        <v>12692.2649285362</v>
      </c>
      <c r="U9" s="4">
        <v>13108.180644664701</v>
      </c>
      <c r="V9" s="4">
        <v>13887.614617135299</v>
      </c>
      <c r="W9" s="4">
        <v>16012.256248752599</v>
      </c>
      <c r="X9" s="4">
        <v>15317.549193295499</v>
      </c>
      <c r="Y9" s="4">
        <v>17406.3777168017</v>
      </c>
      <c r="Z9" s="4">
        <v>17162.1568046104</v>
      </c>
      <c r="AA9" s="4">
        <v>18849.744346671399</v>
      </c>
      <c r="AB9" s="4">
        <v>19595.0363041618</v>
      </c>
      <c r="AC9" s="4">
        <v>20883.502812065199</v>
      </c>
      <c r="AD9" s="4">
        <v>21994.245389591699</v>
      </c>
      <c r="AE9" s="4">
        <v>22282.803846492399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12053.290249392199</v>
      </c>
      <c r="D12" s="4">
        <v>12297.1062932028</v>
      </c>
      <c r="E12" s="4">
        <v>12135.6702901474</v>
      </c>
      <c r="F12" s="4">
        <v>11370.808099838599</v>
      </c>
      <c r="G12" s="4">
        <v>11054.7060529225</v>
      </c>
      <c r="H12" s="4">
        <v>15899.9885368546</v>
      </c>
      <c r="I12" s="4">
        <v>15551.4276114451</v>
      </c>
      <c r="J12" s="4">
        <v>18179.681693328501</v>
      </c>
      <c r="K12" s="4">
        <v>19982.461015253401</v>
      </c>
      <c r="L12" s="4">
        <v>20421.091619500301</v>
      </c>
      <c r="M12" s="4">
        <v>25296.411292494398</v>
      </c>
      <c r="N12" s="4">
        <v>26178.683068262199</v>
      </c>
      <c r="O12" s="4">
        <v>28437.037934847602</v>
      </c>
      <c r="Q12" s="3" t="s">
        <v>2</v>
      </c>
      <c r="R12" s="3" t="s">
        <v>12</v>
      </c>
      <c r="S12" s="4">
        <v>12941.667185231099</v>
      </c>
      <c r="T12" s="4">
        <v>12839.6307090561</v>
      </c>
      <c r="U12" s="4">
        <v>12939.2855384677</v>
      </c>
      <c r="V12" s="4">
        <v>11941.66399313</v>
      </c>
      <c r="W12" s="4">
        <v>11492.869451323</v>
      </c>
      <c r="X12" s="4">
        <v>16592.739987183599</v>
      </c>
      <c r="Y12" s="4">
        <v>16464.799102428198</v>
      </c>
      <c r="Z12" s="4">
        <v>19246.430354062799</v>
      </c>
      <c r="AA12" s="4">
        <v>21488.9253519837</v>
      </c>
      <c r="AB12" s="4">
        <v>21592.433413763501</v>
      </c>
      <c r="AC12" s="4">
        <v>26343.686340644301</v>
      </c>
      <c r="AD12" s="4">
        <v>27606.349747982</v>
      </c>
      <c r="AE12" s="4">
        <v>28926.597484042701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186192.29519736001</v>
      </c>
      <c r="D14" s="4">
        <v>187831.96034662696</v>
      </c>
      <c r="E14" s="4">
        <v>181311.94148095421</v>
      </c>
      <c r="F14" s="4">
        <v>175440.67789434709</v>
      </c>
      <c r="G14" s="4">
        <v>161146.40713178099</v>
      </c>
      <c r="H14" s="4">
        <v>151283.242012573</v>
      </c>
      <c r="I14" s="4">
        <v>154023.44724082001</v>
      </c>
      <c r="J14" s="4">
        <v>154629.497281538</v>
      </c>
      <c r="K14" s="4">
        <v>135081.830942386</v>
      </c>
      <c r="L14" s="4">
        <v>127836.76969986802</v>
      </c>
      <c r="M14" s="4">
        <v>120809.36357749101</v>
      </c>
      <c r="N14" s="4">
        <v>124788.16286938102</v>
      </c>
      <c r="O14" s="4">
        <v>119118.811593694</v>
      </c>
      <c r="Q14" s="3" t="s">
        <v>13</v>
      </c>
      <c r="R14" s="3" t="s">
        <v>3</v>
      </c>
      <c r="S14" s="4">
        <v>183601.88936780699</v>
      </c>
      <c r="T14" s="4">
        <v>195059.61009346301</v>
      </c>
      <c r="U14" s="4">
        <v>187525.34848668499</v>
      </c>
      <c r="V14" s="4">
        <v>177735.46126713601</v>
      </c>
      <c r="W14" s="4">
        <v>165484.59619495401</v>
      </c>
      <c r="X14" s="4">
        <v>154852.734823148</v>
      </c>
      <c r="Y14" s="4">
        <v>156993.39323137701</v>
      </c>
      <c r="Z14" s="4">
        <v>157042.53072905799</v>
      </c>
      <c r="AA14" s="4">
        <v>137049.71526815399</v>
      </c>
      <c r="AB14" s="4">
        <v>127689.289783038</v>
      </c>
      <c r="AC14" s="4">
        <v>121920.70571341499</v>
      </c>
      <c r="AD14" s="4">
        <v>127470.61900668401</v>
      </c>
      <c r="AE14" s="4">
        <v>121460.10710681201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5987.6548558785798</v>
      </c>
      <c r="D17" s="4">
        <v>6596.4607386491543</v>
      </c>
      <c r="E17" s="4">
        <v>6178.1057148866539</v>
      </c>
      <c r="F17" s="4">
        <v>8626.9249686903295</v>
      </c>
      <c r="G17" s="4">
        <v>11190.8927420657</v>
      </c>
      <c r="H17" s="4">
        <v>11369.153001479899</v>
      </c>
      <c r="I17" s="4">
        <v>11450.111789869701</v>
      </c>
      <c r="J17" s="4">
        <v>11456.22565902</v>
      </c>
      <c r="K17" s="4">
        <v>11096.1386206357</v>
      </c>
      <c r="L17" s="4">
        <v>10939.5673449979</v>
      </c>
      <c r="M17" s="4">
        <v>11024.930822894799</v>
      </c>
      <c r="N17" s="4">
        <v>11089.8078944388</v>
      </c>
      <c r="O17" s="4">
        <v>9329.3337951567682</v>
      </c>
      <c r="Q17" s="3" t="s">
        <v>13</v>
      </c>
      <c r="R17" s="3" t="s">
        <v>6</v>
      </c>
      <c r="S17" s="4">
        <v>5963.6712584807101</v>
      </c>
      <c r="T17" s="4">
        <v>6115.7824359882197</v>
      </c>
      <c r="U17" s="4">
        <v>7098.6676962116899</v>
      </c>
      <c r="V17" s="4">
        <v>10112.896136114499</v>
      </c>
      <c r="W17" s="4">
        <v>11035.710826324501</v>
      </c>
      <c r="X17" s="4">
        <v>11174.9504896779</v>
      </c>
      <c r="Y17" s="4">
        <v>11320.049708524701</v>
      </c>
      <c r="Z17" s="4">
        <v>11305.2798540608</v>
      </c>
      <c r="AA17" s="4">
        <v>11162.5325954161</v>
      </c>
      <c r="AB17" s="4">
        <v>11129.648758346701</v>
      </c>
      <c r="AC17" s="4">
        <v>10877.9024462774</v>
      </c>
      <c r="AD17" s="4">
        <v>11043.177401741899</v>
      </c>
      <c r="AE17" s="4">
        <v>10904.559577304901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0.36120153451999998</v>
      </c>
      <c r="J19" s="4">
        <v>0</v>
      </c>
      <c r="K19" s="4">
        <v>4.5068400000000004</v>
      </c>
      <c r="L19" s="4">
        <v>0</v>
      </c>
      <c r="M19" s="4">
        <v>0</v>
      </c>
      <c r="N19" s="4">
        <v>0</v>
      </c>
      <c r="O19" s="4">
        <v>3.3126679932599998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31.78849838104</v>
      </c>
      <c r="AB19" s="4">
        <v>0</v>
      </c>
      <c r="AC19" s="4">
        <v>0</v>
      </c>
      <c r="AD19" s="4">
        <v>7.7113895720999999</v>
      </c>
      <c r="AE19" s="4">
        <v>0.95845591489000004</v>
      </c>
    </row>
    <row r="20" spans="1:31" x14ac:dyDescent="0.25">
      <c r="A20" s="3" t="s">
        <v>13</v>
      </c>
      <c r="B20" s="3" t="s">
        <v>9</v>
      </c>
      <c r="C20" s="4">
        <v>19042.498473197102</v>
      </c>
      <c r="D20" s="4">
        <v>38820.290183285229</v>
      </c>
      <c r="E20" s="4">
        <v>41200.560662089199</v>
      </c>
      <c r="F20" s="4">
        <v>38119.787729831201</v>
      </c>
      <c r="G20" s="4">
        <v>37021.64156448</v>
      </c>
      <c r="H20" s="4">
        <v>40845.214097370008</v>
      </c>
      <c r="I20" s="4">
        <v>40527.199788892001</v>
      </c>
      <c r="J20" s="4">
        <v>42107.576878205909</v>
      </c>
      <c r="K20" s="4">
        <v>45202.569712408098</v>
      </c>
      <c r="L20" s="4">
        <v>41059.573827565502</v>
      </c>
      <c r="M20" s="4">
        <v>40726.810204584399</v>
      </c>
      <c r="N20" s="4">
        <v>39124.885091880496</v>
      </c>
      <c r="O20" s="4">
        <v>40352.039128544799</v>
      </c>
      <c r="Q20" s="3" t="s">
        <v>13</v>
      </c>
      <c r="R20" s="3" t="s">
        <v>9</v>
      </c>
      <c r="S20" s="4">
        <v>18901.5857193716</v>
      </c>
      <c r="T20" s="4">
        <v>22044.394652356801</v>
      </c>
      <c r="U20" s="4">
        <v>24654.612795446501</v>
      </c>
      <c r="V20" s="4">
        <v>27837.825471944499</v>
      </c>
      <c r="W20" s="4">
        <v>29738.271739296299</v>
      </c>
      <c r="X20" s="4">
        <v>34616.798581534204</v>
      </c>
      <c r="Y20" s="4">
        <v>34211.7340403489</v>
      </c>
      <c r="Z20" s="4">
        <v>37443.580447796798</v>
      </c>
      <c r="AA20" s="4">
        <v>40914.593000119203</v>
      </c>
      <c r="AB20" s="4">
        <v>37486.611316639697</v>
      </c>
      <c r="AC20" s="4">
        <v>35718.8615435311</v>
      </c>
      <c r="AD20" s="4">
        <v>35701.960863859902</v>
      </c>
      <c r="AE20" s="4">
        <v>35016.535341779701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6870.9465037963901</v>
      </c>
      <c r="D23" s="4">
        <v>6858.2797340607704</v>
      </c>
      <c r="E23" s="4">
        <v>10042.242386588799</v>
      </c>
      <c r="F23" s="4">
        <v>9168.5119838481205</v>
      </c>
      <c r="G23" s="4">
        <v>11014.6681816735</v>
      </c>
      <c r="H23" s="4">
        <v>10798.573958584</v>
      </c>
      <c r="I23" s="4">
        <v>10557.8056841015</v>
      </c>
      <c r="J23" s="4">
        <v>10644.008199317899</v>
      </c>
      <c r="K23" s="4">
        <v>11958.035204686599</v>
      </c>
      <c r="L23" s="4">
        <v>13937.589835430999</v>
      </c>
      <c r="M23" s="4">
        <v>14967.4585828297</v>
      </c>
      <c r="N23" s="4">
        <v>14792.7110036783</v>
      </c>
      <c r="O23" s="4">
        <v>14661.024485823898</v>
      </c>
      <c r="Q23" s="3" t="s">
        <v>13</v>
      </c>
      <c r="R23" s="3" t="s">
        <v>12</v>
      </c>
      <c r="S23" s="4">
        <v>6864.8430478398604</v>
      </c>
      <c r="T23" s="4">
        <v>6889.8610501108496</v>
      </c>
      <c r="U23" s="4">
        <v>10233.981022157601</v>
      </c>
      <c r="V23" s="4">
        <v>9202.2381325829192</v>
      </c>
      <c r="W23" s="4">
        <v>10913.073366279201</v>
      </c>
      <c r="X23" s="4">
        <v>10754.2530752762</v>
      </c>
      <c r="Y23" s="4">
        <v>10513.2911357173</v>
      </c>
      <c r="Z23" s="4">
        <v>10602.5759294776</v>
      </c>
      <c r="AA23" s="4">
        <v>11823.5889316958</v>
      </c>
      <c r="AB23" s="4">
        <v>13668.701876511501</v>
      </c>
      <c r="AC23" s="4">
        <v>14848.7157500147</v>
      </c>
      <c r="AD23" s="4">
        <v>14654.7136065092</v>
      </c>
      <c r="AE23" s="4">
        <v>14546.270635892301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2.8653585794700001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5.181527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23.67686512741</v>
      </c>
      <c r="T30" s="4">
        <v>30.570749299109998</v>
      </c>
      <c r="U30" s="4">
        <v>15.629972691320001</v>
      </c>
      <c r="V30" s="4">
        <v>0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2.9705780000000002</v>
      </c>
      <c r="AD30" s="4">
        <v>0</v>
      </c>
      <c r="AE30" s="4">
        <v>20.764038548209999</v>
      </c>
    </row>
    <row r="31" spans="1:31" x14ac:dyDescent="0.25">
      <c r="A31" s="3" t="s">
        <v>14</v>
      </c>
      <c r="B31" s="3" t="s">
        <v>9</v>
      </c>
      <c r="C31" s="4">
        <v>29034.391896568199</v>
      </c>
      <c r="D31" s="4">
        <v>34849.946276149298</v>
      </c>
      <c r="E31" s="4">
        <v>14251.625939558598</v>
      </c>
      <c r="F31" s="4">
        <v>15649.650894386399</v>
      </c>
      <c r="G31" s="4">
        <v>20074.1478535924</v>
      </c>
      <c r="H31" s="4">
        <v>20875.7849493227</v>
      </c>
      <c r="I31" s="4">
        <v>17908.618893801198</v>
      </c>
      <c r="J31" s="4">
        <v>20085.889936279102</v>
      </c>
      <c r="K31" s="4">
        <v>20212.134802133751</v>
      </c>
      <c r="L31" s="4">
        <v>21050.127938838901</v>
      </c>
      <c r="M31" s="4">
        <v>20879.958978504805</v>
      </c>
      <c r="N31" s="4">
        <v>19962.688097271999</v>
      </c>
      <c r="O31" s="4">
        <v>23152.403409747218</v>
      </c>
      <c r="Q31" s="3" t="s">
        <v>14</v>
      </c>
      <c r="R31" s="3" t="s">
        <v>9</v>
      </c>
      <c r="S31" s="4">
        <v>29290.347685853299</v>
      </c>
      <c r="T31" s="4">
        <v>29400.315864247401</v>
      </c>
      <c r="U31" s="4">
        <v>4896.4887652672596</v>
      </c>
      <c r="V31" s="4">
        <v>7765.0662758604203</v>
      </c>
      <c r="W31" s="4">
        <v>12011.8227708492</v>
      </c>
      <c r="X31" s="4">
        <v>12554.989208000699</v>
      </c>
      <c r="Y31" s="4">
        <v>11574.9527940686</v>
      </c>
      <c r="Z31" s="4">
        <v>13692.1274303309</v>
      </c>
      <c r="AA31" s="4">
        <v>14238.616767220199</v>
      </c>
      <c r="AB31" s="4">
        <v>16150.100466297899</v>
      </c>
      <c r="AC31" s="4">
        <v>15266.7000807851</v>
      </c>
      <c r="AD31" s="4">
        <v>14744.241758730301</v>
      </c>
      <c r="AE31" s="4">
        <v>15972.470594097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15403.899623783502</v>
      </c>
      <c r="D34" s="4">
        <v>15436.063131300099</v>
      </c>
      <c r="E34" s="4">
        <v>15149.648167606898</v>
      </c>
      <c r="F34" s="4">
        <v>13524.1232800251</v>
      </c>
      <c r="G34" s="4">
        <v>13030.706637969301</v>
      </c>
      <c r="H34" s="4">
        <v>13387.331911163899</v>
      </c>
      <c r="I34" s="4">
        <v>13500.174135325098</v>
      </c>
      <c r="J34" s="4">
        <v>13646.122857189899</v>
      </c>
      <c r="K34" s="4">
        <v>13673.317302083902</v>
      </c>
      <c r="L34" s="4">
        <v>13286.9150332721</v>
      </c>
      <c r="M34" s="4">
        <v>13153.558541210001</v>
      </c>
      <c r="N34" s="4">
        <v>13588.544452606</v>
      </c>
      <c r="O34" s="4">
        <v>13095.897670537501</v>
      </c>
      <c r="Q34" s="3" t="s">
        <v>14</v>
      </c>
      <c r="R34" s="3" t="s">
        <v>12</v>
      </c>
      <c r="S34" s="4">
        <v>17751.382089359598</v>
      </c>
      <c r="T34" s="4">
        <v>17998.5690261983</v>
      </c>
      <c r="U34" s="4">
        <v>17350.4251914862</v>
      </c>
      <c r="V34" s="4">
        <v>15457.4005541061</v>
      </c>
      <c r="W34" s="4">
        <v>14842.866430284699</v>
      </c>
      <c r="X34" s="4">
        <v>15205.971312530901</v>
      </c>
      <c r="Y34" s="4">
        <v>15415.407654717799</v>
      </c>
      <c r="Z34" s="4">
        <v>15524.565413288599</v>
      </c>
      <c r="AA34" s="4">
        <v>15340.463552077001</v>
      </c>
      <c r="AB34" s="4">
        <v>14671.0526344679</v>
      </c>
      <c r="AC34" s="4">
        <v>14670.537204951201</v>
      </c>
      <c r="AD34" s="4">
        <v>15137.101982026001</v>
      </c>
      <c r="AE34" s="4">
        <v>14583.2141668431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62261.4605943438</v>
      </c>
      <c r="D39" s="4">
        <v>62391.048808724299</v>
      </c>
      <c r="E39" s="4">
        <v>62431.274524562999</v>
      </c>
      <c r="F39" s="4">
        <v>62331.502997997901</v>
      </c>
      <c r="G39" s="4">
        <v>61660.233324594701</v>
      </c>
      <c r="H39" s="4">
        <v>60810.374634282103</v>
      </c>
      <c r="I39" s="4">
        <v>60380.479574229903</v>
      </c>
      <c r="J39" s="4">
        <v>60312.335226155898</v>
      </c>
      <c r="K39" s="4">
        <v>60201.155770481302</v>
      </c>
      <c r="L39" s="4">
        <v>59832.842015168499</v>
      </c>
      <c r="M39" s="4">
        <v>58527.589092783797</v>
      </c>
      <c r="N39" s="4">
        <v>58690.348112615997</v>
      </c>
      <c r="O39" s="4">
        <v>57867.9800329887</v>
      </c>
      <c r="Q39" s="3" t="s">
        <v>15</v>
      </c>
      <c r="R39" s="3" t="s">
        <v>6</v>
      </c>
      <c r="S39" s="4">
        <v>62060.822763095799</v>
      </c>
      <c r="T39" s="4">
        <v>62385.758523578697</v>
      </c>
      <c r="U39" s="4">
        <v>62250.898051867902</v>
      </c>
      <c r="V39" s="4">
        <v>61253.738231405099</v>
      </c>
      <c r="W39" s="4">
        <v>60889.0391816255</v>
      </c>
      <c r="X39" s="4">
        <v>60149.945099126096</v>
      </c>
      <c r="Y39" s="4">
        <v>60681.148408934598</v>
      </c>
      <c r="Z39" s="4">
        <v>59514.566917890901</v>
      </c>
      <c r="AA39" s="4">
        <v>59415.000691953202</v>
      </c>
      <c r="AB39" s="4">
        <v>57990.734890183499</v>
      </c>
      <c r="AC39" s="4">
        <v>56657.420098437702</v>
      </c>
      <c r="AD39" s="4">
        <v>57919.995783220402</v>
      </c>
      <c r="AE39" s="4">
        <v>56489.0495145721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3.445224601E-2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  <c r="J42" s="4">
        <v>0</v>
      </c>
      <c r="K42" s="4">
        <v>6.5891315028299999</v>
      </c>
      <c r="L42" s="4">
        <v>3.9867132126999998</v>
      </c>
      <c r="M42" s="4">
        <v>17.616585269209999</v>
      </c>
      <c r="N42" s="4">
        <v>131.61336656150002</v>
      </c>
      <c r="O42" s="4">
        <v>105.25824382480999</v>
      </c>
      <c r="Q42" s="3" t="s">
        <v>15</v>
      </c>
      <c r="R42" s="3" t="s">
        <v>9</v>
      </c>
      <c r="S42" s="4">
        <v>275.19105869781998</v>
      </c>
      <c r="T42" s="4">
        <v>0.28526554557</v>
      </c>
      <c r="U42" s="4">
        <v>50.827834069200001</v>
      </c>
      <c r="V42" s="4">
        <v>0.79195426904999999</v>
      </c>
      <c r="W42" s="4">
        <v>57.396815274490002</v>
      </c>
      <c r="X42" s="4">
        <v>2.9577567985700002</v>
      </c>
      <c r="Y42" s="4">
        <v>3.8401022185599998</v>
      </c>
      <c r="Z42" s="4">
        <v>1.3709665761600001</v>
      </c>
      <c r="AA42" s="4">
        <v>223.26608730473001</v>
      </c>
      <c r="AB42" s="4">
        <v>352.79357611103001</v>
      </c>
      <c r="AC42" s="4">
        <v>178.41122847150001</v>
      </c>
      <c r="AD42" s="4">
        <v>260.51113713843</v>
      </c>
      <c r="AE42" s="4">
        <v>609.81228291485002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5807.14964018919</v>
      </c>
      <c r="D45" s="4">
        <v>5830.2924448569102</v>
      </c>
      <c r="E45" s="4">
        <v>5943.7114100053504</v>
      </c>
      <c r="F45" s="4">
        <v>6678.8311648646504</v>
      </c>
      <c r="G45" s="4">
        <v>7329.7627172674402</v>
      </c>
      <c r="H45" s="4">
        <v>7436.6432740031396</v>
      </c>
      <c r="I45" s="4">
        <v>7835.2112342732989</v>
      </c>
      <c r="J45" s="4">
        <v>7632.2782040501106</v>
      </c>
      <c r="K45" s="4">
        <v>7881.4300404081487</v>
      </c>
      <c r="L45" s="4">
        <v>8038.7680933944603</v>
      </c>
      <c r="M45" s="4">
        <v>8386.2956387459799</v>
      </c>
      <c r="N45" s="4">
        <v>9145.8167333761703</v>
      </c>
      <c r="O45" s="4">
        <v>9196.1637644089406</v>
      </c>
      <c r="Q45" s="3" t="s">
        <v>15</v>
      </c>
      <c r="R45" s="3" t="s">
        <v>12</v>
      </c>
      <c r="S45" s="4">
        <v>6041.38659991028</v>
      </c>
      <c r="T45" s="4">
        <v>6062.8581805179201</v>
      </c>
      <c r="U45" s="4">
        <v>6293.5166047759203</v>
      </c>
      <c r="V45" s="4">
        <v>6986.1937369718698</v>
      </c>
      <c r="W45" s="4">
        <v>7586.6229285747104</v>
      </c>
      <c r="X45" s="4">
        <v>7650.6638131920599</v>
      </c>
      <c r="Y45" s="4">
        <v>8094.7005107786999</v>
      </c>
      <c r="Z45" s="4">
        <v>8108.4041785765503</v>
      </c>
      <c r="AA45" s="4">
        <v>8177.4558842062397</v>
      </c>
      <c r="AB45" s="4">
        <v>8353.8586593896398</v>
      </c>
      <c r="AC45" s="4">
        <v>8701.0946467970207</v>
      </c>
      <c r="AD45" s="4">
        <v>9444.31089796589</v>
      </c>
      <c r="AE45" s="4">
        <v>9453.9099134183198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144227.63070199999</v>
      </c>
      <c r="D48" s="4">
        <v>130504.87659290101</v>
      </c>
      <c r="E48" s="4">
        <v>128877.14788215001</v>
      </c>
      <c r="F48" s="4">
        <v>125050.48398131601</v>
      </c>
      <c r="G48" s="4">
        <v>119177.72092783001</v>
      </c>
      <c r="H48" s="4">
        <v>114425.49421299101</v>
      </c>
      <c r="I48" s="4">
        <v>90413.311685189692</v>
      </c>
      <c r="J48" s="4">
        <v>88658.9686067273</v>
      </c>
      <c r="K48" s="4">
        <v>88364.443123448393</v>
      </c>
      <c r="L48" s="4">
        <v>84971.973265421097</v>
      </c>
      <c r="M48" s="4">
        <v>83162.269181716794</v>
      </c>
      <c r="N48" s="4">
        <v>59511.104993416797</v>
      </c>
      <c r="O48" s="4">
        <v>57809.116551569001</v>
      </c>
      <c r="Q48" s="3" t="s">
        <v>16</v>
      </c>
      <c r="R48" s="3" t="s">
        <v>4</v>
      </c>
      <c r="S48" s="4">
        <v>141216.15519339999</v>
      </c>
      <c r="T48" s="4">
        <v>139447.48833391201</v>
      </c>
      <c r="U48" s="4">
        <v>136022.13911664</v>
      </c>
      <c r="V48" s="4">
        <v>129459.948016444</v>
      </c>
      <c r="W48" s="4">
        <v>120016.501164268</v>
      </c>
      <c r="X48" s="4">
        <v>116166.571067328</v>
      </c>
      <c r="Y48" s="4">
        <v>92297.244198354703</v>
      </c>
      <c r="Z48" s="4">
        <v>90496.878183599998</v>
      </c>
      <c r="AA48" s="4">
        <v>89157.260563889606</v>
      </c>
      <c r="AB48" s="4">
        <v>88766.023509172606</v>
      </c>
      <c r="AC48" s="4">
        <v>85275.681646249694</v>
      </c>
      <c r="AD48" s="4">
        <v>59404.500778901398</v>
      </c>
      <c r="AE48" s="4">
        <v>56887.635335324499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21778.169881039201</v>
      </c>
      <c r="D50" s="4">
        <v>21928.7947654319</v>
      </c>
      <c r="E50" s="4">
        <v>21973.842774591201</v>
      </c>
      <c r="F50" s="4">
        <v>21860.520546800199</v>
      </c>
      <c r="G50" s="4">
        <v>21748.195305779202</v>
      </c>
      <c r="H50" s="4">
        <v>21878.476599018399</v>
      </c>
      <c r="I50" s="4">
        <v>21874.906475715401</v>
      </c>
      <c r="J50" s="4">
        <v>21456.854390326524</v>
      </c>
      <c r="K50" s="4">
        <v>22390.575088688449</v>
      </c>
      <c r="L50" s="4">
        <v>20270.084097463223</v>
      </c>
      <c r="M50" s="4">
        <v>20842.829318156811</v>
      </c>
      <c r="N50" s="4">
        <v>19766.278628418466</v>
      </c>
      <c r="O50" s="4">
        <v>18703.33192104115</v>
      </c>
      <c r="Q50" s="3" t="s">
        <v>16</v>
      </c>
      <c r="R50" s="3" t="s">
        <v>6</v>
      </c>
      <c r="S50" s="4">
        <v>21637.818470824099</v>
      </c>
      <c r="T50" s="4">
        <v>21771.201050253501</v>
      </c>
      <c r="U50" s="4">
        <v>21880.1861432029</v>
      </c>
      <c r="V50" s="4">
        <v>21760.210158680598</v>
      </c>
      <c r="W50" s="4">
        <v>21750.424559888699</v>
      </c>
      <c r="X50" s="4">
        <v>21833.0849606095</v>
      </c>
      <c r="Y50" s="4">
        <v>21813.260365047001</v>
      </c>
      <c r="Z50" s="4">
        <v>21833.329498869101</v>
      </c>
      <c r="AA50" s="4">
        <v>21808.460662125901</v>
      </c>
      <c r="AB50" s="4">
        <v>21831.423586294099</v>
      </c>
      <c r="AC50" s="4">
        <v>21702.344156396401</v>
      </c>
      <c r="AD50" s="4">
        <v>21797.397476848098</v>
      </c>
      <c r="AE50" s="4">
        <v>21774.513360925201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588.90567282369</v>
      </c>
      <c r="D53" s="4">
        <v>3570.2154591365911</v>
      </c>
      <c r="E53" s="4">
        <v>6295.2332420615603</v>
      </c>
      <c r="F53" s="4">
        <v>9861.4655793491402</v>
      </c>
      <c r="G53" s="4">
        <v>20537.369207972602</v>
      </c>
      <c r="H53" s="4">
        <v>22305.409191051102</v>
      </c>
      <c r="I53" s="4">
        <v>33924.503094610802</v>
      </c>
      <c r="J53" s="4">
        <v>41350.025857206121</v>
      </c>
      <c r="K53" s="4">
        <v>47691.275519960902</v>
      </c>
      <c r="L53" s="4">
        <v>57685.076910893084</v>
      </c>
      <c r="M53" s="4">
        <v>66467.943332929804</v>
      </c>
      <c r="N53" s="4">
        <v>89071.172177543151</v>
      </c>
      <c r="O53" s="4">
        <v>103829.27471155459</v>
      </c>
      <c r="Q53" s="3" t="s">
        <v>16</v>
      </c>
      <c r="R53" s="3" t="s">
        <v>9</v>
      </c>
      <c r="S53" s="4">
        <v>1325.6430681116301</v>
      </c>
      <c r="T53" s="4">
        <v>1977.920215245</v>
      </c>
      <c r="U53" s="4">
        <v>3166.8329711614201</v>
      </c>
      <c r="V53" s="4">
        <v>6601.0355123975496</v>
      </c>
      <c r="W53" s="4">
        <v>9628.3357567801795</v>
      </c>
      <c r="X53" s="4">
        <v>12162.093846969001</v>
      </c>
      <c r="Y53" s="4">
        <v>20347.163547402499</v>
      </c>
      <c r="Z53" s="4">
        <v>22526.862479088399</v>
      </c>
      <c r="AA53" s="4">
        <v>25808.763344350798</v>
      </c>
      <c r="AB53" s="4">
        <v>36959.313467972701</v>
      </c>
      <c r="AC53" s="4">
        <v>42317.6859242399</v>
      </c>
      <c r="AD53" s="4">
        <v>64879.868283350203</v>
      </c>
      <c r="AE53" s="4">
        <v>76153.809706858199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33385.662321862103</v>
      </c>
      <c r="D56" s="4">
        <v>33186.303786172597</v>
      </c>
      <c r="E56" s="4">
        <v>33800.705050223398</v>
      </c>
      <c r="F56" s="4">
        <v>32841.607449365598</v>
      </c>
      <c r="G56" s="4">
        <v>32612.640046341399</v>
      </c>
      <c r="H56" s="4">
        <v>33328.574544333402</v>
      </c>
      <c r="I56" s="4">
        <v>34064.477477895402</v>
      </c>
      <c r="J56" s="4">
        <v>34176.1351480495</v>
      </c>
      <c r="K56" s="4">
        <v>35243.058385989301</v>
      </c>
      <c r="L56" s="4">
        <v>34334.829547476002</v>
      </c>
      <c r="M56" s="4">
        <v>34292.447317808197</v>
      </c>
      <c r="N56" s="4">
        <v>36054.912570280801</v>
      </c>
      <c r="O56" s="4">
        <v>35656.456158478897</v>
      </c>
      <c r="Q56" s="3" t="s">
        <v>16</v>
      </c>
      <c r="R56" s="3" t="s">
        <v>12</v>
      </c>
      <c r="S56" s="4">
        <v>39300.813831836</v>
      </c>
      <c r="T56" s="4">
        <v>39921.103894854699</v>
      </c>
      <c r="U56" s="4">
        <v>40160.249928069003</v>
      </c>
      <c r="V56" s="4">
        <v>37989.387354178398</v>
      </c>
      <c r="W56" s="4">
        <v>37954.064134006898</v>
      </c>
      <c r="X56" s="4">
        <v>38758.6309451899</v>
      </c>
      <c r="Y56" s="4">
        <v>39847.988635299902</v>
      </c>
      <c r="Z56" s="4">
        <v>40360.537588702602</v>
      </c>
      <c r="AA56" s="4">
        <v>41157.326184359197</v>
      </c>
      <c r="AB56" s="4">
        <v>40086.951373524797</v>
      </c>
      <c r="AC56" s="4">
        <v>40254.352500758403</v>
      </c>
      <c r="AD56" s="4">
        <v>42329.871387105602</v>
      </c>
      <c r="AE56" s="4">
        <v>42131.202060623902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B80F16-60DC-456B-8DAC-61ED6FCB5BB1}">
  <dimension ref="A1:AC12"/>
  <sheetViews>
    <sheetView zoomScale="80" zoomScaleNormal="80" workbookViewId="0"/>
  </sheetViews>
  <sheetFormatPr defaultRowHeight="15" x14ac:dyDescent="0.25"/>
  <cols>
    <col min="1" max="1" width="17.28515625" customWidth="1"/>
    <col min="2" max="15" width="9.140625" customWidth="1"/>
    <col min="16" max="16" width="16.7109375" customWidth="1"/>
  </cols>
  <sheetData>
    <row r="1" spans="1:29" x14ac:dyDescent="0.25">
      <c r="A1" s="1" t="s">
        <v>102</v>
      </c>
      <c r="P1" s="1" t="s">
        <v>103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-163.42891957629001</v>
      </c>
      <c r="C3" s="4">
        <v>-344.85949673068001</v>
      </c>
      <c r="D3" s="4">
        <v>-316.84787004608</v>
      </c>
      <c r="E3" s="4">
        <v>-361.12923574234998</v>
      </c>
      <c r="F3" s="4">
        <v>-418.43889240037998</v>
      </c>
      <c r="G3" s="4">
        <v>-642.58673175699005</v>
      </c>
      <c r="H3" s="4">
        <v>-674.45316112927003</v>
      </c>
      <c r="I3" s="4">
        <v>-649.49469389828005</v>
      </c>
      <c r="J3" s="4">
        <v>-670.68298392361999</v>
      </c>
      <c r="K3" s="4">
        <v>-642.94722758758996</v>
      </c>
      <c r="L3" s="4">
        <v>-699.73732922520003</v>
      </c>
      <c r="M3" s="4">
        <v>-823.79753750353996</v>
      </c>
      <c r="N3" s="4">
        <v>-686.96887561675999</v>
      </c>
      <c r="P3" s="3" t="s">
        <v>44</v>
      </c>
      <c r="Q3" s="4">
        <v>-82.065791856229893</v>
      </c>
      <c r="R3" s="4">
        <v>-273.06083136874003</v>
      </c>
      <c r="S3" s="4">
        <v>-272.26227527341001</v>
      </c>
      <c r="T3" s="4">
        <v>-315.83725871557999</v>
      </c>
      <c r="U3" s="4">
        <v>-402.97187141078001</v>
      </c>
      <c r="V3" s="4">
        <v>-628.81629495678999</v>
      </c>
      <c r="W3" s="4">
        <v>-638.7516884286</v>
      </c>
      <c r="X3" s="4">
        <v>-618.88685132947001</v>
      </c>
      <c r="Y3" s="4">
        <v>-612.30426380178005</v>
      </c>
      <c r="Z3" s="4">
        <v>-580.92137137202997</v>
      </c>
      <c r="AA3" s="4">
        <v>-648.16796544628005</v>
      </c>
      <c r="AB3" s="4">
        <v>-811.81773225033999</v>
      </c>
      <c r="AC3" s="4">
        <v>-668.97840758519101</v>
      </c>
    </row>
    <row r="4" spans="1:29" x14ac:dyDescent="0.25">
      <c r="A4" s="3" t="s">
        <v>45</v>
      </c>
      <c r="B4" s="4">
        <v>-1066.37899276655</v>
      </c>
      <c r="C4" s="4">
        <v>-4102.6867158288005</v>
      </c>
      <c r="D4" s="4">
        <v>-5007.8038031892102</v>
      </c>
      <c r="E4" s="4">
        <v>-5268.5871071899292</v>
      </c>
      <c r="F4" s="4">
        <v>-5440.9851023786905</v>
      </c>
      <c r="G4" s="4">
        <v>-2661.71800800247</v>
      </c>
      <c r="H4" s="4">
        <v>-2945.71175728658</v>
      </c>
      <c r="I4" s="4">
        <v>-3005.09305311756</v>
      </c>
      <c r="J4" s="4">
        <v>-3147.0488598849397</v>
      </c>
      <c r="K4" s="4">
        <v>-4141.4422448581499</v>
      </c>
      <c r="L4" s="4">
        <v>-3497.2525365026299</v>
      </c>
      <c r="M4" s="4">
        <v>-3564.1434447493302</v>
      </c>
      <c r="N4" s="4">
        <v>-2780.5143156798399</v>
      </c>
      <c r="P4" s="3" t="s">
        <v>45</v>
      </c>
      <c r="Q4" s="4">
        <v>-412.02000143407002</v>
      </c>
      <c r="R4" s="4">
        <v>-2856.40051164037</v>
      </c>
      <c r="S4" s="4">
        <v>-4260.3520949110198</v>
      </c>
      <c r="T4" s="4">
        <v>-4598.8114077034897</v>
      </c>
      <c r="U4" s="4">
        <v>-5153.1165177803196</v>
      </c>
      <c r="V4" s="4">
        <v>-2279.2063041913302</v>
      </c>
      <c r="W4" s="4">
        <v>-2414.8875309619098</v>
      </c>
      <c r="X4" s="4">
        <v>-2561.8793286044602</v>
      </c>
      <c r="Y4" s="4">
        <v>-2574.7657976120499</v>
      </c>
      <c r="Z4" s="4">
        <v>-3044.4468659214099</v>
      </c>
      <c r="AA4" s="4">
        <v>-2648.2118198481103</v>
      </c>
      <c r="AB4" s="4">
        <v>-3117.4346677677199</v>
      </c>
      <c r="AC4" s="4">
        <v>-2106.545409616579</v>
      </c>
    </row>
    <row r="5" spans="1:29" x14ac:dyDescent="0.25">
      <c r="A5" s="3" t="s">
        <v>46</v>
      </c>
      <c r="B5" s="4">
        <v>1.8727415792301001</v>
      </c>
      <c r="C5" s="4">
        <v>-28.042762045659899</v>
      </c>
      <c r="D5" s="4">
        <v>68.108178382239998</v>
      </c>
      <c r="E5" s="4">
        <v>566.33721705122002</v>
      </c>
      <c r="F5" s="4">
        <v>1032.98833775715</v>
      </c>
      <c r="G5" s="4">
        <v>879.40873507167998</v>
      </c>
      <c r="H5" s="4">
        <v>1031.26433032459</v>
      </c>
      <c r="I5" s="4">
        <v>821.69982908685995</v>
      </c>
      <c r="J5" s="4">
        <v>908.63857308246099</v>
      </c>
      <c r="K5" s="4">
        <v>873.42913196952998</v>
      </c>
      <c r="L5" s="4">
        <v>864.94902924426003</v>
      </c>
      <c r="M5" s="4">
        <v>1384.2871971633199</v>
      </c>
      <c r="N5" s="4">
        <v>1262.89019667608</v>
      </c>
      <c r="P5" s="3" t="s">
        <v>46</v>
      </c>
      <c r="Q5" s="4">
        <v>84.956026769379903</v>
      </c>
      <c r="R5" s="4">
        <v>50.812343737740001</v>
      </c>
      <c r="S5" s="4">
        <v>174.34072036129001</v>
      </c>
      <c r="T5" s="4">
        <v>535.36756449356005</v>
      </c>
      <c r="U5" s="4">
        <v>1037.2240840444399</v>
      </c>
      <c r="V5" s="4">
        <v>874.36043725448997</v>
      </c>
      <c r="W5" s="4">
        <v>1189.59563255744</v>
      </c>
      <c r="X5" s="4">
        <v>935.78865228079997</v>
      </c>
      <c r="Y5" s="4">
        <v>955.97765010527996</v>
      </c>
      <c r="Z5" s="4">
        <v>806.23345949594</v>
      </c>
      <c r="AA5" s="4">
        <v>780.90661418051002</v>
      </c>
      <c r="AB5" s="4">
        <v>1454.5725937555101</v>
      </c>
      <c r="AC5" s="4">
        <v>1290.35937540543</v>
      </c>
    </row>
    <row r="6" spans="1:29" x14ac:dyDescent="0.25">
      <c r="A6" s="3" t="s">
        <v>47</v>
      </c>
      <c r="B6" s="4">
        <v>62.690366192029998</v>
      </c>
      <c r="C6" s="4">
        <v>106.47337687336</v>
      </c>
      <c r="D6" s="4">
        <v>-3.6897654807300002</v>
      </c>
      <c r="E6" s="4">
        <v>-184.94054680283</v>
      </c>
      <c r="F6" s="4">
        <v>-332.19644024394</v>
      </c>
      <c r="G6" s="4">
        <v>-352.79217829317997</v>
      </c>
      <c r="H6" s="4">
        <v>-483.85847866136999</v>
      </c>
      <c r="I6" s="4">
        <v>-500.49328406966998</v>
      </c>
      <c r="J6" s="4">
        <v>-572.56129511033998</v>
      </c>
      <c r="K6" s="4">
        <v>-662.57220361495001</v>
      </c>
      <c r="L6" s="4">
        <v>-773.45199926722</v>
      </c>
      <c r="M6" s="4">
        <v>-881.51412546409995</v>
      </c>
      <c r="N6" s="4">
        <v>-941.08223366960999</v>
      </c>
      <c r="P6" s="3" t="s">
        <v>47</v>
      </c>
      <c r="Q6" s="4">
        <v>-217.75171024493</v>
      </c>
      <c r="R6" s="4">
        <v>-94.5149124091799</v>
      </c>
      <c r="S6" s="4">
        <v>-21.187911859149999</v>
      </c>
      <c r="T6" s="4">
        <v>-216.61015229901</v>
      </c>
      <c r="U6" s="4">
        <v>-363.8402428672</v>
      </c>
      <c r="V6" s="4">
        <v>-356.71532825884998</v>
      </c>
      <c r="W6" s="4">
        <v>-529.94233938669004</v>
      </c>
      <c r="X6" s="4">
        <v>-539.97594559212098</v>
      </c>
      <c r="Y6" s="4">
        <v>-622.04838773491099</v>
      </c>
      <c r="Z6" s="4">
        <v>-722.15267599662002</v>
      </c>
      <c r="AA6" s="4">
        <v>-820.57212891442998</v>
      </c>
      <c r="AB6" s="4">
        <v>-953.97311762846005</v>
      </c>
      <c r="AC6" s="4">
        <v>-1022.7153560563401</v>
      </c>
    </row>
    <row r="7" spans="1:29" x14ac:dyDescent="0.25">
      <c r="A7" s="3" t="s">
        <v>48</v>
      </c>
      <c r="B7" s="4">
        <v>1140.5697871785401</v>
      </c>
      <c r="C7" s="4">
        <v>411.65989872362002</v>
      </c>
      <c r="D7" s="4">
        <v>442.03124424207999</v>
      </c>
      <c r="E7" s="4">
        <v>79.578567662609998</v>
      </c>
      <c r="F7" s="4">
        <v>-175.05103242938</v>
      </c>
      <c r="G7" s="4">
        <v>-127.78256037590999</v>
      </c>
      <c r="H7" s="4">
        <v>-850.95991316290997</v>
      </c>
      <c r="I7" s="4">
        <v>-696.52444188130005</v>
      </c>
      <c r="J7" s="4">
        <v>-230.08833617692</v>
      </c>
      <c r="K7" s="4">
        <v>-421.56004541476</v>
      </c>
      <c r="L7" s="4">
        <v>-973.04990555456095</v>
      </c>
      <c r="M7" s="4">
        <v>-1585.39262821083</v>
      </c>
      <c r="N7" s="4">
        <v>-2173.8721253614799</v>
      </c>
      <c r="P7" s="3" t="s">
        <v>48</v>
      </c>
      <c r="Q7" s="4">
        <v>565.83207132201005</v>
      </c>
      <c r="R7" s="4">
        <v>340.36794136453</v>
      </c>
      <c r="S7" s="4">
        <v>1091.59250519084</v>
      </c>
      <c r="T7" s="4">
        <v>597.83692158701001</v>
      </c>
      <c r="U7" s="4">
        <v>225.8233491885</v>
      </c>
      <c r="V7" s="4">
        <v>340.92936508094999</v>
      </c>
      <c r="W7" s="4">
        <v>-447.06795961675999</v>
      </c>
      <c r="X7" s="4">
        <v>-332.10613125632</v>
      </c>
      <c r="Y7" s="4">
        <v>-0.67024066923994396</v>
      </c>
      <c r="Z7" s="4">
        <v>-95.916690721190093</v>
      </c>
      <c r="AA7" s="4">
        <v>-822.6969295307</v>
      </c>
      <c r="AB7" s="4">
        <v>-1463.0954423154501</v>
      </c>
      <c r="AC7" s="4">
        <v>-2115.90335266587</v>
      </c>
    </row>
    <row r="8" spans="1:29" x14ac:dyDescent="0.25">
      <c r="A8" s="3" t="s">
        <v>49</v>
      </c>
      <c r="B8" s="4">
        <v>2925.1489567655599</v>
      </c>
      <c r="C8" s="4">
        <v>213.72379931991</v>
      </c>
      <c r="D8" s="4">
        <v>-15.490698553710001</v>
      </c>
      <c r="E8" s="4">
        <v>928.43748368594902</v>
      </c>
      <c r="F8" s="4">
        <v>1680.43434476948</v>
      </c>
      <c r="G8" s="4">
        <v>771.65930787068999</v>
      </c>
      <c r="H8" s="4">
        <v>-308.73476090495001</v>
      </c>
      <c r="I8" s="4">
        <v>-301.49773955454998</v>
      </c>
      <c r="J8" s="4">
        <v>290.03817267501995</v>
      </c>
      <c r="K8" s="4">
        <v>-951.42171063673015</v>
      </c>
      <c r="L8" s="4">
        <v>-1193.2264652446702</v>
      </c>
      <c r="M8" s="4">
        <v>-3862.8001228062099</v>
      </c>
      <c r="N8" s="4">
        <v>-4132.5551578919094</v>
      </c>
      <c r="P8" s="3" t="s">
        <v>49</v>
      </c>
      <c r="Q8" s="4">
        <v>5267.4409576829803</v>
      </c>
      <c r="R8" s="4">
        <v>4528.4379895589</v>
      </c>
      <c r="S8" s="4">
        <v>2863.8291872017999</v>
      </c>
      <c r="T8" s="4">
        <v>2869.6526939032901</v>
      </c>
      <c r="U8" s="4">
        <v>2633.47670900293</v>
      </c>
      <c r="V8" s="4">
        <v>2107.8924365457401</v>
      </c>
      <c r="W8" s="4">
        <v>1089.2099812388301</v>
      </c>
      <c r="X8" s="4">
        <v>851.77112665842105</v>
      </c>
      <c r="Y8" s="4">
        <v>818.45413781483001</v>
      </c>
      <c r="Z8" s="4">
        <v>374.79842799069002</v>
      </c>
      <c r="AA8" s="4">
        <v>-431.82424832111997</v>
      </c>
      <c r="AB8" s="4">
        <v>-3245.7622076713601</v>
      </c>
      <c r="AC8" s="4">
        <v>-3550.33287731566</v>
      </c>
    </row>
    <row r="9" spans="1:29" x14ac:dyDescent="0.25">
      <c r="A9" s="3" t="s">
        <v>50</v>
      </c>
      <c r="B9" s="4">
        <v>0</v>
      </c>
      <c r="C9" s="4">
        <v>0</v>
      </c>
      <c r="D9" s="4">
        <v>1727.65239531712</v>
      </c>
      <c r="E9" s="4">
        <v>1283.43268233463</v>
      </c>
      <c r="F9" s="4">
        <v>925.32316700413003</v>
      </c>
      <c r="G9" s="4">
        <v>977.85867180401999</v>
      </c>
      <c r="H9" s="4">
        <v>903.36398542527002</v>
      </c>
      <c r="I9" s="4">
        <v>579.54982714872006</v>
      </c>
      <c r="J9" s="4">
        <v>9.8019446840200608</v>
      </c>
      <c r="K9" s="4">
        <v>-2.9003945397598998</v>
      </c>
      <c r="L9" s="4">
        <v>-282.29105033553998</v>
      </c>
      <c r="M9" s="4">
        <v>-57.407034776990002</v>
      </c>
      <c r="N9" s="4">
        <v>-153.64450285684001</v>
      </c>
      <c r="P9" s="3" t="s">
        <v>50</v>
      </c>
      <c r="Q9" s="4">
        <v>0</v>
      </c>
      <c r="R9" s="4">
        <v>0</v>
      </c>
      <c r="S9" s="4">
        <v>1214.0429511990501</v>
      </c>
      <c r="T9" s="4">
        <v>945.98015086208</v>
      </c>
      <c r="U9" s="4">
        <v>804.03135464574996</v>
      </c>
      <c r="V9" s="4">
        <v>794.25462125747094</v>
      </c>
      <c r="W9" s="4">
        <v>605.50250814352</v>
      </c>
      <c r="X9" s="4">
        <v>304.90548799324</v>
      </c>
      <c r="Y9" s="4">
        <v>-127.75565071624</v>
      </c>
      <c r="Z9" s="4">
        <v>-441.58473609664998</v>
      </c>
      <c r="AA9" s="4">
        <v>-567.49381737737997</v>
      </c>
      <c r="AB9" s="4">
        <v>-330.82930894482001</v>
      </c>
      <c r="AC9" s="4">
        <v>-394.22136634278002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DE97E2-E3EB-40FD-BDA5-F4BB8F0E7624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</cols>
  <sheetData>
    <row r="1" spans="1:29" x14ac:dyDescent="0.25">
      <c r="A1" s="1" t="s">
        <v>98</v>
      </c>
      <c r="P1" s="1" t="s">
        <v>99</v>
      </c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0.12825439747873238</v>
      </c>
      <c r="R3" s="9">
        <v>1.088472017428028</v>
      </c>
      <c r="S3" s="9">
        <v>2.5877028644422535</v>
      </c>
      <c r="T3" s="9">
        <v>0.43329940792915494</v>
      </c>
      <c r="U3" s="9">
        <v>4.4033118045177471</v>
      </c>
      <c r="V3" s="9">
        <v>0</v>
      </c>
      <c r="W3" s="9">
        <v>0</v>
      </c>
      <c r="X3" s="9">
        <v>0</v>
      </c>
      <c r="Y3" s="9">
        <v>0</v>
      </c>
      <c r="Z3" s="9">
        <v>0</v>
      </c>
      <c r="AA3" s="9">
        <v>1.9701827382112676E-2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4.0908205891690141E-2</v>
      </c>
      <c r="AA4" s="9">
        <v>7.0851334623802817E-2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5.0155064419718318E-3</v>
      </c>
      <c r="S5" s="9">
        <v>3.8887585741830981E-2</v>
      </c>
      <c r="T5" s="9">
        <v>0</v>
      </c>
      <c r="U5" s="9">
        <v>0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3.7888562981549301E-2</v>
      </c>
      <c r="R6" s="9">
        <v>6.8155400231267607E-2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100</v>
      </c>
      <c r="P9" s="1" t="s">
        <v>101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3.1258816240599998</v>
      </c>
      <c r="S11" s="9">
        <v>3.8178426595600001</v>
      </c>
      <c r="T11" s="9">
        <v>1.8164064741499999</v>
      </c>
      <c r="U11" s="9">
        <v>4.4974404379699999</v>
      </c>
      <c r="V11" s="9">
        <v>0</v>
      </c>
      <c r="W11" s="9">
        <v>0</v>
      </c>
      <c r="X11" s="9">
        <v>7.9752514726000001</v>
      </c>
      <c r="Y11" s="9">
        <v>0</v>
      </c>
      <c r="Z11" s="9">
        <v>204.22493700116999</v>
      </c>
      <c r="AA11" s="9">
        <v>239.04846244797</v>
      </c>
      <c r="AB11" s="9">
        <v>124.84402877308</v>
      </c>
      <c r="AC11" s="9">
        <v>211.87048196615001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3.1084121462500001</v>
      </c>
      <c r="X12" s="9">
        <v>2.5192000000000001</v>
      </c>
      <c r="Y12" s="9">
        <v>1.7227203707800001</v>
      </c>
      <c r="Z12" s="9">
        <v>39.564345663369998</v>
      </c>
      <c r="AA12" s="9">
        <v>44.333955942430002</v>
      </c>
      <c r="AB12" s="9">
        <v>16.138391058509999</v>
      </c>
      <c r="AC12" s="9">
        <v>34.554360327989997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0.20717019510000001</v>
      </c>
      <c r="R13" s="9">
        <v>0.36929781613000001</v>
      </c>
      <c r="S13" s="9">
        <v>9.3329999999999996E-2</v>
      </c>
      <c r="T13" s="9">
        <v>0</v>
      </c>
      <c r="U13" s="9">
        <v>0</v>
      </c>
      <c r="V13" s="9">
        <v>0</v>
      </c>
      <c r="W13" s="9">
        <v>0.10528</v>
      </c>
      <c r="X13" s="9">
        <v>0.11559999999999999</v>
      </c>
      <c r="Y13" s="9">
        <v>7.9469999999999999E-2</v>
      </c>
      <c r="Z13" s="9">
        <v>5.3023600000000002</v>
      </c>
      <c r="AA13" s="9">
        <v>4.6665349118500004</v>
      </c>
      <c r="AB13" s="9">
        <v>2.3309099619899998</v>
      </c>
      <c r="AC13" s="9">
        <v>5.4869625592000002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1.7860000000000001E-2</v>
      </c>
      <c r="X14" s="9">
        <v>2.802E-2</v>
      </c>
      <c r="Y14" s="9">
        <v>0</v>
      </c>
      <c r="Z14" s="9">
        <v>3.6343439546299998</v>
      </c>
      <c r="AA14" s="9">
        <v>4.4531738065799997</v>
      </c>
      <c r="AB14" s="9">
        <v>2.36265241674</v>
      </c>
      <c r="AC14" s="9">
        <v>4.4381522416000001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1.01581040097</v>
      </c>
      <c r="R15" s="9">
        <v>1.56099671025</v>
      </c>
      <c r="S15" s="9">
        <v>0.16016</v>
      </c>
      <c r="T15" s="9">
        <v>6.3620783819999999E-2</v>
      </c>
      <c r="U15" s="9">
        <v>0</v>
      </c>
      <c r="V15" s="9">
        <v>0</v>
      </c>
      <c r="W15" s="9">
        <v>0</v>
      </c>
      <c r="X15" s="9">
        <v>1.0420832393599999</v>
      </c>
      <c r="Y15" s="9">
        <v>0.18709000000000001</v>
      </c>
      <c r="Z15" s="9">
        <v>52.214712445590003</v>
      </c>
      <c r="AA15" s="9">
        <v>71.533513886669994</v>
      </c>
      <c r="AB15" s="9">
        <v>45.52301583405</v>
      </c>
      <c r="AC15" s="9">
        <v>85.616508901009993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2CA47B-0337-492C-B3C1-EA5A0FC9EDE8}">
  <dimension ref="A1:P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6" max="16" width="9.140625" style="7"/>
  </cols>
  <sheetData>
    <row r="1" spans="1:15" x14ac:dyDescent="0.25">
      <c r="A1" s="1" t="s">
        <v>20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2.2200000000000002</v>
      </c>
      <c r="D5" s="4">
        <v>3.15</v>
      </c>
      <c r="E5" s="4">
        <v>4.49</v>
      </c>
      <c r="F5" s="4">
        <v>6.07</v>
      </c>
      <c r="G5" s="4">
        <v>7.22</v>
      </c>
      <c r="H5" s="4">
        <v>8.18</v>
      </c>
      <c r="I5" s="4">
        <v>9.43</v>
      </c>
      <c r="J5" s="4">
        <v>10.78</v>
      </c>
      <c r="K5" s="4">
        <v>12.59</v>
      </c>
      <c r="L5" s="4">
        <v>14.21</v>
      </c>
      <c r="M5" s="4">
        <v>16.43</v>
      </c>
      <c r="N5" s="4">
        <v>19.09</v>
      </c>
      <c r="O5" s="4">
        <v>22.12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2101.7294578299998</v>
      </c>
      <c r="E9" s="4">
        <v>2101.7294578299998</v>
      </c>
      <c r="F9" s="4">
        <v>2101.7294578299998</v>
      </c>
      <c r="G9" s="4">
        <v>2101.7294578299998</v>
      </c>
      <c r="H9" s="4">
        <v>2101.7294578299998</v>
      </c>
      <c r="I9" s="4">
        <v>2101.7294578299998</v>
      </c>
      <c r="J9" s="4">
        <v>2101.7294578299998</v>
      </c>
      <c r="K9" s="4">
        <v>2101.7294578299998</v>
      </c>
      <c r="L9" s="4">
        <v>2101.7294578299998</v>
      </c>
      <c r="M9" s="4">
        <v>2101.7294578299998</v>
      </c>
      <c r="N9" s="4">
        <v>2101.7294578299998</v>
      </c>
      <c r="O9" s="4">
        <v>2101.7294578299998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3142.6922249999998</v>
      </c>
      <c r="K10" s="4">
        <v>3571.7198788999999</v>
      </c>
      <c r="L10" s="4">
        <v>3804.9519728999999</v>
      </c>
      <c r="M10" s="4">
        <v>3874.0366829</v>
      </c>
      <c r="N10" s="4">
        <v>4428.0214808999999</v>
      </c>
      <c r="O10" s="4">
        <v>4546.8512129000001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2352.8681450999998</v>
      </c>
      <c r="E11" s="4">
        <v>3122.3565752</v>
      </c>
      <c r="F11" s="4">
        <v>4220.0506867999993</v>
      </c>
      <c r="G11" s="4">
        <v>4827.912907599999</v>
      </c>
      <c r="H11" s="4">
        <v>6758.5999999999995</v>
      </c>
      <c r="I11" s="4">
        <v>7572.8377364999997</v>
      </c>
      <c r="J11" s="4">
        <v>9835.5892569999996</v>
      </c>
      <c r="K11" s="4">
        <v>9908.6</v>
      </c>
      <c r="L11" s="4">
        <v>11601.258726600001</v>
      </c>
      <c r="M11" s="4">
        <v>12136.87375337</v>
      </c>
      <c r="N11" s="4">
        <v>12136.87375337</v>
      </c>
      <c r="O11" s="4">
        <v>14250.815399999999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2591.4083124399999</v>
      </c>
      <c r="I12" s="4">
        <v>2633</v>
      </c>
      <c r="J12" s="4">
        <v>3266.3905684000001</v>
      </c>
      <c r="K12" s="4">
        <v>3943</v>
      </c>
      <c r="L12" s="4">
        <v>4124.0896393000003</v>
      </c>
      <c r="M12" s="4">
        <v>4747.3615519000004</v>
      </c>
      <c r="N12" s="4">
        <v>4747.3615519000004</v>
      </c>
      <c r="O12" s="4">
        <v>5539.3932661999997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6">
        <v>2029</v>
      </c>
      <c r="K13" s="6">
        <v>2030</v>
      </c>
      <c r="L13" s="6">
        <v>2031</v>
      </c>
      <c r="M13" s="6">
        <v>2032</v>
      </c>
      <c r="N13" s="6">
        <v>2033</v>
      </c>
      <c r="O13" s="6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7456</v>
      </c>
      <c r="I14" s="4">
        <v>7456</v>
      </c>
      <c r="J14" s="4">
        <v>7456</v>
      </c>
      <c r="K14" s="4">
        <v>5776</v>
      </c>
      <c r="L14" s="4">
        <v>5776</v>
      </c>
      <c r="M14" s="4">
        <v>5776</v>
      </c>
      <c r="N14" s="4">
        <v>5776</v>
      </c>
      <c r="O14" s="4">
        <v>5776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0.84</v>
      </c>
      <c r="D16" s="4">
        <v>1.17</v>
      </c>
      <c r="E16" s="4">
        <v>1.67</v>
      </c>
      <c r="F16" s="4">
        <v>2.29</v>
      </c>
      <c r="G16" s="4">
        <v>2.77</v>
      </c>
      <c r="H16" s="4">
        <v>3.23</v>
      </c>
      <c r="I16" s="4">
        <v>3.87</v>
      </c>
      <c r="J16" s="4">
        <v>4.59</v>
      </c>
      <c r="K16" s="4">
        <v>5.48</v>
      </c>
      <c r="L16" s="4">
        <v>6.33</v>
      </c>
      <c r="M16" s="4">
        <v>7.51</v>
      </c>
      <c r="N16" s="4">
        <v>8.92</v>
      </c>
      <c r="O16" s="4">
        <v>10.52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761.16133179999997</v>
      </c>
      <c r="L21" s="4">
        <v>1018.0388611</v>
      </c>
      <c r="M21" s="4">
        <v>1166</v>
      </c>
      <c r="N21" s="4">
        <v>1166</v>
      </c>
      <c r="O21" s="4">
        <v>1336.7813752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2060.3540929999999</v>
      </c>
      <c r="F22" s="4">
        <v>3518.3357041999998</v>
      </c>
      <c r="G22" s="4">
        <v>4269.6218797000001</v>
      </c>
      <c r="H22" s="4">
        <v>4993.4556849999999</v>
      </c>
      <c r="I22" s="4">
        <v>5321.3704153999997</v>
      </c>
      <c r="J22" s="4">
        <v>5321.3704153999997</v>
      </c>
      <c r="K22" s="4">
        <v>6500.8302273999998</v>
      </c>
      <c r="L22" s="4">
        <v>6850.9927084000001</v>
      </c>
      <c r="M22" s="4">
        <v>6850.9927084000001</v>
      </c>
      <c r="N22" s="4">
        <v>6850.9927084000001</v>
      </c>
      <c r="O22" s="4">
        <v>6850.9927084000001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1142</v>
      </c>
      <c r="F23" s="4">
        <v>1142</v>
      </c>
      <c r="G23" s="4">
        <v>2057</v>
      </c>
      <c r="H23" s="4">
        <v>2057</v>
      </c>
      <c r="I23" s="4">
        <v>2057</v>
      </c>
      <c r="J23" s="4">
        <v>2057</v>
      </c>
      <c r="K23" s="4">
        <v>2613.9295846</v>
      </c>
      <c r="L23" s="4">
        <v>3644.8365696000001</v>
      </c>
      <c r="M23" s="4">
        <v>4407.3378104000003</v>
      </c>
      <c r="N23" s="4">
        <v>4407.3378104000003</v>
      </c>
      <c r="O23" s="4">
        <v>4407.3378104000003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6">
        <v>2029</v>
      </c>
      <c r="K24" s="6">
        <v>2030</v>
      </c>
      <c r="L24" s="6">
        <v>2031</v>
      </c>
      <c r="M24" s="6">
        <v>2032</v>
      </c>
      <c r="N24" s="6">
        <v>2033</v>
      </c>
      <c r="O24" s="6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2</v>
      </c>
      <c r="D27" s="4">
        <v>2.4900000000000002</v>
      </c>
      <c r="E27" s="4">
        <v>2.93</v>
      </c>
      <c r="F27" s="4">
        <v>3.33</v>
      </c>
      <c r="G27" s="4">
        <v>3.7</v>
      </c>
      <c r="H27" s="4">
        <v>4.04</v>
      </c>
      <c r="I27" s="4">
        <v>4.37</v>
      </c>
      <c r="J27" s="4">
        <v>4.68</v>
      </c>
      <c r="K27" s="4">
        <v>4.96</v>
      </c>
      <c r="L27" s="4">
        <v>5.24</v>
      </c>
      <c r="M27" s="4">
        <v>5.51</v>
      </c>
      <c r="N27" s="4">
        <v>5.91</v>
      </c>
      <c r="O27" s="4">
        <v>6.53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1689.13103372</v>
      </c>
      <c r="F31" s="4">
        <v>1808.4740372000001</v>
      </c>
      <c r="G31" s="4">
        <v>1808.4740372000001</v>
      </c>
      <c r="H31" s="4">
        <v>1808.4740372000001</v>
      </c>
      <c r="I31" s="4">
        <v>1808.4740372000001</v>
      </c>
      <c r="J31" s="4">
        <v>1808.4740372000001</v>
      </c>
      <c r="K31" s="4">
        <v>1808.4740372000001</v>
      </c>
      <c r="L31" s="4">
        <v>1808.4740372000001</v>
      </c>
      <c r="M31" s="4">
        <v>1808.4740372000001</v>
      </c>
      <c r="N31" s="4">
        <v>1808.4740372000001</v>
      </c>
      <c r="O31" s="4">
        <v>1808.4740372000001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350</v>
      </c>
      <c r="J32" s="4">
        <v>419.10862752999998</v>
      </c>
      <c r="K32" s="4">
        <v>491.96023170000001</v>
      </c>
      <c r="L32" s="4">
        <v>500</v>
      </c>
      <c r="M32" s="4">
        <v>500</v>
      </c>
      <c r="N32" s="4">
        <v>500</v>
      </c>
      <c r="O32" s="4">
        <v>500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504.34428313000001</v>
      </c>
      <c r="E33" s="4">
        <v>1408</v>
      </c>
      <c r="F33" s="4">
        <v>2116.8657480000002</v>
      </c>
      <c r="G33" s="4">
        <v>2408</v>
      </c>
      <c r="H33" s="4">
        <v>2442.2193588099999</v>
      </c>
      <c r="I33" s="4">
        <v>2908</v>
      </c>
      <c r="J33" s="4">
        <v>2911.5507180999998</v>
      </c>
      <c r="K33" s="4">
        <v>2999.6098434099999</v>
      </c>
      <c r="L33" s="4">
        <v>3158</v>
      </c>
      <c r="M33" s="4">
        <v>3517.7569887999998</v>
      </c>
      <c r="N33" s="4">
        <v>3898</v>
      </c>
      <c r="O33" s="4">
        <v>3898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2336.8702649799998</v>
      </c>
      <c r="J34" s="4">
        <v>2446.1492137</v>
      </c>
      <c r="K34" s="4">
        <v>2604.0186886000001</v>
      </c>
      <c r="L34" s="4">
        <v>2882.09866143</v>
      </c>
      <c r="M34" s="4">
        <v>3207.4118994199998</v>
      </c>
      <c r="N34" s="4">
        <v>3291.4456713</v>
      </c>
      <c r="O34" s="4">
        <v>3646.7090143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6">
        <v>2029</v>
      </c>
      <c r="K35" s="6">
        <v>2030</v>
      </c>
      <c r="L35" s="6">
        <v>2031</v>
      </c>
      <c r="M35" s="6">
        <v>2032</v>
      </c>
      <c r="N35" s="6">
        <v>2033</v>
      </c>
      <c r="O35" s="6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0.17</v>
      </c>
      <c r="D38" s="4">
        <v>0.23</v>
      </c>
      <c r="E38" s="4">
        <v>0.32</v>
      </c>
      <c r="F38" s="4">
        <v>0.42</v>
      </c>
      <c r="G38" s="4">
        <v>0.5</v>
      </c>
      <c r="H38" s="4">
        <v>0.57999999999999996</v>
      </c>
      <c r="I38" s="4">
        <v>0.71</v>
      </c>
      <c r="J38" s="4">
        <v>0.85</v>
      </c>
      <c r="K38" s="4">
        <v>1.01</v>
      </c>
      <c r="L38" s="4">
        <v>1.1599999999999999</v>
      </c>
      <c r="M38" s="4">
        <v>1.35</v>
      </c>
      <c r="N38" s="4">
        <v>1.55</v>
      </c>
      <c r="O38" s="4">
        <v>1.76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644.4709752</v>
      </c>
      <c r="F45" s="4">
        <v>746.45281147000003</v>
      </c>
      <c r="G45" s="4">
        <v>871.26560393</v>
      </c>
      <c r="H45" s="4">
        <v>896.79428057999996</v>
      </c>
      <c r="I45" s="4">
        <v>959.32581903000005</v>
      </c>
      <c r="J45" s="4">
        <v>961.13253791</v>
      </c>
      <c r="K45" s="4">
        <v>975.33133998000005</v>
      </c>
      <c r="L45" s="4">
        <v>1030.47534464</v>
      </c>
      <c r="M45" s="4">
        <v>1052.01431482</v>
      </c>
      <c r="N45" s="4">
        <v>1237.5999999999999</v>
      </c>
      <c r="O45" s="4">
        <v>1237.5999999999999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6">
        <v>2029</v>
      </c>
      <c r="K46" s="6">
        <v>2030</v>
      </c>
      <c r="L46" s="6">
        <v>2031</v>
      </c>
      <c r="M46" s="6">
        <v>2032</v>
      </c>
      <c r="N46" s="6">
        <v>2033</v>
      </c>
      <c r="O46" s="6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3570</v>
      </c>
      <c r="J48" s="4">
        <v>3570</v>
      </c>
      <c r="K48" s="4">
        <v>3570</v>
      </c>
      <c r="L48" s="4">
        <v>3570</v>
      </c>
      <c r="M48" s="4">
        <v>3570</v>
      </c>
      <c r="N48" s="4">
        <v>2120</v>
      </c>
      <c r="O48" s="4">
        <v>2120</v>
      </c>
    </row>
    <row r="49" spans="1:15" x14ac:dyDescent="0.25">
      <c r="A49" s="3" t="s">
        <v>16</v>
      </c>
      <c r="B49" s="3" t="s">
        <v>5</v>
      </c>
      <c r="C49" s="4">
        <v>1.06</v>
      </c>
      <c r="D49" s="4">
        <v>1.5</v>
      </c>
      <c r="E49" s="4">
        <v>2.13</v>
      </c>
      <c r="F49" s="4">
        <v>2.96</v>
      </c>
      <c r="G49" s="4">
        <v>3.63</v>
      </c>
      <c r="H49" s="4">
        <v>4.2300000000000004</v>
      </c>
      <c r="I49" s="4">
        <v>5.22</v>
      </c>
      <c r="J49" s="4">
        <v>6.3</v>
      </c>
      <c r="K49" s="4">
        <v>7.57</v>
      </c>
      <c r="L49" s="4">
        <v>8.85</v>
      </c>
      <c r="M49" s="4">
        <v>10.53</v>
      </c>
      <c r="N49" s="4">
        <v>12.44</v>
      </c>
      <c r="O49" s="4">
        <v>14.58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2755.27921479</v>
      </c>
      <c r="D53" s="4">
        <v>2795.9160136199998</v>
      </c>
      <c r="E53" s="4">
        <v>4255.1546647200003</v>
      </c>
      <c r="F53" s="4">
        <v>4367.4044948700002</v>
      </c>
      <c r="G53" s="4">
        <v>4367.4044948700002</v>
      </c>
      <c r="H53" s="4">
        <v>4367.4044948700002</v>
      </c>
      <c r="I53" s="4">
        <v>4367.4044948700002</v>
      </c>
      <c r="J53" s="4">
        <v>4367.4044948700002</v>
      </c>
      <c r="K53" s="4">
        <v>4367.4044948700002</v>
      </c>
      <c r="L53" s="4">
        <v>4367.4044948700002</v>
      </c>
      <c r="M53" s="4">
        <v>3857.4044948699998</v>
      </c>
      <c r="N53" s="4">
        <v>3857.4044948699998</v>
      </c>
      <c r="O53" s="4">
        <v>3857.4044948699998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408.01286240000002</v>
      </c>
      <c r="J54" s="4">
        <v>784</v>
      </c>
      <c r="K54" s="4">
        <v>965.48427879999997</v>
      </c>
      <c r="L54" s="4">
        <v>1159.6451517</v>
      </c>
      <c r="M54" s="4">
        <v>1201</v>
      </c>
      <c r="N54" s="4">
        <v>1201</v>
      </c>
      <c r="O54" s="4">
        <v>1201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1351</v>
      </c>
      <c r="G55" s="4">
        <v>1351</v>
      </c>
      <c r="H55" s="4">
        <v>1391</v>
      </c>
      <c r="I55" s="4">
        <v>2375.7336627999998</v>
      </c>
      <c r="J55" s="4">
        <v>2693.4114497</v>
      </c>
      <c r="K55" s="4">
        <v>3075.3413618</v>
      </c>
      <c r="L55" s="4">
        <v>3532</v>
      </c>
      <c r="M55" s="4">
        <v>3532</v>
      </c>
      <c r="N55" s="4">
        <v>3532</v>
      </c>
      <c r="O55" s="4">
        <v>3532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6770</v>
      </c>
      <c r="O56" s="4">
        <v>6770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190B79-67F8-4F9D-B131-FD3601713C3A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109</v>
      </c>
      <c r="Q1" s="1" t="s">
        <v>110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52778.028257941602</v>
      </c>
      <c r="D3" s="4">
        <v>50323.840360759299</v>
      </c>
      <c r="E3" s="4">
        <v>49708.120571030202</v>
      </c>
      <c r="F3" s="4">
        <v>46191.522356557703</v>
      </c>
      <c r="G3" s="4">
        <v>44711.474492891597</v>
      </c>
      <c r="H3" s="4">
        <v>42039.123712987901</v>
      </c>
      <c r="I3" s="4">
        <v>42388.749356285</v>
      </c>
      <c r="J3" s="4">
        <v>36027.3817408701</v>
      </c>
      <c r="K3" s="4">
        <v>34341.612228293401</v>
      </c>
      <c r="L3" s="4">
        <v>32216.5664938763</v>
      </c>
      <c r="M3" s="4">
        <v>30473.089482503201</v>
      </c>
      <c r="N3" s="4">
        <v>34026.917914588899</v>
      </c>
      <c r="O3" s="4">
        <v>31409.022973927898</v>
      </c>
      <c r="Q3" s="3" t="s">
        <v>2</v>
      </c>
      <c r="R3" s="3" t="s">
        <v>3</v>
      </c>
      <c r="S3" s="4">
        <v>50792.212844709102</v>
      </c>
      <c r="T3" s="4">
        <v>46810.399126674703</v>
      </c>
      <c r="U3" s="4">
        <v>47097.748632289797</v>
      </c>
      <c r="V3" s="4">
        <v>44666.7384371363</v>
      </c>
      <c r="W3" s="4">
        <v>44085.287381376103</v>
      </c>
      <c r="X3" s="4">
        <v>40958.399670708197</v>
      </c>
      <c r="Y3" s="4">
        <v>41203.684138483302</v>
      </c>
      <c r="Z3" s="4">
        <v>35177.692946088697</v>
      </c>
      <c r="AA3" s="4">
        <v>33840.439169056197</v>
      </c>
      <c r="AB3" s="4">
        <v>31041.240397568199</v>
      </c>
      <c r="AC3" s="4">
        <v>30002.749439150499</v>
      </c>
      <c r="AD3" s="4">
        <v>33874.975164511103</v>
      </c>
      <c r="AE3" s="4">
        <v>31497.994343975599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2.4014042848399999</v>
      </c>
      <c r="D5" s="4">
        <v>2.7578249999999902</v>
      </c>
      <c r="E5" s="4">
        <v>4.1792640000000301</v>
      </c>
      <c r="F5" s="4">
        <v>6.0787421858600199</v>
      </c>
      <c r="G5" s="4">
        <v>7.3043859999999503</v>
      </c>
      <c r="H5" s="4">
        <v>7.8498457990499899</v>
      </c>
      <c r="I5" s="4">
        <v>9.0851229999999994</v>
      </c>
      <c r="J5" s="4">
        <v>10.754752323490001</v>
      </c>
      <c r="K5" s="4">
        <v>12.609907505050099</v>
      </c>
      <c r="L5" s="4">
        <v>13.897128526019999</v>
      </c>
      <c r="M5" s="4">
        <v>16.343488213479901</v>
      </c>
      <c r="N5" s="4">
        <v>18.731144448600102</v>
      </c>
      <c r="O5" s="4">
        <v>22.188578364089999</v>
      </c>
      <c r="Q5" s="3" t="s">
        <v>2</v>
      </c>
      <c r="R5" s="3" t="s">
        <v>5</v>
      </c>
      <c r="S5" s="4">
        <v>2.5824423138800001</v>
      </c>
      <c r="T5" s="4">
        <v>3.3736499999999898</v>
      </c>
      <c r="U5" s="4">
        <v>4.6185497015400196</v>
      </c>
      <c r="V5" s="4">
        <v>6.3426230746500201</v>
      </c>
      <c r="W5" s="4">
        <v>7.1768150754599498</v>
      </c>
      <c r="X5" s="4">
        <v>7.9745566214599899</v>
      </c>
      <c r="Y5" s="4">
        <v>9.1742676046200096</v>
      </c>
      <c r="Z5" s="4">
        <v>10.49152894813</v>
      </c>
      <c r="AA5" s="4">
        <v>12.4763753413401</v>
      </c>
      <c r="AB5" s="4">
        <v>14.223478372880001</v>
      </c>
      <c r="AC5" s="4">
        <v>16.4396023657999</v>
      </c>
      <c r="AD5" s="4">
        <v>19.0074368675701</v>
      </c>
      <c r="AE5" s="4">
        <v>22.845297255590001</v>
      </c>
    </row>
    <row r="6" spans="1:31" x14ac:dyDescent="0.25">
      <c r="A6" s="3" t="s">
        <v>2</v>
      </c>
      <c r="B6" s="3" t="s">
        <v>6</v>
      </c>
      <c r="C6" s="4">
        <v>2445.5465345286898</v>
      </c>
      <c r="D6" s="4">
        <v>2369.19358368438</v>
      </c>
      <c r="E6" s="4">
        <v>2494.5069492635298</v>
      </c>
      <c r="F6" s="4">
        <v>2979.6418717659599</v>
      </c>
      <c r="G6" s="4">
        <v>3127.8619925934499</v>
      </c>
      <c r="H6" s="4">
        <v>2961.2362858836</v>
      </c>
      <c r="I6" s="4">
        <v>3076.2726249573702</v>
      </c>
      <c r="J6" s="4">
        <v>3104.8699310685001</v>
      </c>
      <c r="K6" s="4">
        <v>3035.9947173161199</v>
      </c>
      <c r="L6" s="4">
        <v>3302.5457448480502</v>
      </c>
      <c r="M6" s="4">
        <v>3373.3970718280102</v>
      </c>
      <c r="N6" s="4">
        <v>3066.41465002018</v>
      </c>
      <c r="O6" s="4">
        <v>3347.8673480535899</v>
      </c>
      <c r="Q6" s="3" t="s">
        <v>2</v>
      </c>
      <c r="R6" s="3" t="s">
        <v>6</v>
      </c>
      <c r="S6" s="4">
        <v>2451.9453076519499</v>
      </c>
      <c r="T6" s="4">
        <v>2769.1109874670001</v>
      </c>
      <c r="U6" s="4">
        <v>2818.6485202509398</v>
      </c>
      <c r="V6" s="4">
        <v>3155.0644977467</v>
      </c>
      <c r="W6" s="4">
        <v>3186.2654162622498</v>
      </c>
      <c r="X6" s="4">
        <v>3042.6415620513399</v>
      </c>
      <c r="Y6" s="4">
        <v>3217.0821900751298</v>
      </c>
      <c r="Z6" s="4">
        <v>3252.4679562926899</v>
      </c>
      <c r="AA6" s="4">
        <v>3169.9001426270202</v>
      </c>
      <c r="AB6" s="4">
        <v>3340.02949337666</v>
      </c>
      <c r="AC6" s="4">
        <v>3374.6931908922602</v>
      </c>
      <c r="AD6" s="4">
        <v>3086.5962594494499</v>
      </c>
      <c r="AE6" s="4">
        <v>3441.9261448372199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0.08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0.255</v>
      </c>
      <c r="U8" s="4">
        <v>0.33</v>
      </c>
      <c r="V8" s="4">
        <v>0.24</v>
      </c>
      <c r="W8" s="4">
        <v>0.22015684722000001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1558.8257807692501</v>
      </c>
      <c r="D9" s="4">
        <v>2021.81699960848</v>
      </c>
      <c r="E9" s="4">
        <v>2055.2660473580299</v>
      </c>
      <c r="F9" s="4">
        <v>2164.7988613725302</v>
      </c>
      <c r="G9" s="4">
        <v>2320.81260936738</v>
      </c>
      <c r="H9" s="4">
        <v>2294.7697182861102</v>
      </c>
      <c r="I9" s="4">
        <v>2306.10470551461</v>
      </c>
      <c r="J9" s="4">
        <v>2373.6661607727101</v>
      </c>
      <c r="K9" s="4">
        <v>2495.7392455571098</v>
      </c>
      <c r="L9" s="4">
        <v>2417.3302373629699</v>
      </c>
      <c r="M9" s="4">
        <v>2479.09207072053</v>
      </c>
      <c r="N9" s="4">
        <v>2536.6962609534999</v>
      </c>
      <c r="O9" s="4">
        <v>2550.0647028447902</v>
      </c>
      <c r="Q9" s="3" t="s">
        <v>2</v>
      </c>
      <c r="R9" s="3" t="s">
        <v>9</v>
      </c>
      <c r="S9" s="4">
        <v>1561.5518485933101</v>
      </c>
      <c r="T9" s="4">
        <v>1654.00584824563</v>
      </c>
      <c r="U9" s="4">
        <v>1756.23832020946</v>
      </c>
      <c r="V9" s="4">
        <v>1873.7455137459699</v>
      </c>
      <c r="W9" s="4">
        <v>2062.4835207105102</v>
      </c>
      <c r="X9" s="4">
        <v>1984.6231170174401</v>
      </c>
      <c r="Y9" s="4">
        <v>2171.7005871624701</v>
      </c>
      <c r="Z9" s="4">
        <v>2186.0621550671599</v>
      </c>
      <c r="AA9" s="4">
        <v>2316.7687215871701</v>
      </c>
      <c r="AB9" s="4">
        <v>2208.3165664670501</v>
      </c>
      <c r="AC9" s="4">
        <v>2271.7901179886198</v>
      </c>
      <c r="AD9" s="4">
        <v>2291.6561354389301</v>
      </c>
      <c r="AE9" s="4">
        <v>2221.60502579582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2818.0136886544501</v>
      </c>
      <c r="I10" s="4">
        <v>3187.5396535723798</v>
      </c>
      <c r="J10" s="4">
        <v>5640.4647778349499</v>
      </c>
      <c r="K10" s="4">
        <v>6609.5387455171403</v>
      </c>
      <c r="L10" s="4">
        <v>7819.0504805734899</v>
      </c>
      <c r="M10" s="4">
        <v>8300.0800455162207</v>
      </c>
      <c r="N10" s="4">
        <v>8658.5518082230901</v>
      </c>
      <c r="O10" s="4">
        <v>9770.31464038589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3214.5530166262101</v>
      </c>
      <c r="Y10" s="4">
        <v>3616.9700159905101</v>
      </c>
      <c r="Z10" s="4">
        <v>5908.9949092167799</v>
      </c>
      <c r="AA10" s="4">
        <v>6707.2932453866497</v>
      </c>
      <c r="AB10" s="4">
        <v>7850.7015753281603</v>
      </c>
      <c r="AC10" s="4">
        <v>8238.5066933503895</v>
      </c>
      <c r="AD10" s="4">
        <v>8613.0350796375005</v>
      </c>
      <c r="AE10" s="4">
        <v>9992.9445357677596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6177.8844714862198</v>
      </c>
      <c r="E11" s="4">
        <v>8217.8307987068711</v>
      </c>
      <c r="F11" s="4">
        <v>11097.122947019707</v>
      </c>
      <c r="G11" s="4">
        <v>12408.496995876036</v>
      </c>
      <c r="H11" s="4">
        <v>17616.700038004063</v>
      </c>
      <c r="I11" s="4">
        <v>19772.695579948668</v>
      </c>
      <c r="J11" s="4">
        <v>25683.532347862623</v>
      </c>
      <c r="K11" s="4">
        <v>26012.527883590905</v>
      </c>
      <c r="L11" s="4">
        <v>29776.608902425145</v>
      </c>
      <c r="M11" s="4">
        <v>30965.530599069887</v>
      </c>
      <c r="N11" s="4">
        <v>31908.322091267728</v>
      </c>
      <c r="O11" s="4">
        <v>35298.793458854612</v>
      </c>
      <c r="Q11" s="3" t="s">
        <v>2</v>
      </c>
      <c r="R11" s="3" t="s">
        <v>11</v>
      </c>
      <c r="S11" s="4">
        <v>4075.0509853565077</v>
      </c>
      <c r="T11" s="4">
        <v>6012.0499093748876</v>
      </c>
      <c r="U11" s="4">
        <v>8020.1064797127528</v>
      </c>
      <c r="V11" s="4">
        <v>10878.233213195757</v>
      </c>
      <c r="W11" s="4">
        <v>12307.305600813546</v>
      </c>
      <c r="X11" s="4">
        <v>17302.971478233816</v>
      </c>
      <c r="Y11" s="4">
        <v>19241.652382776043</v>
      </c>
      <c r="Z11" s="4">
        <v>25114.674007973736</v>
      </c>
      <c r="AA11" s="4">
        <v>25561.411716069244</v>
      </c>
      <c r="AB11" s="4">
        <v>29329.558793931774</v>
      </c>
      <c r="AC11" s="4">
        <v>30581.909815708066</v>
      </c>
      <c r="AD11" s="4">
        <v>31105.067308847287</v>
      </c>
      <c r="AE11" s="4">
        <v>34827.215731038974</v>
      </c>
    </row>
    <row r="12" spans="1:31" x14ac:dyDescent="0.25">
      <c r="A12" s="3" t="s">
        <v>2</v>
      </c>
      <c r="B12" s="3" t="s">
        <v>12</v>
      </c>
      <c r="C12" s="4">
        <v>4748.5711412005703</v>
      </c>
      <c r="D12" s="4">
        <v>4843.69081067967</v>
      </c>
      <c r="E12" s="4">
        <v>4775.9255008199598</v>
      </c>
      <c r="F12" s="4">
        <v>4492.1038400786201</v>
      </c>
      <c r="G12" s="4">
        <v>4364.8596516526304</v>
      </c>
      <c r="H12" s="4">
        <v>7647.6502380300299</v>
      </c>
      <c r="I12" s="4">
        <v>7632.9749254743601</v>
      </c>
      <c r="J12" s="4">
        <v>9358.3850136145593</v>
      </c>
      <c r="K12" s="4">
        <v>11293.4754962648</v>
      </c>
      <c r="L12" s="4">
        <v>11800.4541528223</v>
      </c>
      <c r="M12" s="4">
        <v>13707.2853871837</v>
      </c>
      <c r="N12" s="4">
        <v>13962.522008088699</v>
      </c>
      <c r="O12" s="4">
        <v>15934.6553244814</v>
      </c>
      <c r="Q12" s="3" t="s">
        <v>2</v>
      </c>
      <c r="R12" s="3" t="s">
        <v>12</v>
      </c>
      <c r="S12" s="4">
        <v>5162.9254257417797</v>
      </c>
      <c r="T12" s="4">
        <v>5118.1658057303202</v>
      </c>
      <c r="U12" s="4">
        <v>5165.4731954223198</v>
      </c>
      <c r="V12" s="4">
        <v>4786.9242924280697</v>
      </c>
      <c r="W12" s="4">
        <v>4598.4627915296096</v>
      </c>
      <c r="X12" s="4">
        <v>8091.1341802071802</v>
      </c>
      <c r="Y12" s="4">
        <v>8165.6801843079702</v>
      </c>
      <c r="Z12" s="4">
        <v>10085.572485081701</v>
      </c>
      <c r="AA12" s="4">
        <v>12322.0485409871</v>
      </c>
      <c r="AB12" s="4">
        <v>12660.1035300527</v>
      </c>
      <c r="AC12" s="4">
        <v>14491.906539186401</v>
      </c>
      <c r="AD12" s="4">
        <v>14916.141278831699</v>
      </c>
      <c r="AE12" s="4">
        <v>16406.612809612201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44184.398553954503</v>
      </c>
      <c r="D14" s="4">
        <v>45303.149131256097</v>
      </c>
      <c r="E14" s="4">
        <v>43148.643991139703</v>
      </c>
      <c r="F14" s="4">
        <v>41454.776559063699</v>
      </c>
      <c r="G14" s="4">
        <v>38245.920362655801</v>
      </c>
      <c r="H14" s="4">
        <v>35948.820219772002</v>
      </c>
      <c r="I14" s="4">
        <v>36416.466443213103</v>
      </c>
      <c r="J14" s="4">
        <v>36726.6037192941</v>
      </c>
      <c r="K14" s="4">
        <v>32118.3512331038</v>
      </c>
      <c r="L14" s="4">
        <v>30593.353742767398</v>
      </c>
      <c r="M14" s="4">
        <v>28936.106337219899</v>
      </c>
      <c r="N14" s="4">
        <v>29868.274884692801</v>
      </c>
      <c r="O14" s="4">
        <v>28585.333409217099</v>
      </c>
      <c r="Q14" s="3" t="s">
        <v>13</v>
      </c>
      <c r="R14" s="3" t="s">
        <v>3</v>
      </c>
      <c r="S14" s="4">
        <v>43563.365331896501</v>
      </c>
      <c r="T14" s="4">
        <v>46229.792988092202</v>
      </c>
      <c r="U14" s="4">
        <v>44565.899758659398</v>
      </c>
      <c r="V14" s="4">
        <v>42233.245633124599</v>
      </c>
      <c r="W14" s="4">
        <v>39187.707688461902</v>
      </c>
      <c r="X14" s="4">
        <v>36742.611750144097</v>
      </c>
      <c r="Y14" s="4">
        <v>37127.2767927393</v>
      </c>
      <c r="Z14" s="4">
        <v>37219.449336570498</v>
      </c>
      <c r="AA14" s="4">
        <v>32542.675199589099</v>
      </c>
      <c r="AB14" s="4">
        <v>30769.300573141401</v>
      </c>
      <c r="AC14" s="4">
        <v>29076.705982434702</v>
      </c>
      <c r="AD14" s="4">
        <v>30483.951497270999</v>
      </c>
      <c r="AE14" s="4">
        <v>29089.857894617599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0.82336399999999699</v>
      </c>
      <c r="D16" s="4">
        <v>0.99984899999999599</v>
      </c>
      <c r="E16" s="4">
        <v>1.5129079999999999</v>
      </c>
      <c r="F16" s="4">
        <v>2.2970380000000001</v>
      </c>
      <c r="G16" s="4">
        <v>2.75376800000002</v>
      </c>
      <c r="H16" s="4">
        <v>3.2030444228199899</v>
      </c>
      <c r="I16" s="4">
        <v>3.8135899545199701</v>
      </c>
      <c r="J16" s="4">
        <v>4.5398460000000203</v>
      </c>
      <c r="K16" s="4">
        <v>5.46098999999999</v>
      </c>
      <c r="L16" s="4">
        <v>6.2599968985399803</v>
      </c>
      <c r="M16" s="4">
        <v>7.5544746004699901</v>
      </c>
      <c r="N16" s="4">
        <v>8.8934200000000008</v>
      </c>
      <c r="O16" s="4">
        <v>10.54699017802</v>
      </c>
      <c r="Q16" s="3" t="s">
        <v>13</v>
      </c>
      <c r="R16" s="3" t="s">
        <v>5</v>
      </c>
      <c r="S16" s="4">
        <v>0.82773599999999703</v>
      </c>
      <c r="T16" s="4">
        <v>1.1795739247999999</v>
      </c>
      <c r="U16" s="4">
        <v>1.6491260000000101</v>
      </c>
      <c r="V16" s="4">
        <v>2.2941964392899998</v>
      </c>
      <c r="W16" s="4">
        <v>2.7141650000000199</v>
      </c>
      <c r="X16" s="4">
        <v>3.1437145680399898</v>
      </c>
      <c r="Y16" s="4">
        <v>3.8608918485999699</v>
      </c>
      <c r="Z16" s="4">
        <v>4.5008370000000202</v>
      </c>
      <c r="AA16" s="4">
        <v>5.4588875416499798</v>
      </c>
      <c r="AB16" s="4">
        <v>6.4018219999999797</v>
      </c>
      <c r="AC16" s="4">
        <v>7.54795684349999</v>
      </c>
      <c r="AD16" s="4">
        <v>9.0359955972499897</v>
      </c>
      <c r="AE16" s="4">
        <v>10.740973114459999</v>
      </c>
    </row>
    <row r="17" spans="1:31" x14ac:dyDescent="0.25">
      <c r="A17" s="3" t="s">
        <v>13</v>
      </c>
      <c r="B17" s="3" t="s">
        <v>6</v>
      </c>
      <c r="C17" s="4">
        <v>759.22149672574994</v>
      </c>
      <c r="D17" s="4">
        <v>731.28252848726004</v>
      </c>
      <c r="E17" s="4">
        <v>774.07054836359998</v>
      </c>
      <c r="F17" s="4">
        <v>971.92401812233004</v>
      </c>
      <c r="G17" s="4">
        <v>1045.4413054576801</v>
      </c>
      <c r="H17" s="4">
        <v>1056.39943954056</v>
      </c>
      <c r="I17" s="4">
        <v>1060.8978426717799</v>
      </c>
      <c r="J17" s="4">
        <v>1061.16924773203</v>
      </c>
      <c r="K17" s="4">
        <v>1030.93019622419</v>
      </c>
      <c r="L17" s="4">
        <v>997.85439925863</v>
      </c>
      <c r="M17" s="4">
        <v>979.87494141806997</v>
      </c>
      <c r="N17" s="4">
        <v>998.40869362533999</v>
      </c>
      <c r="O17" s="4">
        <v>982.83740738057998</v>
      </c>
      <c r="Q17" s="3" t="s">
        <v>13</v>
      </c>
      <c r="R17" s="3" t="s">
        <v>6</v>
      </c>
      <c r="S17" s="4">
        <v>757.50961889363998</v>
      </c>
      <c r="T17" s="4">
        <v>814.58739918920003</v>
      </c>
      <c r="U17" s="4">
        <v>814.03231225074001</v>
      </c>
      <c r="V17" s="4">
        <v>982.78046003770999</v>
      </c>
      <c r="W17" s="4">
        <v>1032.5592356341199</v>
      </c>
      <c r="X17" s="4">
        <v>1040.3615359616999</v>
      </c>
      <c r="Y17" s="4">
        <v>1052.63036140646</v>
      </c>
      <c r="Z17" s="4">
        <v>1053.6760180305801</v>
      </c>
      <c r="AA17" s="4">
        <v>1041.95774182988</v>
      </c>
      <c r="AB17" s="4">
        <v>1008.60168762272</v>
      </c>
      <c r="AC17" s="4">
        <v>971.79795350539996</v>
      </c>
      <c r="AD17" s="4">
        <v>992.80490704213003</v>
      </c>
      <c r="AE17" s="4">
        <v>991.18332961375904</v>
      </c>
    </row>
    <row r="18" spans="1:31" x14ac:dyDescent="0.25">
      <c r="A18" s="3" t="s">
        <v>13</v>
      </c>
      <c r="B18" s="3" t="s">
        <v>7</v>
      </c>
      <c r="C18" s="4">
        <v>1.1976</v>
      </c>
      <c r="D18" s="4">
        <v>0.63960000000000095</v>
      </c>
      <c r="E18" s="4">
        <v>0.88680000000000103</v>
      </c>
      <c r="F18" s="4">
        <v>1.39154616456</v>
      </c>
      <c r="G18" s="4">
        <v>1.4817253260400001</v>
      </c>
      <c r="H18" s="4">
        <v>1.4920658409200001</v>
      </c>
      <c r="I18" s="4">
        <v>1.4887999999999999</v>
      </c>
      <c r="J18" s="4">
        <v>1.49</v>
      </c>
      <c r="K18" s="4">
        <v>1.4952000000000001</v>
      </c>
      <c r="L18" s="4">
        <v>1.49662902401</v>
      </c>
      <c r="M18" s="4">
        <v>1.5036</v>
      </c>
      <c r="N18" s="4">
        <v>1.4956</v>
      </c>
      <c r="O18" s="4">
        <v>1.48709612698</v>
      </c>
      <c r="Q18" s="3" t="s">
        <v>13</v>
      </c>
      <c r="R18" s="3" t="s">
        <v>7</v>
      </c>
      <c r="S18" s="4">
        <v>1.24773499955</v>
      </c>
      <c r="T18" s="4">
        <v>1.2347999999999999</v>
      </c>
      <c r="U18" s="4">
        <v>1.2647999999999999</v>
      </c>
      <c r="V18" s="4">
        <v>1.4603999999999999</v>
      </c>
      <c r="W18" s="4">
        <v>1.4547512004600001</v>
      </c>
      <c r="X18" s="4">
        <v>1.4416</v>
      </c>
      <c r="Y18" s="4">
        <v>1.4748000000000001</v>
      </c>
      <c r="Z18" s="4">
        <v>1.4756</v>
      </c>
      <c r="AA18" s="4">
        <v>1.4692000000000001</v>
      </c>
      <c r="AB18" s="4">
        <v>1.4927999999999999</v>
      </c>
      <c r="AC18" s="4">
        <v>1.4752000000000001</v>
      </c>
      <c r="AD18" s="4">
        <v>1.4744298711399999</v>
      </c>
      <c r="AE18" s="4">
        <v>1.47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1.0519827956100001</v>
      </c>
      <c r="K19" s="4">
        <v>0</v>
      </c>
      <c r="L19" s="4">
        <v>0</v>
      </c>
      <c r="M19" s="4">
        <v>0</v>
      </c>
      <c r="N19" s="4">
        <v>0.77416264468999996</v>
      </c>
      <c r="O19" s="4">
        <v>1.7800091416899999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1.1838895895099999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2583.6222475293598</v>
      </c>
      <c r="D20" s="4">
        <v>4897.7250765794597</v>
      </c>
      <c r="E20" s="4">
        <v>5617.4568730992496</v>
      </c>
      <c r="F20" s="4">
        <v>5131.7699325516096</v>
      </c>
      <c r="G20" s="4">
        <v>5033.1719784472598</v>
      </c>
      <c r="H20" s="4">
        <v>5499.4532796542599</v>
      </c>
      <c r="I20" s="4">
        <v>5486.0677638039997</v>
      </c>
      <c r="J20" s="4">
        <v>5588.61519222475</v>
      </c>
      <c r="K20" s="4">
        <v>6032.4713397997202</v>
      </c>
      <c r="L20" s="4">
        <v>5639.3410310786703</v>
      </c>
      <c r="M20" s="4">
        <v>5622.70778068852</v>
      </c>
      <c r="N20" s="4">
        <v>5379.8858277187801</v>
      </c>
      <c r="O20" s="4">
        <v>5422.0326681233</v>
      </c>
      <c r="Q20" s="3" t="s">
        <v>13</v>
      </c>
      <c r="R20" s="3" t="s">
        <v>9</v>
      </c>
      <c r="S20" s="4">
        <v>2565.4223624910301</v>
      </c>
      <c r="T20" s="4">
        <v>2759.1224523128999</v>
      </c>
      <c r="U20" s="4">
        <v>3367.7029746229</v>
      </c>
      <c r="V20" s="4">
        <v>3791.084555806</v>
      </c>
      <c r="W20" s="4">
        <v>4009.2913556938302</v>
      </c>
      <c r="X20" s="4">
        <v>4565.0934895936798</v>
      </c>
      <c r="Y20" s="4">
        <v>4659.9532268470202</v>
      </c>
      <c r="Z20" s="4">
        <v>5083.4806188064804</v>
      </c>
      <c r="AA20" s="4">
        <v>5566.0261098557003</v>
      </c>
      <c r="AB20" s="4">
        <v>5020.6083351281204</v>
      </c>
      <c r="AC20" s="4">
        <v>4920.3862212351196</v>
      </c>
      <c r="AD20" s="4">
        <v>4803.5620519794702</v>
      </c>
      <c r="AE20" s="4">
        <v>4625.5495218024498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1689.2232982887001</v>
      </c>
      <c r="L21" s="4">
        <v>2356.4403573377799</v>
      </c>
      <c r="M21" s="4">
        <v>2775.7772377555202</v>
      </c>
      <c r="N21" s="4">
        <v>2779.74564454969</v>
      </c>
      <c r="O21" s="4">
        <v>3229.7080429205898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1671.5567282326399</v>
      </c>
      <c r="AB21" s="4">
        <v>2392.4052426510402</v>
      </c>
      <c r="AC21" s="4">
        <v>2746.1021707416398</v>
      </c>
      <c r="AD21" s="4">
        <v>2789.9564589379302</v>
      </c>
      <c r="AE21" s="4">
        <v>3270.3016510367202</v>
      </c>
    </row>
    <row r="22" spans="1:31" x14ac:dyDescent="0.25">
      <c r="A22" s="3" t="s">
        <v>13</v>
      </c>
      <c r="B22" s="3" t="s">
        <v>11</v>
      </c>
      <c r="C22" s="4">
        <v>4975.0138461889856</v>
      </c>
      <c r="D22" s="4">
        <v>4950.7728603408505</v>
      </c>
      <c r="E22" s="4">
        <v>5599.29088472283</v>
      </c>
      <c r="F22" s="4">
        <v>9262.0735188274139</v>
      </c>
      <c r="G22" s="4">
        <v>9885.1420437445813</v>
      </c>
      <c r="H22" s="4">
        <v>10950.775108367226</v>
      </c>
      <c r="I22" s="4">
        <v>11300.140756087934</v>
      </c>
      <c r="J22" s="4">
        <v>11369.043084385834</v>
      </c>
      <c r="K22" s="4">
        <v>14490.796896748281</v>
      </c>
      <c r="L22" s="4">
        <v>14983.333277380012</v>
      </c>
      <c r="M22" s="4">
        <v>14857.782212215476</v>
      </c>
      <c r="N22" s="4">
        <v>14494.939966191911</v>
      </c>
      <c r="O22" s="4">
        <v>14739.691417440057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5460.0586182901097</v>
      </c>
      <c r="V22" s="4">
        <v>9078.4754789123017</v>
      </c>
      <c r="W22" s="4">
        <v>9598.3123040923892</v>
      </c>
      <c r="X22" s="4">
        <v>10587.017480276883</v>
      </c>
      <c r="Y22" s="4">
        <v>10894.036428623862</v>
      </c>
      <c r="Z22" s="4">
        <v>10939.964661110331</v>
      </c>
      <c r="AA22" s="4">
        <v>13995.994864286515</v>
      </c>
      <c r="AB22" s="4">
        <v>14643.238903686326</v>
      </c>
      <c r="AC22" s="4">
        <v>14438.523329905753</v>
      </c>
      <c r="AD22" s="4">
        <v>13955.667431048339</v>
      </c>
      <c r="AE22" s="4">
        <v>14254.035291174694</v>
      </c>
    </row>
    <row r="23" spans="1:31" x14ac:dyDescent="0.25">
      <c r="A23" s="3" t="s">
        <v>13</v>
      </c>
      <c r="B23" s="3" t="s">
        <v>12</v>
      </c>
      <c r="C23" s="4">
        <v>2573.2046279847</v>
      </c>
      <c r="D23" s="4">
        <v>2567.26223033202</v>
      </c>
      <c r="E23" s="4">
        <v>4431.16558154414</v>
      </c>
      <c r="F23" s="4">
        <v>4126.6578984323596</v>
      </c>
      <c r="G23" s="4">
        <v>7078.1129701190903</v>
      </c>
      <c r="H23" s="4">
        <v>6975.5977763602496</v>
      </c>
      <c r="I23" s="4">
        <v>6878.0459874907201</v>
      </c>
      <c r="J23" s="4">
        <v>6946.0225216986601</v>
      </c>
      <c r="K23" s="4">
        <v>8742.3425504163697</v>
      </c>
      <c r="L23" s="4">
        <v>11289.028485802701</v>
      </c>
      <c r="M23" s="4">
        <v>13379.2142140737</v>
      </c>
      <c r="N23" s="4">
        <v>13267.743239678</v>
      </c>
      <c r="O23" s="4">
        <v>13138.133784748001</v>
      </c>
      <c r="Q23" s="3" t="s">
        <v>13</v>
      </c>
      <c r="R23" s="3" t="s">
        <v>12</v>
      </c>
      <c r="S23" s="4">
        <v>2571.1077326937502</v>
      </c>
      <c r="T23" s="4">
        <v>2580.29758252488</v>
      </c>
      <c r="U23" s="4">
        <v>4549.8060834001099</v>
      </c>
      <c r="V23" s="4">
        <v>4183.9610203080401</v>
      </c>
      <c r="W23" s="4">
        <v>7048.3601447050896</v>
      </c>
      <c r="X23" s="4">
        <v>6994.5625959828703</v>
      </c>
      <c r="Y23" s="4">
        <v>6884.6636958932704</v>
      </c>
      <c r="Z23" s="4">
        <v>6943.5648373414397</v>
      </c>
      <c r="AA23" s="4">
        <v>8671.8818204026393</v>
      </c>
      <c r="AB23" s="4">
        <v>11317.0927514389</v>
      </c>
      <c r="AC23" s="4">
        <v>13563.948440747799</v>
      </c>
      <c r="AD23" s="4">
        <v>13355.130959592199</v>
      </c>
      <c r="AE23" s="4">
        <v>13356.1110352048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2.72266822953</v>
      </c>
      <c r="D27" s="4">
        <v>2.8040810329100099</v>
      </c>
      <c r="E27" s="4">
        <v>3.0887424960600001</v>
      </c>
      <c r="F27" s="4">
        <v>3.6915590759999901</v>
      </c>
      <c r="G27" s="4">
        <v>4.1080883719600001</v>
      </c>
      <c r="H27" s="4">
        <v>4.3833765589600002</v>
      </c>
      <c r="I27" s="4">
        <v>4.6873203032699902</v>
      </c>
      <c r="J27" s="4">
        <v>4.9369602905500001</v>
      </c>
      <c r="K27" s="4">
        <v>5.2471846147400001</v>
      </c>
      <c r="L27" s="4">
        <v>5.5234221918400097</v>
      </c>
      <c r="M27" s="4">
        <v>5.7616945787900198</v>
      </c>
      <c r="N27" s="4">
        <v>6.0237483747000198</v>
      </c>
      <c r="O27" s="4">
        <v>6.6559362639399904</v>
      </c>
      <c r="Q27" s="3" t="s">
        <v>14</v>
      </c>
      <c r="R27" s="3" t="s">
        <v>5</v>
      </c>
      <c r="S27" s="4">
        <v>2.7297487190499998</v>
      </c>
      <c r="T27" s="4">
        <v>3.35340359658001</v>
      </c>
      <c r="U27" s="4">
        <v>3.5658991773199999</v>
      </c>
      <c r="V27" s="4">
        <v>4.12414621659999</v>
      </c>
      <c r="W27" s="4">
        <v>4.3586749226599997</v>
      </c>
      <c r="X27" s="4">
        <v>4.6585519869100098</v>
      </c>
      <c r="Y27" s="4">
        <v>5.00503154418998</v>
      </c>
      <c r="Z27" s="4">
        <v>5.04473805721</v>
      </c>
      <c r="AA27" s="4">
        <v>5.2825804083100101</v>
      </c>
      <c r="AB27" s="4">
        <v>5.8025361549300101</v>
      </c>
      <c r="AC27" s="4">
        <v>6.0464530000000298</v>
      </c>
      <c r="AD27" s="4">
        <v>6.2191217876200202</v>
      </c>
      <c r="AE27" s="4">
        <v>6.9641945199600004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76.081163126183355</v>
      </c>
      <c r="D29" s="4">
        <v>53.681847931755826</v>
      </c>
      <c r="E29" s="4">
        <v>68.984167486989818</v>
      </c>
      <c r="F29" s="4">
        <v>79.339314194761499</v>
      </c>
      <c r="G29" s="4">
        <v>80.006206624749822</v>
      </c>
      <c r="H29" s="4">
        <v>78.292075929638997</v>
      </c>
      <c r="I29" s="4">
        <v>77.444164237599011</v>
      </c>
      <c r="J29" s="4">
        <v>76.959934855644008</v>
      </c>
      <c r="K29" s="4">
        <v>77.021067967016506</v>
      </c>
      <c r="L29" s="4">
        <v>77.358466743349823</v>
      </c>
      <c r="M29" s="4">
        <v>77.533469309158164</v>
      </c>
      <c r="N29" s="4">
        <v>76.714124558504011</v>
      </c>
      <c r="O29" s="4">
        <v>77.002821829684038</v>
      </c>
      <c r="Q29" s="3" t="s">
        <v>14</v>
      </c>
      <c r="R29" s="3" t="s">
        <v>7</v>
      </c>
      <c r="S29" s="4">
        <v>77.231649465789204</v>
      </c>
      <c r="T29" s="4">
        <v>77.517199484708328</v>
      </c>
      <c r="U29" s="4">
        <v>79.242080164485685</v>
      </c>
      <c r="V29" s="4">
        <v>82.043290889513187</v>
      </c>
      <c r="W29" s="4">
        <v>80.724152478944859</v>
      </c>
      <c r="X29" s="4">
        <v>79.772977682835645</v>
      </c>
      <c r="Y29" s="4">
        <v>78.298908844238355</v>
      </c>
      <c r="Z29" s="4">
        <v>77.10321772272988</v>
      </c>
      <c r="AA29" s="4">
        <v>76.816902359443361</v>
      </c>
      <c r="AB29" s="4">
        <v>78.504446824471529</v>
      </c>
      <c r="AC29" s="4">
        <v>77.559097834091489</v>
      </c>
      <c r="AD29" s="4">
        <v>77.211586421631495</v>
      </c>
      <c r="AE29" s="4">
        <v>77.279758000591485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0.27093467449999997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1.2049600837300001</v>
      </c>
      <c r="T30" s="4">
        <v>2.4996</v>
      </c>
      <c r="U30" s="4">
        <v>1.3872524577100001</v>
      </c>
      <c r="V30" s="4">
        <v>0.54135664830999997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7.1274718899999997E-3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4837.1582430692597</v>
      </c>
      <c r="D31" s="4">
        <v>5350.5509291825501</v>
      </c>
      <c r="E31" s="4">
        <v>1306.22253032044</v>
      </c>
      <c r="F31" s="4">
        <v>1426.70730656969</v>
      </c>
      <c r="G31" s="4">
        <v>1843.3133288245999</v>
      </c>
      <c r="H31" s="4">
        <v>1894.1236211033399</v>
      </c>
      <c r="I31" s="4">
        <v>1659.31659641893</v>
      </c>
      <c r="J31" s="4">
        <v>1791.9820498205299</v>
      </c>
      <c r="K31" s="4">
        <v>1838.80299823981</v>
      </c>
      <c r="L31" s="4">
        <v>1887.7432920783201</v>
      </c>
      <c r="M31" s="4">
        <v>1896.41810621998</v>
      </c>
      <c r="N31" s="4">
        <v>1790.34858724793</v>
      </c>
      <c r="O31" s="4">
        <v>2194.3128221572501</v>
      </c>
      <c r="Q31" s="3" t="s">
        <v>14</v>
      </c>
      <c r="R31" s="3" t="s">
        <v>9</v>
      </c>
      <c r="S31" s="4">
        <v>4866.9893795829703</v>
      </c>
      <c r="T31" s="4">
        <v>4857.4556757852197</v>
      </c>
      <c r="U31" s="4">
        <v>462.13064294477999</v>
      </c>
      <c r="V31" s="4">
        <v>726.99582020074001</v>
      </c>
      <c r="W31" s="4">
        <v>1093.66785619609</v>
      </c>
      <c r="X31" s="4">
        <v>1091.8569840246801</v>
      </c>
      <c r="Y31" s="4">
        <v>1102.33665190739</v>
      </c>
      <c r="Z31" s="4">
        <v>1205.2564425538301</v>
      </c>
      <c r="AA31" s="4">
        <v>1259.6793573202399</v>
      </c>
      <c r="AB31" s="4">
        <v>1491.4263776713301</v>
      </c>
      <c r="AC31" s="4">
        <v>1377.1363059032501</v>
      </c>
      <c r="AD31" s="4">
        <v>1292.8007481336799</v>
      </c>
      <c r="AE31" s="4">
        <v>1505.8545905055901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711.263341999359</v>
      </c>
      <c r="J32" s="4">
        <v>885.60533792427998</v>
      </c>
      <c r="K32" s="4">
        <v>1082.1029372129201</v>
      </c>
      <c r="L32" s="4">
        <v>1113.01142960009</v>
      </c>
      <c r="M32" s="4">
        <v>1129.53168001925</v>
      </c>
      <c r="N32" s="4">
        <v>1129.4319151462801</v>
      </c>
      <c r="O32" s="4">
        <v>1131.8573504789299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709.31978610661099</v>
      </c>
      <c r="Z32" s="4">
        <v>888.97079687969006</v>
      </c>
      <c r="AA32" s="4">
        <v>1083.0741663707299</v>
      </c>
      <c r="AB32" s="4">
        <v>1136.2148110293399</v>
      </c>
      <c r="AC32" s="4">
        <v>1138.5487220340999</v>
      </c>
      <c r="AD32" s="4">
        <v>1122.66500071208</v>
      </c>
      <c r="AE32" s="4">
        <v>1135.3523862945201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1385.8754630408916</v>
      </c>
      <c r="E33" s="4">
        <v>3973.9202588607504</v>
      </c>
      <c r="F33" s="4">
        <v>5678.3051001733993</v>
      </c>
      <c r="G33" s="4">
        <v>6084.1291735452951</v>
      </c>
      <c r="H33" s="4">
        <v>6048.7546313680987</v>
      </c>
      <c r="I33" s="4">
        <v>6840.7114611993111</v>
      </c>
      <c r="J33" s="4">
        <v>6791.2310359911717</v>
      </c>
      <c r="K33" s="4">
        <v>6715.3921114628911</v>
      </c>
      <c r="L33" s="4">
        <v>6732.5341326654852</v>
      </c>
      <c r="M33" s="4">
        <v>7457.432079264061</v>
      </c>
      <c r="N33" s="4">
        <v>8106.4338095142175</v>
      </c>
      <c r="O33" s="4">
        <v>8197.8153291811923</v>
      </c>
      <c r="Q33" s="3" t="s">
        <v>14</v>
      </c>
      <c r="R33" s="3" t="s">
        <v>11</v>
      </c>
      <c r="S33" s="4">
        <v>1137.9420760817691</v>
      </c>
      <c r="T33" s="4">
        <v>1331.5605615987517</v>
      </c>
      <c r="U33" s="4">
        <v>3879.2278557062969</v>
      </c>
      <c r="V33" s="4">
        <v>5520.1691837840699</v>
      </c>
      <c r="W33" s="4">
        <v>5900.7135606025222</v>
      </c>
      <c r="X33" s="4">
        <v>5858.9423646026607</v>
      </c>
      <c r="Y33" s="4">
        <v>6579.5394503407388</v>
      </c>
      <c r="Z33" s="4">
        <v>6529.5348087586799</v>
      </c>
      <c r="AA33" s="4">
        <v>6523.4947479117636</v>
      </c>
      <c r="AB33" s="4">
        <v>6531.3121192409099</v>
      </c>
      <c r="AC33" s="4">
        <v>7198.9603340920121</v>
      </c>
      <c r="AD33" s="4">
        <v>7871.5736052053326</v>
      </c>
      <c r="AE33" s="4">
        <v>7882.5216393767332</v>
      </c>
    </row>
    <row r="34" spans="1:31" x14ac:dyDescent="0.25">
      <c r="A34" s="3" t="s">
        <v>14</v>
      </c>
      <c r="B34" s="3" t="s">
        <v>12</v>
      </c>
      <c r="C34" s="4">
        <v>5772.9888016825198</v>
      </c>
      <c r="D34" s="4">
        <v>5757.7892925303204</v>
      </c>
      <c r="E34" s="4">
        <v>5664.5786985093</v>
      </c>
      <c r="F34" s="4">
        <v>5031.1011786521103</v>
      </c>
      <c r="G34" s="4">
        <v>4873.2391946430498</v>
      </c>
      <c r="H34" s="4">
        <v>4994.3277870823604</v>
      </c>
      <c r="I34" s="4">
        <v>5665.7116554464701</v>
      </c>
      <c r="J34" s="4">
        <v>5977.9962238327498</v>
      </c>
      <c r="K34" s="4">
        <v>6302.7463825639297</v>
      </c>
      <c r="L34" s="4">
        <v>6815.8127863774198</v>
      </c>
      <c r="M34" s="4">
        <v>7276.3872216704403</v>
      </c>
      <c r="N34" s="4">
        <v>7567.3989211726903</v>
      </c>
      <c r="O34" s="4">
        <v>8038.4498014655501</v>
      </c>
      <c r="Q34" s="3" t="s">
        <v>14</v>
      </c>
      <c r="R34" s="3" t="s">
        <v>12</v>
      </c>
      <c r="S34" s="4">
        <v>6653.7699961005401</v>
      </c>
      <c r="T34" s="4">
        <v>6708.5548663711497</v>
      </c>
      <c r="U34" s="4">
        <v>6488.8540813362497</v>
      </c>
      <c r="V34" s="4">
        <v>5773.8333669397798</v>
      </c>
      <c r="W34" s="4">
        <v>5558.1806164139498</v>
      </c>
      <c r="X34" s="4">
        <v>5689.7340922268804</v>
      </c>
      <c r="Y34" s="4">
        <v>6503.3958129622297</v>
      </c>
      <c r="Z34" s="4">
        <v>6838.1059841623801</v>
      </c>
      <c r="AA34" s="4">
        <v>7175.6886213890002</v>
      </c>
      <c r="AB34" s="4">
        <v>7653.7404205119301</v>
      </c>
      <c r="AC34" s="4">
        <v>8266.2215841111392</v>
      </c>
      <c r="AD34" s="4">
        <v>8571.9630383707699</v>
      </c>
      <c r="AE34" s="4">
        <v>9110.2074665431701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7.4742000000000003E-2</v>
      </c>
      <c r="D38" s="4">
        <v>4.2014000000000003E-2</v>
      </c>
      <c r="E38" s="4">
        <v>6.7354519089999995E-2</v>
      </c>
      <c r="F38" s="4">
        <v>0.193074</v>
      </c>
      <c r="G38" s="4">
        <v>0.366900000000001</v>
      </c>
      <c r="H38" s="4">
        <v>0.45223411086999998</v>
      </c>
      <c r="I38" s="4">
        <v>0.60928371392000003</v>
      </c>
      <c r="J38" s="4">
        <v>0.73805469546999802</v>
      </c>
      <c r="K38" s="4">
        <v>0.921627999999999</v>
      </c>
      <c r="L38" s="4">
        <v>1.1111302409199999</v>
      </c>
      <c r="M38" s="4">
        <v>1.3653032703800001</v>
      </c>
      <c r="N38" s="4">
        <v>1.36554005615</v>
      </c>
      <c r="O38" s="4">
        <v>1.78588585912001</v>
      </c>
      <c r="Q38" s="3" t="s">
        <v>15</v>
      </c>
      <c r="R38" s="3" t="s">
        <v>5</v>
      </c>
      <c r="S38" s="4">
        <v>9.3743000000000007E-2</v>
      </c>
      <c r="T38" s="4">
        <v>0.116323</v>
      </c>
      <c r="U38" s="4">
        <v>0.19494816837000001</v>
      </c>
      <c r="V38" s="4">
        <v>0.30843383521000001</v>
      </c>
      <c r="W38" s="4">
        <v>0.464979818090001</v>
      </c>
      <c r="X38" s="4">
        <v>0.56566510972000195</v>
      </c>
      <c r="Y38" s="4">
        <v>0.73734991428999896</v>
      </c>
      <c r="Z38" s="4">
        <v>0.91534597527999795</v>
      </c>
      <c r="AA38" s="4">
        <v>1.04425689229</v>
      </c>
      <c r="AB38" s="4">
        <v>1.3607431169699999</v>
      </c>
      <c r="AC38" s="4">
        <v>1.5154913849</v>
      </c>
      <c r="AD38" s="4">
        <v>1.6265870743999999</v>
      </c>
      <c r="AE38" s="4">
        <v>1.91481873870001</v>
      </c>
    </row>
    <row r="39" spans="1:31" x14ac:dyDescent="0.25">
      <c r="A39" s="3" t="s">
        <v>15</v>
      </c>
      <c r="B39" s="3" t="s">
        <v>6</v>
      </c>
      <c r="C39" s="4">
        <v>8657.6361602132401</v>
      </c>
      <c r="D39" s="4">
        <v>8678.4232370767204</v>
      </c>
      <c r="E39" s="4">
        <v>8681.89252185246</v>
      </c>
      <c r="F39" s="4">
        <v>8673.4004560135509</v>
      </c>
      <c r="G39" s="4">
        <v>8566.8657175144599</v>
      </c>
      <c r="H39" s="4">
        <v>8478.6024667651709</v>
      </c>
      <c r="I39" s="4">
        <v>8403.9448814277894</v>
      </c>
      <c r="J39" s="4">
        <v>8406.85244355141</v>
      </c>
      <c r="K39" s="4">
        <v>8382.7650834183605</v>
      </c>
      <c r="L39" s="4">
        <v>8337.6625092331506</v>
      </c>
      <c r="M39" s="4">
        <v>8184.2584956977598</v>
      </c>
      <c r="N39" s="4">
        <v>8145.0784175106401</v>
      </c>
      <c r="O39" s="4">
        <v>8058.7134532761202</v>
      </c>
      <c r="Q39" s="3" t="s">
        <v>15</v>
      </c>
      <c r="R39" s="3" t="s">
        <v>6</v>
      </c>
      <c r="S39" s="4">
        <v>8638.4846509805102</v>
      </c>
      <c r="T39" s="4">
        <v>8660.4151200118995</v>
      </c>
      <c r="U39" s="4">
        <v>8638.2922859833707</v>
      </c>
      <c r="V39" s="4">
        <v>8533.4394286368806</v>
      </c>
      <c r="W39" s="4">
        <v>8459.7765099726403</v>
      </c>
      <c r="X39" s="4">
        <v>8447.55468629604</v>
      </c>
      <c r="Y39" s="4">
        <v>8443.6351273585406</v>
      </c>
      <c r="Z39" s="4">
        <v>8360.2488636742</v>
      </c>
      <c r="AA39" s="4">
        <v>8329.45551039973</v>
      </c>
      <c r="AB39" s="4">
        <v>8127.6682012640103</v>
      </c>
      <c r="AC39" s="4">
        <v>7984.5574953452897</v>
      </c>
      <c r="AD39" s="4">
        <v>8029.3375381382402</v>
      </c>
      <c r="AE39" s="4">
        <v>7830.2124510358599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3.2718182300000001E-3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  <c r="J42" s="4">
        <v>0</v>
      </c>
      <c r="K42" s="4">
        <v>0</v>
      </c>
      <c r="L42" s="4">
        <v>1.4789983359400001</v>
      </c>
      <c r="M42" s="4">
        <v>2.3931276270500002</v>
      </c>
      <c r="N42" s="4">
        <v>14.20900508597</v>
      </c>
      <c r="O42" s="4">
        <v>14.882300122489999</v>
      </c>
      <c r="Q42" s="3" t="s">
        <v>15</v>
      </c>
      <c r="R42" s="3" t="s">
        <v>9</v>
      </c>
      <c r="S42" s="4">
        <v>24.841661947270001</v>
      </c>
      <c r="T42" s="4">
        <v>7.4686393331299996</v>
      </c>
      <c r="U42" s="4">
        <v>5.2819414799999999E-2</v>
      </c>
      <c r="V42" s="4">
        <v>6.0546342650000001E-2</v>
      </c>
      <c r="W42" s="4">
        <v>7.9184583470599996</v>
      </c>
      <c r="X42" s="4">
        <v>8.2957450900000007E-3</v>
      </c>
      <c r="Y42" s="4">
        <v>0.30998766199</v>
      </c>
      <c r="Z42" s="4">
        <v>0.18380415829999999</v>
      </c>
      <c r="AA42" s="4">
        <v>12.998207835980001</v>
      </c>
      <c r="AB42" s="4">
        <v>1.6755213094500001</v>
      </c>
      <c r="AC42" s="4">
        <v>10.517224820159999</v>
      </c>
      <c r="AD42" s="4">
        <v>22.747812421999999</v>
      </c>
      <c r="AE42" s="4">
        <v>54.147956504920003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2175.0583143959602</v>
      </c>
      <c r="D45" s="4">
        <v>2183.5248152869999</v>
      </c>
      <c r="E45" s="4">
        <v>2517.00379958741</v>
      </c>
      <c r="F45" s="4">
        <v>2991.0932455850698</v>
      </c>
      <c r="G45" s="4">
        <v>3540.06391342509</v>
      </c>
      <c r="H45" s="4">
        <v>3657.15231081109</v>
      </c>
      <c r="I45" s="4">
        <v>3917.8822046608602</v>
      </c>
      <c r="J45" s="4">
        <v>3829.3607424461202</v>
      </c>
      <c r="K45" s="4">
        <v>3970.2372987373601</v>
      </c>
      <c r="L45" s="4">
        <v>4202.5323189001001</v>
      </c>
      <c r="M45" s="4">
        <v>4308.4453383854998</v>
      </c>
      <c r="N45" s="4">
        <v>5067.5480467570897</v>
      </c>
      <c r="O45" s="4">
        <v>5039.9637357890897</v>
      </c>
      <c r="Q45" s="3" t="s">
        <v>15</v>
      </c>
      <c r="R45" s="3" t="s">
        <v>12</v>
      </c>
      <c r="S45" s="4">
        <v>2262.53076697405</v>
      </c>
      <c r="T45" s="4">
        <v>2270.5429774694899</v>
      </c>
      <c r="U45" s="4">
        <v>2658.0182806501098</v>
      </c>
      <c r="V45" s="4">
        <v>3119.41514210785</v>
      </c>
      <c r="W45" s="4">
        <v>3656.5795696569799</v>
      </c>
      <c r="X45" s="4">
        <v>3752.9443136324098</v>
      </c>
      <c r="Y45" s="4">
        <v>4037.7835303861202</v>
      </c>
      <c r="Z45" s="4">
        <v>4059.5993698900102</v>
      </c>
      <c r="AA45" s="4">
        <v>4106.4565116103104</v>
      </c>
      <c r="AB45" s="4">
        <v>4363.1284815234403</v>
      </c>
      <c r="AC45" s="4">
        <v>4454.5905947166502</v>
      </c>
      <c r="AD45" s="4">
        <v>5228.8693103129799</v>
      </c>
      <c r="AE45" s="4">
        <v>5211.2178101501904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34345.675511870802</v>
      </c>
      <c r="D48" s="4">
        <v>31448.835372751</v>
      </c>
      <c r="E48" s="4">
        <v>30606.1839941422</v>
      </c>
      <c r="F48" s="4">
        <v>29758.097924814501</v>
      </c>
      <c r="G48" s="4">
        <v>28449.660613039301</v>
      </c>
      <c r="H48" s="4">
        <v>27182.843096251701</v>
      </c>
      <c r="I48" s="4">
        <v>21437.235207522201</v>
      </c>
      <c r="J48" s="4">
        <v>21079.567622568899</v>
      </c>
      <c r="K48" s="4">
        <v>20975.441960016698</v>
      </c>
      <c r="L48" s="4">
        <v>20156.774072882799</v>
      </c>
      <c r="M48" s="4">
        <v>19848.389948257001</v>
      </c>
      <c r="N48" s="4">
        <v>14264.1883095782</v>
      </c>
      <c r="O48" s="4">
        <v>13657.4756046776</v>
      </c>
      <c r="Q48" s="3" t="s">
        <v>16</v>
      </c>
      <c r="R48" s="3" t="s">
        <v>4</v>
      </c>
      <c r="S48" s="4">
        <v>33694.250113354698</v>
      </c>
      <c r="T48" s="4">
        <v>34154.786885548499</v>
      </c>
      <c r="U48" s="4">
        <v>32402.5247615218</v>
      </c>
      <c r="V48" s="4">
        <v>30890.007948418701</v>
      </c>
      <c r="W48" s="4">
        <v>28745.3478479244</v>
      </c>
      <c r="X48" s="4">
        <v>27828.1016868144</v>
      </c>
      <c r="Y48" s="4">
        <v>22088.655478348101</v>
      </c>
      <c r="Z48" s="4">
        <v>21551.552843372599</v>
      </c>
      <c r="AA48" s="4">
        <v>21165.766706401701</v>
      </c>
      <c r="AB48" s="4">
        <v>20993.771643992099</v>
      </c>
      <c r="AC48" s="4">
        <v>20234.082809859799</v>
      </c>
      <c r="AD48" s="4">
        <v>14187.088025158</v>
      </c>
      <c r="AE48" s="4">
        <v>13822.9518877396</v>
      </c>
    </row>
    <row r="49" spans="1:31" x14ac:dyDescent="0.25">
      <c r="A49" s="3" t="s">
        <v>16</v>
      </c>
      <c r="B49" s="3" t="s">
        <v>5</v>
      </c>
      <c r="C49" s="4">
        <v>1.37376202475</v>
      </c>
      <c r="D49" s="4">
        <v>1.42782895961</v>
      </c>
      <c r="E49" s="4">
        <v>2.0670729926500102</v>
      </c>
      <c r="F49" s="4">
        <v>3.1817150491300099</v>
      </c>
      <c r="G49" s="4">
        <v>3.9895152042900102</v>
      </c>
      <c r="H49" s="4">
        <v>4.5575109237800104</v>
      </c>
      <c r="I49" s="4">
        <v>5.6350688460600002</v>
      </c>
      <c r="J49" s="4">
        <v>6.58732444833002</v>
      </c>
      <c r="K49" s="4">
        <v>8.1523835307500008</v>
      </c>
      <c r="L49" s="4">
        <v>9.3383295394299903</v>
      </c>
      <c r="M49" s="4">
        <v>11.0728157848</v>
      </c>
      <c r="N49" s="4">
        <v>12.643605045599999</v>
      </c>
      <c r="O49" s="4">
        <v>15.4358131348</v>
      </c>
      <c r="Q49" s="3" t="s">
        <v>16</v>
      </c>
      <c r="R49" s="3" t="s">
        <v>5</v>
      </c>
      <c r="S49" s="4">
        <v>1.4146673192899999</v>
      </c>
      <c r="T49" s="4">
        <v>1.9332333962099999</v>
      </c>
      <c r="U49" s="4">
        <v>2.5181930000000001</v>
      </c>
      <c r="V49" s="4">
        <v>3.6364588763500101</v>
      </c>
      <c r="W49" s="4">
        <v>4.1711888608500098</v>
      </c>
      <c r="X49" s="4">
        <v>4.7436194418400204</v>
      </c>
      <c r="Y49" s="4">
        <v>5.9947167306600004</v>
      </c>
      <c r="Z49" s="4">
        <v>6.8781361835900201</v>
      </c>
      <c r="AA49" s="4">
        <v>8.1111178958500005</v>
      </c>
      <c r="AB49" s="4">
        <v>9.7806462528899907</v>
      </c>
      <c r="AC49" s="4">
        <v>11.285300628570001</v>
      </c>
      <c r="AD49" s="4">
        <v>12.75894251619</v>
      </c>
      <c r="AE49" s="4">
        <v>15.338255854430001</v>
      </c>
    </row>
    <row r="50" spans="1:31" x14ac:dyDescent="0.25">
      <c r="A50" s="3" t="s">
        <v>16</v>
      </c>
      <c r="B50" s="3" t="s">
        <v>6</v>
      </c>
      <c r="C50" s="4">
        <v>3029.57411376452</v>
      </c>
      <c r="D50" s="4">
        <v>3047.2392486905201</v>
      </c>
      <c r="E50" s="4">
        <v>3057.20543209487</v>
      </c>
      <c r="F50" s="4">
        <v>3040.2045007929401</v>
      </c>
      <c r="G50" s="4">
        <v>3022.7281544554198</v>
      </c>
      <c r="H50" s="4">
        <v>3044.8174584418798</v>
      </c>
      <c r="I50" s="4">
        <v>3041.6284753602599</v>
      </c>
      <c r="J50" s="4">
        <v>3051.39822710312</v>
      </c>
      <c r="K50" s="4">
        <v>3040.3747190509198</v>
      </c>
      <c r="L50" s="4">
        <v>3015.11072763523</v>
      </c>
      <c r="M50" s="4">
        <v>3021.12216033401</v>
      </c>
      <c r="N50" s="4">
        <v>3033.6937626631102</v>
      </c>
      <c r="O50" s="4">
        <v>2945.5544685042601</v>
      </c>
      <c r="Q50" s="3" t="s">
        <v>16</v>
      </c>
      <c r="R50" s="3" t="s">
        <v>6</v>
      </c>
      <c r="S50" s="4">
        <v>3009.9219926179098</v>
      </c>
      <c r="T50" s="4">
        <v>3030.5663129732602</v>
      </c>
      <c r="U50" s="4">
        <v>3041.6914502290801</v>
      </c>
      <c r="V50" s="4">
        <v>3028.9052350176398</v>
      </c>
      <c r="W50" s="4">
        <v>3029.1470189182401</v>
      </c>
      <c r="X50" s="4">
        <v>3032.4968939150599</v>
      </c>
      <c r="Y50" s="4">
        <v>3035.6749225806602</v>
      </c>
      <c r="Z50" s="4">
        <v>3035.7697296944698</v>
      </c>
      <c r="AA50" s="4">
        <v>3036.7696555733401</v>
      </c>
      <c r="AB50" s="4">
        <v>3045.6497264036202</v>
      </c>
      <c r="AC50" s="4">
        <v>3012.7681738634401</v>
      </c>
      <c r="AD50" s="4">
        <v>3042.5110153885598</v>
      </c>
      <c r="AE50" s="4">
        <v>2999.6997619285298</v>
      </c>
    </row>
    <row r="51" spans="1:31" x14ac:dyDescent="0.25">
      <c r="A51" s="3" t="s">
        <v>16</v>
      </c>
      <c r="B51" s="3" t="s">
        <v>7</v>
      </c>
      <c r="C51" s="4">
        <v>32.619009823190098</v>
      </c>
      <c r="D51" s="4">
        <v>15.458805512870001</v>
      </c>
      <c r="E51" s="4">
        <v>17.285164429089999</v>
      </c>
      <c r="F51" s="4">
        <v>25.48553597107</v>
      </c>
      <c r="G51" s="4">
        <v>26.357839058900002</v>
      </c>
      <c r="H51" s="4">
        <v>25.9720012326</v>
      </c>
      <c r="I51" s="4">
        <v>26.551144394360001</v>
      </c>
      <c r="J51" s="4">
        <v>26.134216482629999</v>
      </c>
      <c r="K51" s="4">
        <v>24.32503066932</v>
      </c>
      <c r="L51" s="4">
        <v>26.15297944676</v>
      </c>
      <c r="M51" s="4">
        <v>25.905844411469999</v>
      </c>
      <c r="N51" s="4">
        <v>20.234164217330001</v>
      </c>
      <c r="O51" s="4">
        <v>22.721191774419999</v>
      </c>
      <c r="Q51" s="3" t="s">
        <v>16</v>
      </c>
      <c r="R51" s="3" t="s">
        <v>7</v>
      </c>
      <c r="S51" s="4">
        <v>34.234681394830098</v>
      </c>
      <c r="T51" s="4">
        <v>32.433409155310102</v>
      </c>
      <c r="U51" s="4">
        <v>28.906871182110098</v>
      </c>
      <c r="V51" s="4">
        <v>32.477611472070102</v>
      </c>
      <c r="W51" s="4">
        <v>29.862412950230102</v>
      </c>
      <c r="X51" s="4">
        <v>29.773377921560101</v>
      </c>
      <c r="Y51" s="4">
        <v>30.570119657620101</v>
      </c>
      <c r="Z51" s="4">
        <v>28.27883530231</v>
      </c>
      <c r="AA51" s="4">
        <v>25.487099838020001</v>
      </c>
      <c r="AB51" s="4">
        <v>28.685174626950101</v>
      </c>
      <c r="AC51" s="4">
        <v>26.64351945276</v>
      </c>
      <c r="AD51" s="4">
        <v>21.0835913154</v>
      </c>
      <c r="AE51" s="4">
        <v>23.608963664449998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102.20913878894</v>
      </c>
      <c r="D53" s="4">
        <v>383.53776384673</v>
      </c>
      <c r="E53" s="4">
        <v>628.50548518807</v>
      </c>
      <c r="F53" s="4">
        <v>1000.2977848499301</v>
      </c>
      <c r="G53" s="4">
        <v>2037.7565717233399</v>
      </c>
      <c r="H53" s="4">
        <v>2122.6540964370702</v>
      </c>
      <c r="I53" s="4">
        <v>3325.6517303803298</v>
      </c>
      <c r="J53" s="4">
        <v>4095.7611044178698</v>
      </c>
      <c r="K53" s="4">
        <v>4752.4255742058604</v>
      </c>
      <c r="L53" s="4">
        <v>5824.4923052245504</v>
      </c>
      <c r="M53" s="4">
        <v>6864.0352364492801</v>
      </c>
      <c r="N53" s="4">
        <v>8652.6274696055207</v>
      </c>
      <c r="O53" s="4">
        <v>10019.8952713333</v>
      </c>
      <c r="Q53" s="3" t="s">
        <v>16</v>
      </c>
      <c r="R53" s="3" t="s">
        <v>9</v>
      </c>
      <c r="S53" s="4">
        <v>175.50787532385999</v>
      </c>
      <c r="T53" s="4">
        <v>242.03454581947</v>
      </c>
      <c r="U53" s="4">
        <v>382.08868226928001</v>
      </c>
      <c r="V53" s="4">
        <v>641.01452651033003</v>
      </c>
      <c r="W53" s="4">
        <v>1057.7157152274201</v>
      </c>
      <c r="X53" s="4">
        <v>1197.37409775163</v>
      </c>
      <c r="Y53" s="4">
        <v>2115.4013455763002</v>
      </c>
      <c r="Z53" s="4">
        <v>2241.3482484585102</v>
      </c>
      <c r="AA53" s="4">
        <v>2625.2423839728399</v>
      </c>
      <c r="AB53" s="4">
        <v>3977.1241512696902</v>
      </c>
      <c r="AC53" s="4">
        <v>4584.0938958405804</v>
      </c>
      <c r="AD53" s="4">
        <v>6360.55501530932</v>
      </c>
      <c r="AE53" s="4">
        <v>7452.8318342730299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725.29821655570095</v>
      </c>
      <c r="J54" s="4">
        <v>1268.84607953315</v>
      </c>
      <c r="K54" s="4">
        <v>1477.3262240675999</v>
      </c>
      <c r="L54" s="4">
        <v>1933.76237070855</v>
      </c>
      <c r="M54" s="4">
        <v>2058.4113814984998</v>
      </c>
      <c r="N54" s="4">
        <v>1619.4951294479199</v>
      </c>
      <c r="O54" s="4">
        <v>1982.9708966896401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882.65351571278097</v>
      </c>
      <c r="Z54" s="4">
        <v>1482.770160819</v>
      </c>
      <c r="AA54" s="4">
        <v>1670.76589443432</v>
      </c>
      <c r="AB54" s="4">
        <v>2253.5733041113199</v>
      </c>
      <c r="AC54" s="4">
        <v>2244.4933004854702</v>
      </c>
      <c r="AD54" s="4">
        <v>1853.6159171066099</v>
      </c>
      <c r="AE54" s="4">
        <v>2146.1495013920198</v>
      </c>
    </row>
    <row r="55" spans="1:31" x14ac:dyDescent="0.25">
      <c r="A55" s="3" t="s">
        <v>16</v>
      </c>
      <c r="B55" s="3" t="s">
        <v>11</v>
      </c>
      <c r="C55" s="4">
        <v>2605.1944737487415</v>
      </c>
      <c r="D55" s="4">
        <v>2604.6685414223075</v>
      </c>
      <c r="E55" s="4">
        <v>2592.1198506727869</v>
      </c>
      <c r="F55" s="4">
        <v>3597.6635468155946</v>
      </c>
      <c r="G55" s="4">
        <v>3594.1971387753288</v>
      </c>
      <c r="H55" s="4">
        <v>3706.7402392822933</v>
      </c>
      <c r="I55" s="4">
        <v>6382.0247104015671</v>
      </c>
      <c r="J55" s="4">
        <v>7162.5294614985023</v>
      </c>
      <c r="K55" s="4">
        <v>7804.0050027239977</v>
      </c>
      <c r="L55" s="4">
        <v>8444.3591184471206</v>
      </c>
      <c r="M55" s="4">
        <v>8457.2498177695525</v>
      </c>
      <c r="N55" s="4">
        <v>8439.4956674647765</v>
      </c>
      <c r="O55" s="4">
        <v>8271.2095555833184</v>
      </c>
      <c r="Q55" s="3" t="s">
        <v>16</v>
      </c>
      <c r="R55" s="3" t="s">
        <v>11</v>
      </c>
      <c r="S55" s="4">
        <v>2408.986904261591</v>
      </c>
      <c r="T55" s="4">
        <v>2411.2602971025231</v>
      </c>
      <c r="U55" s="4">
        <v>2410.4779906747008</v>
      </c>
      <c r="V55" s="4">
        <v>3365.141208723071</v>
      </c>
      <c r="W55" s="4">
        <v>3374.9727353030253</v>
      </c>
      <c r="X55" s="4">
        <v>3459.421120755097</v>
      </c>
      <c r="Y55" s="4">
        <v>5916.7348368247922</v>
      </c>
      <c r="Z55" s="4">
        <v>6559.8265559344381</v>
      </c>
      <c r="AA55" s="4">
        <v>7209.7052022593552</v>
      </c>
      <c r="AB55" s="4">
        <v>7793.2961962896825</v>
      </c>
      <c r="AC55" s="4">
        <v>7781.5754609762525</v>
      </c>
      <c r="AD55" s="4">
        <v>7740.0493417768575</v>
      </c>
      <c r="AE55" s="4">
        <v>7531.9281059335171</v>
      </c>
    </row>
    <row r="56" spans="1:31" x14ac:dyDescent="0.25">
      <c r="A56" s="3" t="s">
        <v>16</v>
      </c>
      <c r="B56" s="3" t="s">
        <v>12</v>
      </c>
      <c r="C56" s="4">
        <v>12515.2451505587</v>
      </c>
      <c r="D56" s="4">
        <v>12443.950344184899</v>
      </c>
      <c r="E56" s="4">
        <v>12668.322452840201</v>
      </c>
      <c r="F56" s="4">
        <v>13283.979734348201</v>
      </c>
      <c r="G56" s="4">
        <v>14235.819134371701</v>
      </c>
      <c r="H56" s="4">
        <v>15594.185328522801</v>
      </c>
      <c r="I56" s="4">
        <v>16589.059396439399</v>
      </c>
      <c r="J56" s="4">
        <v>17457.075127277501</v>
      </c>
      <c r="K56" s="4">
        <v>18518.784033554901</v>
      </c>
      <c r="L56" s="4">
        <v>18192.632889355598</v>
      </c>
      <c r="M56" s="4">
        <v>18167.214667772001</v>
      </c>
      <c r="N56" s="4">
        <v>18778.3359032552</v>
      </c>
      <c r="O56" s="4">
        <v>18542.8181358111</v>
      </c>
      <c r="Q56" s="3" t="s">
        <v>16</v>
      </c>
      <c r="R56" s="3" t="s">
        <v>12</v>
      </c>
      <c r="S56" s="4">
        <v>14743.180875280899</v>
      </c>
      <c r="T56" s="4">
        <v>14975.4483334911</v>
      </c>
      <c r="U56" s="4">
        <v>15050.1666402421</v>
      </c>
      <c r="V56" s="4">
        <v>15403.7738450367</v>
      </c>
      <c r="W56" s="4">
        <v>16599.952886966799</v>
      </c>
      <c r="X56" s="4">
        <v>18271.891772475501</v>
      </c>
      <c r="Y56" s="4">
        <v>19493.375946237698</v>
      </c>
      <c r="Z56" s="4">
        <v>20788.351546725</v>
      </c>
      <c r="AA56" s="4">
        <v>21728.2613812737</v>
      </c>
      <c r="AB56" s="4">
        <v>21323.435566115098</v>
      </c>
      <c r="AC56" s="4">
        <v>21391.106331777399</v>
      </c>
      <c r="AD56" s="4">
        <v>22077.533688318301</v>
      </c>
      <c r="AE56" s="4">
        <v>22077.680123889601</v>
      </c>
    </row>
    <row r="58" spans="1:31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</row>
    <row r="59" spans="1:31" x14ac:dyDescent="0.25"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33D782-8AAE-4A9B-AC91-DEC2E956D353}">
  <dimension ref="A1:AE59"/>
  <sheetViews>
    <sheetView zoomScale="80" zoomScaleNormal="80" workbookViewId="0"/>
  </sheetViews>
  <sheetFormatPr defaultRowHeight="15" x14ac:dyDescent="0.25"/>
  <cols>
    <col min="1" max="2" width="17.28515625" customWidth="1"/>
    <col min="3" max="15" width="9.140625" customWidth="1"/>
    <col min="17" max="18" width="17.28515625" customWidth="1"/>
    <col min="19" max="31" width="9.140625" customWidth="1"/>
  </cols>
  <sheetData>
    <row r="1" spans="1:31" x14ac:dyDescent="0.25">
      <c r="A1" s="1" t="s">
        <v>120</v>
      </c>
      <c r="Q1" s="1" t="s">
        <v>121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0.59300089276981094</v>
      </c>
      <c r="D3" s="8">
        <v>0.70401110720464144</v>
      </c>
      <c r="E3" s="8">
        <v>0.69349743198180902</v>
      </c>
      <c r="F3" s="8">
        <v>0.64620157294405423</v>
      </c>
      <c r="G3" s="8">
        <v>0.6254962744663185</v>
      </c>
      <c r="H3" s="8">
        <v>0.58811111828761387</v>
      </c>
      <c r="I3" s="8">
        <v>0.59138202140429397</v>
      </c>
      <c r="J3" s="8">
        <v>0.60127409511719443</v>
      </c>
      <c r="K3" s="8">
        <v>0.57313967376120534</v>
      </c>
      <c r="L3" s="8">
        <v>0.53767401155365135</v>
      </c>
      <c r="M3" s="8">
        <v>0.50718693548515914</v>
      </c>
      <c r="N3" s="8">
        <v>0.56788762574749829</v>
      </c>
      <c r="O3" s="8">
        <v>0.52419662364028241</v>
      </c>
      <c r="Q3" s="3" t="s">
        <v>2</v>
      </c>
      <c r="R3" s="3" t="s">
        <v>3</v>
      </c>
      <c r="S3" s="8">
        <v>0.57068876115383427</v>
      </c>
      <c r="T3" s="8">
        <v>0.65485942013993392</v>
      </c>
      <c r="U3" s="8">
        <v>0.65707911209286762</v>
      </c>
      <c r="V3" s="8">
        <v>0.62487043430947686</v>
      </c>
      <c r="W3" s="8">
        <v>0.61673615841525797</v>
      </c>
      <c r="X3" s="8">
        <v>0.57299220597619804</v>
      </c>
      <c r="Y3" s="8">
        <v>0.57484871304671736</v>
      </c>
      <c r="Z3" s="8">
        <v>0.58709332936274494</v>
      </c>
      <c r="AA3" s="8">
        <v>0.56477541404737441</v>
      </c>
      <c r="AB3" s="8">
        <v>0.51805856627627245</v>
      </c>
      <c r="AC3" s="8">
        <v>0.49935870640582719</v>
      </c>
      <c r="AD3" s="8">
        <v>0.56535179785359924</v>
      </c>
      <c r="AE3" s="8">
        <v>0.52568149923855778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0.1234832924451849</v>
      </c>
      <c r="D5" s="8">
        <v>9.9942922374428866E-2</v>
      </c>
      <c r="E5" s="8">
        <v>0.10596468168486207</v>
      </c>
      <c r="F5" s="8">
        <v>0.11431966076632626</v>
      </c>
      <c r="G5" s="8">
        <v>0.11548947621396601</v>
      </c>
      <c r="H5" s="8">
        <v>0.10954781401137073</v>
      </c>
      <c r="I5" s="8">
        <v>0.10967983579515055</v>
      </c>
      <c r="J5" s="8">
        <v>0.11388788983795886</v>
      </c>
      <c r="K5" s="8">
        <v>0.11433575521133774</v>
      </c>
      <c r="L5" s="8">
        <v>0.11164181541409195</v>
      </c>
      <c r="M5" s="8">
        <v>0.11324391200317667</v>
      </c>
      <c r="N5" s="8">
        <v>0.11200935037708967</v>
      </c>
      <c r="O5" s="8">
        <v>0.11450916526341373</v>
      </c>
      <c r="Q5" s="3" t="s">
        <v>2</v>
      </c>
      <c r="R5" s="3" t="s">
        <v>5</v>
      </c>
      <c r="S5" s="8">
        <v>0.13279250040519971</v>
      </c>
      <c r="T5" s="8">
        <v>0.12226027397260236</v>
      </c>
      <c r="U5" s="8">
        <v>0.11710271209701023</v>
      </c>
      <c r="V5" s="8">
        <v>0.11928232783902455</v>
      </c>
      <c r="W5" s="8">
        <v>0.11347245530964138</v>
      </c>
      <c r="X5" s="8">
        <v>0.11128820462900925</v>
      </c>
      <c r="Y5" s="8">
        <v>0.11075603097673987</v>
      </c>
      <c r="Z5" s="8">
        <v>0.11110047513289875</v>
      </c>
      <c r="AA5" s="8">
        <v>0.11312500082819318</v>
      </c>
      <c r="AB5" s="8">
        <v>0.11426352890658389</v>
      </c>
      <c r="AC5" s="8">
        <v>0.11390988627166904</v>
      </c>
      <c r="AD5" s="8">
        <v>0.11366153636326187</v>
      </c>
      <c r="AE5" s="8">
        <v>0.1178983112845975</v>
      </c>
    </row>
    <row r="6" spans="1:31" x14ac:dyDescent="0.25">
      <c r="A6" s="3" t="s">
        <v>2</v>
      </c>
      <c r="B6" s="3" t="s">
        <v>6</v>
      </c>
      <c r="C6" s="8">
        <v>0.11056315993167368</v>
      </c>
      <c r="D6" s="8">
        <v>0.10711124298948325</v>
      </c>
      <c r="E6" s="8">
        <v>0.11246852735232059</v>
      </c>
      <c r="F6" s="8">
        <v>0.13470961036963516</v>
      </c>
      <c r="G6" s="8">
        <v>0.1414106420992563</v>
      </c>
      <c r="H6" s="8">
        <v>0.1338774938235725</v>
      </c>
      <c r="I6" s="8">
        <v>0.13869829144607523</v>
      </c>
      <c r="J6" s="8">
        <v>0.14037117098731861</v>
      </c>
      <c r="K6" s="8">
        <v>0.137257322542435</v>
      </c>
      <c r="L6" s="8">
        <v>0.14930809461766129</v>
      </c>
      <c r="M6" s="8">
        <v>0.15209458564753242</v>
      </c>
      <c r="N6" s="8">
        <v>0.13863260771373839</v>
      </c>
      <c r="O6" s="8">
        <v>0.15135708431907363</v>
      </c>
      <c r="Q6" s="3" t="s">
        <v>2</v>
      </c>
      <c r="R6" s="3" t="s">
        <v>6</v>
      </c>
      <c r="S6" s="8">
        <v>0.11085244846746915</v>
      </c>
      <c r="T6" s="8">
        <v>0.12519150899529818</v>
      </c>
      <c r="U6" s="8">
        <v>0.1270829284680941</v>
      </c>
      <c r="V6" s="8">
        <v>0.14264046736953298</v>
      </c>
      <c r="W6" s="8">
        <v>0.14405106090972694</v>
      </c>
      <c r="X6" s="8">
        <v>0.13755782639591935</v>
      </c>
      <c r="Y6" s="8">
        <v>0.14504689850471289</v>
      </c>
      <c r="Z6" s="8">
        <v>0.14704407777443329</v>
      </c>
      <c r="AA6" s="8">
        <v>0.14331118688127947</v>
      </c>
      <c r="AB6" s="8">
        <v>0.15100273490558616</v>
      </c>
      <c r="AC6" s="8">
        <v>0.15215302308843531</v>
      </c>
      <c r="AD6" s="8">
        <v>0.13954501828515981</v>
      </c>
      <c r="AE6" s="8">
        <v>0.15560948256418553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1.8264840182648402E-4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5.8219178082191778E-4</v>
      </c>
      <c r="U8" s="8">
        <v>7.5136612021857929E-4</v>
      </c>
      <c r="V8" s="8">
        <v>5.4794520547945202E-4</v>
      </c>
      <c r="W8" s="8">
        <v>5.0264120369863019E-4</v>
      </c>
      <c r="X8" s="8">
        <v>0</v>
      </c>
      <c r="Y8" s="8">
        <v>0</v>
      </c>
      <c r="Z8" s="8">
        <v>0</v>
      </c>
      <c r="AA8" s="8">
        <v>0</v>
      </c>
      <c r="AB8" s="8">
        <v>0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8.9246275384743681E-2</v>
      </c>
      <c r="D9" s="8">
        <v>0.10981481298304892</v>
      </c>
      <c r="E9" s="8">
        <v>0.11132659071933142</v>
      </c>
      <c r="F9" s="8">
        <v>0.1175808602626137</v>
      </c>
      <c r="G9" s="8">
        <v>0.12605473329966735</v>
      </c>
      <c r="H9" s="8">
        <v>0.12464021595503062</v>
      </c>
      <c r="I9" s="8">
        <v>0.12491364562596038</v>
      </c>
      <c r="J9" s="8">
        <v>0.12892546930801541</v>
      </c>
      <c r="K9" s="8">
        <v>0.13555585820001634</v>
      </c>
      <c r="L9" s="8">
        <v>0.13129707979786956</v>
      </c>
      <c r="M9" s="8">
        <v>0.13428376762581076</v>
      </c>
      <c r="N9" s="8">
        <v>0.13778043489858471</v>
      </c>
      <c r="O9" s="8">
        <v>0.13850654064725093</v>
      </c>
      <c r="Q9" s="3" t="s">
        <v>2</v>
      </c>
      <c r="R9" s="3" t="s">
        <v>9</v>
      </c>
      <c r="S9" s="8">
        <v>8.940234888746923E-2</v>
      </c>
      <c r="T9" s="8">
        <v>8.9837182560605675E-2</v>
      </c>
      <c r="U9" s="8">
        <v>9.5129302082761213E-2</v>
      </c>
      <c r="V9" s="8">
        <v>0.10177232321703027</v>
      </c>
      <c r="W9" s="8">
        <v>0.11202361150950084</v>
      </c>
      <c r="X9" s="8">
        <v>0.10779463051270689</v>
      </c>
      <c r="Y9" s="8">
        <v>0.11763344348667271</v>
      </c>
      <c r="Z9" s="8">
        <v>0.11873577419445402</v>
      </c>
      <c r="AA9" s="8">
        <v>0.12583508988960887</v>
      </c>
      <c r="AB9" s="8">
        <v>0.11994452059751623</v>
      </c>
      <c r="AC9" s="8">
        <v>0.1230549441473274</v>
      </c>
      <c r="AD9" s="8">
        <v>0.12447110197580476</v>
      </c>
      <c r="AE9" s="8">
        <v>0.12066628210031512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0.1576916962493537</v>
      </c>
      <c r="I10" s="8">
        <v>0.17788244968416173</v>
      </c>
      <c r="J10" s="8">
        <v>0.20488441984446312</v>
      </c>
      <c r="K10" s="8">
        <v>0.21124656496206032</v>
      </c>
      <c r="L10" s="8">
        <v>0.23458526616251779</v>
      </c>
      <c r="M10" s="8">
        <v>0.24390810099225677</v>
      </c>
      <c r="N10" s="8">
        <v>0.22321914210518987</v>
      </c>
      <c r="O10" s="8">
        <v>0.24529782684353002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0.17988142496117657</v>
      </c>
      <c r="Y10" s="8">
        <v>0.20184705346566564</v>
      </c>
      <c r="Z10" s="8">
        <v>0.21463851677546847</v>
      </c>
      <c r="AA10" s="8">
        <v>0.21437088317882302</v>
      </c>
      <c r="AB10" s="8">
        <v>0.23553485467148144</v>
      </c>
      <c r="AC10" s="8">
        <v>0.24209869200871229</v>
      </c>
      <c r="AD10" s="8">
        <v>0.22204571202919721</v>
      </c>
      <c r="AE10" s="8">
        <v>0.25088727114881781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0.29973543346859899</v>
      </c>
      <c r="E11" s="8">
        <v>0.29962798227856402</v>
      </c>
      <c r="F11" s="8">
        <v>0.30018474918516003</v>
      </c>
      <c r="G11" s="8">
        <v>0.29339698498363798</v>
      </c>
      <c r="H11" s="8">
        <v>0.297552572592512</v>
      </c>
      <c r="I11" s="8">
        <v>0.29724523517987994</v>
      </c>
      <c r="J11" s="8">
        <v>0.29809196060986404</v>
      </c>
      <c r="K11" s="8">
        <v>0.299685793490297</v>
      </c>
      <c r="L11" s="8">
        <v>0.29299891912645298</v>
      </c>
      <c r="M11" s="8">
        <v>0.29045533944767093</v>
      </c>
      <c r="N11" s="8">
        <v>0.300118679311698</v>
      </c>
      <c r="O11" s="8">
        <v>0.28275874181131699</v>
      </c>
      <c r="Q11" s="3" t="s">
        <v>2</v>
      </c>
      <c r="R11" s="3" t="s">
        <v>11</v>
      </c>
      <c r="S11" s="8">
        <v>0.28330601013885698</v>
      </c>
      <c r="T11" s="8">
        <v>0.29168955715156297</v>
      </c>
      <c r="U11" s="8">
        <v>0.29241881234080702</v>
      </c>
      <c r="V11" s="8">
        <v>0.29426363249925402</v>
      </c>
      <c r="W11" s="8">
        <v>0.29100433015787708</v>
      </c>
      <c r="X11" s="8">
        <v>0.29225358130277002</v>
      </c>
      <c r="Y11" s="8">
        <v>0.28926200095690807</v>
      </c>
      <c r="Z11" s="8">
        <v>0.29148959394354901</v>
      </c>
      <c r="AA11" s="8">
        <v>0.29448856286261504</v>
      </c>
      <c r="AB11" s="8">
        <v>0.28859998978519907</v>
      </c>
      <c r="AC11" s="8">
        <v>0.28685699307042895</v>
      </c>
      <c r="AD11" s="8">
        <v>0.29256354169708798</v>
      </c>
      <c r="AE11" s="8">
        <v>0.27898119839077995</v>
      </c>
    </row>
    <row r="12" spans="1:31" x14ac:dyDescent="0.25">
      <c r="A12" s="3" t="s">
        <v>2</v>
      </c>
      <c r="B12" s="3" t="s">
        <v>12</v>
      </c>
      <c r="C12" s="8">
        <v>0.3319499884796569</v>
      </c>
      <c r="D12" s="8">
        <v>0.33859935146672865</v>
      </c>
      <c r="E12" s="8">
        <v>0.33295000964984212</v>
      </c>
      <c r="F12" s="8">
        <v>0.31402158115009637</v>
      </c>
      <c r="G12" s="8">
        <v>0.30512654606983186</v>
      </c>
      <c r="H12" s="8">
        <v>0.33688995646659037</v>
      </c>
      <c r="I12" s="8">
        <v>0.33002789510060937</v>
      </c>
      <c r="J12" s="8">
        <v>0.32706094667417829</v>
      </c>
      <c r="K12" s="8">
        <v>0.32696158547732124</v>
      </c>
      <c r="L12" s="8">
        <v>0.32663785834404235</v>
      </c>
      <c r="M12" s="8">
        <v>0.32870538551694511</v>
      </c>
      <c r="N12" s="8">
        <v>0.33574337850145558</v>
      </c>
      <c r="O12" s="8">
        <v>0.32837975081485671</v>
      </c>
      <c r="Q12" s="3" t="s">
        <v>2</v>
      </c>
      <c r="R12" s="3" t="s">
        <v>12</v>
      </c>
      <c r="S12" s="8">
        <v>0.36091552271932625</v>
      </c>
      <c r="T12" s="8">
        <v>0.35778659089850046</v>
      </c>
      <c r="U12" s="8">
        <v>0.36010703055702792</v>
      </c>
      <c r="V12" s="8">
        <v>0.33463107458525709</v>
      </c>
      <c r="W12" s="8">
        <v>0.32145662880106995</v>
      </c>
      <c r="X12" s="8">
        <v>0.3564260598870545</v>
      </c>
      <c r="Y12" s="8">
        <v>0.35306053925290959</v>
      </c>
      <c r="Z12" s="8">
        <v>0.35247501357585459</v>
      </c>
      <c r="AA12" s="8">
        <v>0.35674018406664548</v>
      </c>
      <c r="AB12" s="8">
        <v>0.35043304689093141</v>
      </c>
      <c r="AC12" s="8">
        <v>0.34752086874128524</v>
      </c>
      <c r="AD12" s="8">
        <v>0.35867414670922421</v>
      </c>
      <c r="AE12" s="8">
        <v>0.33810580250574906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0.6161594323802988</v>
      </c>
      <c r="D14" s="8">
        <v>0.63176061160294972</v>
      </c>
      <c r="E14" s="8">
        <v>0.60007161577259305</v>
      </c>
      <c r="F14" s="8">
        <v>0.57809435977484258</v>
      </c>
      <c r="G14" s="8">
        <v>0.53334627951854263</v>
      </c>
      <c r="H14" s="8">
        <v>0.55039519855560537</v>
      </c>
      <c r="I14" s="8">
        <v>0.55603173168461262</v>
      </c>
      <c r="J14" s="8">
        <v>0.56230346984338719</v>
      </c>
      <c r="K14" s="8">
        <v>0.63477812521945243</v>
      </c>
      <c r="L14" s="8">
        <v>0.60463850065234903</v>
      </c>
      <c r="M14" s="8">
        <v>0.57032259802393281</v>
      </c>
      <c r="N14" s="8">
        <v>0.59030824456839193</v>
      </c>
      <c r="O14" s="8">
        <v>0.56495254748860624</v>
      </c>
      <c r="Q14" s="3" t="s">
        <v>13</v>
      </c>
      <c r="R14" s="3" t="s">
        <v>3</v>
      </c>
      <c r="S14" s="8">
        <v>0.60749901173147414</v>
      </c>
      <c r="T14" s="8">
        <v>0.64468282784970055</v>
      </c>
      <c r="U14" s="8">
        <v>0.61978150418885958</v>
      </c>
      <c r="V14" s="8">
        <v>0.58895025186565042</v>
      </c>
      <c r="W14" s="8">
        <v>0.5464796741800777</v>
      </c>
      <c r="X14" s="8">
        <v>0.56254856114998086</v>
      </c>
      <c r="Y14" s="8">
        <v>0.56688487445624081</v>
      </c>
      <c r="Z14" s="8">
        <v>0.56984919345044205</v>
      </c>
      <c r="AA14" s="8">
        <v>0.64316434560717906</v>
      </c>
      <c r="AB14" s="8">
        <v>0.60811586467743628</v>
      </c>
      <c r="AC14" s="8">
        <v>0.57309377787811411</v>
      </c>
      <c r="AD14" s="8">
        <v>0.60247630522123896</v>
      </c>
      <c r="AE14" s="8">
        <v>0.57492382853742141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0.11189443357251536</v>
      </c>
      <c r="D16" s="8">
        <v>9.7553857862076654E-2</v>
      </c>
      <c r="E16" s="8">
        <v>0.10313444149951463</v>
      </c>
      <c r="F16" s="8">
        <v>0.11450609160335785</v>
      </c>
      <c r="G16" s="8">
        <v>0.11348630961212024</v>
      </c>
      <c r="H16" s="8">
        <v>0.11320258219955574</v>
      </c>
      <c r="I16" s="8">
        <v>0.11218394363136081</v>
      </c>
      <c r="J16" s="8">
        <v>0.1129078998418246</v>
      </c>
      <c r="K16" s="8">
        <v>0.11375924907509227</v>
      </c>
      <c r="L16" s="8">
        <v>0.11289281486542989</v>
      </c>
      <c r="M16" s="8">
        <v>0.11451753764364561</v>
      </c>
      <c r="N16" s="8">
        <v>0.11381508896942892</v>
      </c>
      <c r="O16" s="8">
        <v>0.11444812857028144</v>
      </c>
      <c r="Q16" s="3" t="s">
        <v>13</v>
      </c>
      <c r="R16" s="3" t="s">
        <v>5</v>
      </c>
      <c r="S16" s="8">
        <v>0.11248858447488545</v>
      </c>
      <c r="T16" s="8">
        <v>0.11508936549194085</v>
      </c>
      <c r="U16" s="8">
        <v>0.11242037782358849</v>
      </c>
      <c r="V16" s="8">
        <v>0.11436444135161811</v>
      </c>
      <c r="W16" s="8">
        <v>0.11185421921105204</v>
      </c>
      <c r="X16" s="8">
        <v>0.11110573561361063</v>
      </c>
      <c r="Y16" s="8">
        <v>0.11357541809044308</v>
      </c>
      <c r="Z16" s="8">
        <v>0.11193772942967192</v>
      </c>
      <c r="AA16" s="8">
        <v>0.11371545223915065</v>
      </c>
      <c r="AB16" s="8">
        <v>0.11545048944289316</v>
      </c>
      <c r="AC16" s="8">
        <v>0.11441873560662272</v>
      </c>
      <c r="AD16" s="8">
        <v>0.11563972496838962</v>
      </c>
      <c r="AE16" s="8">
        <v>0.11655308777431984</v>
      </c>
    </row>
    <row r="17" spans="1:31" x14ac:dyDescent="0.25">
      <c r="A17" s="3" t="s">
        <v>13</v>
      </c>
      <c r="B17" s="3" t="s">
        <v>6</v>
      </c>
      <c r="C17" s="8">
        <v>0.1199738657679864</v>
      </c>
      <c r="D17" s="8">
        <v>0.1155588880051117</v>
      </c>
      <c r="E17" s="8">
        <v>0.12198613726539193</v>
      </c>
      <c r="F17" s="8">
        <v>0.15358559022599866</v>
      </c>
      <c r="G17" s="8">
        <v>0.16520295511942687</v>
      </c>
      <c r="H17" s="8">
        <v>0.16693458378536538</v>
      </c>
      <c r="I17" s="8">
        <v>0.16718738380410333</v>
      </c>
      <c r="J17" s="8">
        <v>0.1676883194608835</v>
      </c>
      <c r="K17" s="8">
        <v>0.16290987743546848</v>
      </c>
      <c r="L17" s="8">
        <v>0.15768316659755249</v>
      </c>
      <c r="M17" s="8">
        <v>0.15441894716112597</v>
      </c>
      <c r="N17" s="8">
        <v>0.15777075742346353</v>
      </c>
      <c r="O17" s="8">
        <v>0.15531014821545192</v>
      </c>
      <c r="Q17" s="3" t="s">
        <v>13</v>
      </c>
      <c r="R17" s="3" t="s">
        <v>6</v>
      </c>
      <c r="S17" s="8">
        <v>0.11970335103397731</v>
      </c>
      <c r="T17" s="8">
        <v>0.12872290854261798</v>
      </c>
      <c r="U17" s="8">
        <v>0.12828373019824441</v>
      </c>
      <c r="V17" s="8">
        <v>0.15530114926995472</v>
      </c>
      <c r="W17" s="8">
        <v>0.1631673018581706</v>
      </c>
      <c r="X17" s="8">
        <v>0.1644002386707076</v>
      </c>
      <c r="Y17" s="8">
        <v>0.16588450759133125</v>
      </c>
      <c r="Z17" s="8">
        <v>0.16650422267457349</v>
      </c>
      <c r="AA17" s="8">
        <v>0.16465247466427863</v>
      </c>
      <c r="AB17" s="8">
        <v>0.15938147695510144</v>
      </c>
      <c r="AC17" s="8">
        <v>0.15314609088428044</v>
      </c>
      <c r="AD17" s="8">
        <v>0.15688523463172763</v>
      </c>
      <c r="AE17" s="8">
        <v>0.15662898936791098</v>
      </c>
    </row>
    <row r="18" spans="1:31" x14ac:dyDescent="0.25">
      <c r="A18" s="3" t="s">
        <v>13</v>
      </c>
      <c r="B18" s="3" t="s">
        <v>7</v>
      </c>
      <c r="C18" s="8">
        <v>6.8356164383561638E-2</v>
      </c>
      <c r="D18" s="8">
        <v>3.6506849315068549E-2</v>
      </c>
      <c r="E18" s="8">
        <v>5.0478142076502787E-2</v>
      </c>
      <c r="F18" s="8">
        <v>7.9426150945205484E-2</v>
      </c>
      <c r="G18" s="8">
        <v>8.4573363358447493E-2</v>
      </c>
      <c r="H18" s="8">
        <v>8.5163575394977167E-2</v>
      </c>
      <c r="I18" s="8">
        <v>8.4744990892531874E-2</v>
      </c>
      <c r="J18" s="8">
        <v>8.5045662100456623E-2</v>
      </c>
      <c r="K18" s="8">
        <v>8.5342465753424662E-2</v>
      </c>
      <c r="L18" s="8">
        <v>8.5424031050799085E-2</v>
      </c>
      <c r="M18" s="8">
        <v>8.558743169398908E-2</v>
      </c>
      <c r="N18" s="8">
        <v>8.5365296803652971E-2</v>
      </c>
      <c r="O18" s="8">
        <v>8.4879915923515986E-2</v>
      </c>
      <c r="Q18" s="3" t="s">
        <v>13</v>
      </c>
      <c r="R18" s="3" t="s">
        <v>7</v>
      </c>
      <c r="S18" s="8">
        <v>7.1217751115867589E-2</v>
      </c>
      <c r="T18" s="8">
        <v>7.0479452054794514E-2</v>
      </c>
      <c r="U18" s="8">
        <v>7.1994535519125685E-2</v>
      </c>
      <c r="V18" s="8">
        <v>8.3356164383561637E-2</v>
      </c>
      <c r="W18" s="8">
        <v>8.3033744318493155E-2</v>
      </c>
      <c r="X18" s="8">
        <v>8.2283105022831052E-2</v>
      </c>
      <c r="Y18" s="8">
        <v>8.3948087431694005E-2</v>
      </c>
      <c r="Z18" s="8">
        <v>8.4223744292237432E-2</v>
      </c>
      <c r="AA18" s="8">
        <v>8.3858447488584481E-2</v>
      </c>
      <c r="AB18" s="8">
        <v>8.5205479452054797E-2</v>
      </c>
      <c r="AC18" s="8">
        <v>8.3970856102003652E-2</v>
      </c>
      <c r="AD18" s="8">
        <v>8.4156956115296805E-2</v>
      </c>
      <c r="AE18" s="8">
        <v>8.3904109589041098E-2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2.8356401470944995E-4</v>
      </c>
      <c r="K19" s="8">
        <v>0</v>
      </c>
      <c r="L19" s="8">
        <v>0</v>
      </c>
      <c r="M19" s="8">
        <v>0</v>
      </c>
      <c r="N19" s="8">
        <v>2.0867705107200811E-4</v>
      </c>
      <c r="O19" s="8">
        <v>4.7980493649086485E-4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3.1911974832203908E-4</v>
      </c>
      <c r="AB19" s="8">
        <v>0</v>
      </c>
      <c r="AC19" s="8">
        <v>0</v>
      </c>
      <c r="AD19" s="8">
        <v>0</v>
      </c>
      <c r="AE19" s="8">
        <v>0</v>
      </c>
    </row>
    <row r="20" spans="1:31" x14ac:dyDescent="0.25">
      <c r="A20" s="3" t="s">
        <v>13</v>
      </c>
      <c r="B20" s="3" t="s">
        <v>9</v>
      </c>
      <c r="C20" s="8">
        <v>9.7741191887859638E-2</v>
      </c>
      <c r="D20" s="8">
        <v>0.18528617601962147</v>
      </c>
      <c r="E20" s="8">
        <v>0.21193375894332431</v>
      </c>
      <c r="F20" s="8">
        <v>0.1941403431486651</v>
      </c>
      <c r="G20" s="8">
        <v>0.19041027712950179</v>
      </c>
      <c r="H20" s="8">
        <v>0.20805019727594587</v>
      </c>
      <c r="I20" s="8">
        <v>0.2069767493131294</v>
      </c>
      <c r="J20" s="8">
        <v>0.21142328775539757</v>
      </c>
      <c r="K20" s="8">
        <v>0.22821484036422693</v>
      </c>
      <c r="L20" s="8">
        <v>0.21334230047245975</v>
      </c>
      <c r="M20" s="8">
        <v>0.21213186363881154</v>
      </c>
      <c r="N20" s="8">
        <v>0.20352683273442138</v>
      </c>
      <c r="O20" s="8">
        <v>0.20512129276795937</v>
      </c>
      <c r="Q20" s="3" t="s">
        <v>13</v>
      </c>
      <c r="R20" s="3" t="s">
        <v>9</v>
      </c>
      <c r="S20" s="8">
        <v>9.7052670778564554E-2</v>
      </c>
      <c r="T20" s="8">
        <v>0.1043805522697847</v>
      </c>
      <c r="U20" s="8">
        <v>0.12705570626351217</v>
      </c>
      <c r="V20" s="8">
        <v>0.14342078196085997</v>
      </c>
      <c r="W20" s="8">
        <v>0.15167577849507363</v>
      </c>
      <c r="X20" s="8">
        <v>0.17270236745293549</v>
      </c>
      <c r="Y20" s="8">
        <v>0.17580934329823977</v>
      </c>
      <c r="Z20" s="8">
        <v>0.19231350678146431</v>
      </c>
      <c r="AA20" s="8">
        <v>0.21056871861839802</v>
      </c>
      <c r="AB20" s="8">
        <v>0.1899349810703968</v>
      </c>
      <c r="AC20" s="8">
        <v>0.18563488263043296</v>
      </c>
      <c r="AD20" s="8">
        <v>0.18172388812518567</v>
      </c>
      <c r="AE20" s="8">
        <v>0.174989483787588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0.25334144260099717</v>
      </c>
      <c r="L21" s="8">
        <v>0.26423356815802401</v>
      </c>
      <c r="M21" s="8">
        <v>0.27101525205616328</v>
      </c>
      <c r="N21" s="8">
        <v>0.27214627972830757</v>
      </c>
      <c r="O21" s="8">
        <v>0.27580286469680315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0.25069189689064136</v>
      </c>
      <c r="AB21" s="8">
        <v>0.26826640096243803</v>
      </c>
      <c r="AC21" s="8">
        <v>0.26811790292556326</v>
      </c>
      <c r="AD21" s="8">
        <v>0.27314595218186616</v>
      </c>
      <c r="AE21" s="8">
        <v>0.27926938032546778</v>
      </c>
    </row>
    <row r="22" spans="1:31" x14ac:dyDescent="0.25">
      <c r="A22" s="3" t="s">
        <v>13</v>
      </c>
      <c r="B22" s="3" t="s">
        <v>11</v>
      </c>
      <c r="C22" s="8">
        <v>0.31042577482612999</v>
      </c>
      <c r="D22" s="8">
        <v>0.30891321083191697</v>
      </c>
      <c r="E22" s="8">
        <v>0.30938470371486898</v>
      </c>
      <c r="F22" s="8">
        <v>0.30051547593116296</v>
      </c>
      <c r="G22" s="8">
        <v>0.26429527118988599</v>
      </c>
      <c r="H22" s="8">
        <v>0.25034536432264798</v>
      </c>
      <c r="I22" s="8">
        <v>0.24175086419792999</v>
      </c>
      <c r="J22" s="8">
        <v>0.24389130378544399</v>
      </c>
      <c r="K22" s="8">
        <v>0.25445989221766302</v>
      </c>
      <c r="L22" s="8">
        <v>0.249661070448921</v>
      </c>
      <c r="M22" s="8">
        <v>0.24689264689173798</v>
      </c>
      <c r="N22" s="8">
        <v>0.24152317518796504</v>
      </c>
      <c r="O22" s="8">
        <v>0.24560136714841402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0.30169152713506908</v>
      </c>
      <c r="V22" s="8">
        <v>0.29455848884474395</v>
      </c>
      <c r="W22" s="8">
        <v>0.25662641387946705</v>
      </c>
      <c r="X22" s="8">
        <v>0.24202951133249398</v>
      </c>
      <c r="Y22" s="8">
        <v>0.23306282444355203</v>
      </c>
      <c r="Z22" s="8">
        <v>0.23468661564220097</v>
      </c>
      <c r="AA22" s="8">
        <v>0.24577111735273097</v>
      </c>
      <c r="AB22" s="8">
        <v>0.24399421890006001</v>
      </c>
      <c r="AC22" s="8">
        <v>0.23992579721606996</v>
      </c>
      <c r="AD22" s="8">
        <v>0.23253750051229702</v>
      </c>
      <c r="AE22" s="8">
        <v>0.23750908046501401</v>
      </c>
    </row>
    <row r="23" spans="1:31" x14ac:dyDescent="0.25">
      <c r="A23" s="3" t="s">
        <v>13</v>
      </c>
      <c r="B23" s="3" t="s">
        <v>12</v>
      </c>
      <c r="C23" s="8">
        <v>0.43389190627208069</v>
      </c>
      <c r="D23" s="8">
        <v>0.43288990347086254</v>
      </c>
      <c r="E23" s="8">
        <v>0.44173269795825043</v>
      </c>
      <c r="F23" s="8">
        <v>0.41250408824064561</v>
      </c>
      <c r="G23" s="8">
        <v>0.39280688561605487</v>
      </c>
      <c r="H23" s="8">
        <v>0.3871177034627416</v>
      </c>
      <c r="I23" s="8">
        <v>0.380661063353948</v>
      </c>
      <c r="J23" s="8">
        <v>0.38547639542994189</v>
      </c>
      <c r="K23" s="8">
        <v>0.3817946417867944</v>
      </c>
      <c r="L23" s="8">
        <v>0.35356918131513787</v>
      </c>
      <c r="M23" s="8">
        <v>0.34559061563610005</v>
      </c>
      <c r="N23" s="8">
        <v>0.34365020943779612</v>
      </c>
      <c r="O23" s="8">
        <v>0.34029317158085204</v>
      </c>
      <c r="Q23" s="3" t="s">
        <v>13</v>
      </c>
      <c r="R23" s="3" t="s">
        <v>12</v>
      </c>
      <c r="S23" s="8">
        <v>0.43353832930227881</v>
      </c>
      <c r="T23" s="8">
        <v>0.4350879151448574</v>
      </c>
      <c r="U23" s="8">
        <v>0.45355969652274453</v>
      </c>
      <c r="V23" s="8">
        <v>0.41823215502603378</v>
      </c>
      <c r="W23" s="8">
        <v>0.39115572311857993</v>
      </c>
      <c r="X23" s="8">
        <v>0.388170174900211</v>
      </c>
      <c r="Y23" s="8">
        <v>0.38102731619989622</v>
      </c>
      <c r="Z23" s="8">
        <v>0.38534000380377503</v>
      </c>
      <c r="AA23" s="8">
        <v>0.37871748837848435</v>
      </c>
      <c r="AB23" s="8">
        <v>0.35444814618245846</v>
      </c>
      <c r="AC23" s="8">
        <v>0.35036237682504978</v>
      </c>
      <c r="AD23" s="8">
        <v>0.34591365452474931</v>
      </c>
      <c r="AE23" s="8">
        <v>0.34593903963987033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0.15540343775856166</v>
      </c>
      <c r="D27" s="8">
        <v>0.12855444760365708</v>
      </c>
      <c r="E27" s="8">
        <v>0.12001119379557619</v>
      </c>
      <c r="F27" s="8">
        <v>0.12654980583323014</v>
      </c>
      <c r="G27" s="8">
        <v>0.12674590805750954</v>
      </c>
      <c r="H27" s="8">
        <v>0.12385778513269134</v>
      </c>
      <c r="I27" s="8">
        <v>0.12210989773558514</v>
      </c>
      <c r="J27" s="8">
        <v>0.1204230644964973</v>
      </c>
      <c r="K27" s="8">
        <v>0.120764854330995</v>
      </c>
      <c r="L27" s="8">
        <v>0.12032970371571007</v>
      </c>
      <c r="M27" s="8">
        <v>0.11904366995407464</v>
      </c>
      <c r="N27" s="8">
        <v>0.11635237030920466</v>
      </c>
      <c r="O27" s="8">
        <v>0.11635682630815258</v>
      </c>
      <c r="Q27" s="3" t="s">
        <v>14</v>
      </c>
      <c r="R27" s="3" t="s">
        <v>5</v>
      </c>
      <c r="S27" s="8">
        <v>0.15580757528824199</v>
      </c>
      <c r="T27" s="8">
        <v>0.15373840552071344</v>
      </c>
      <c r="U27" s="8">
        <v>0.13855082376427508</v>
      </c>
      <c r="V27" s="8">
        <v>0.14137926339353019</v>
      </c>
      <c r="W27" s="8">
        <v>0.13447719741638897</v>
      </c>
      <c r="X27" s="8">
        <v>0.13163321089645807</v>
      </c>
      <c r="Y27" s="8">
        <v>0.13038662828269987</v>
      </c>
      <c r="Z27" s="8">
        <v>0.12305199569746908</v>
      </c>
      <c r="AA27" s="8">
        <v>0.12157949459396658</v>
      </c>
      <c r="AB27" s="8">
        <v>0.12641030000457515</v>
      </c>
      <c r="AC27" s="8">
        <v>0.12492712785827453</v>
      </c>
      <c r="AD27" s="8">
        <v>0.12012612682667756</v>
      </c>
      <c r="AE27" s="8">
        <v>0.12174569286748202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6.6808186798545263E-2</v>
      </c>
      <c r="D29" s="8">
        <v>4.71389602491709E-2</v>
      </c>
      <c r="E29" s="8">
        <v>6.0410683311431457E-2</v>
      </c>
      <c r="F29" s="8">
        <v>6.9669225671550317E-2</v>
      </c>
      <c r="G29" s="8">
        <v>7.025483546254814E-2</v>
      </c>
      <c r="H29" s="8">
        <v>6.8749627616472603E-2</v>
      </c>
      <c r="I29" s="8">
        <v>6.7819255497406999E-2</v>
      </c>
      <c r="J29" s="8">
        <v>6.7579851471412017E-2</v>
      </c>
      <c r="K29" s="8">
        <v>6.7633533515118111E-2</v>
      </c>
      <c r="L29" s="8">
        <v>6.7929809223173362E-2</v>
      </c>
      <c r="M29" s="8">
        <v>6.789746156399587E-2</v>
      </c>
      <c r="N29" s="8">
        <v>6.7364001192925904E-2</v>
      </c>
      <c r="O29" s="8">
        <v>6.7617511265967711E-2</v>
      </c>
      <c r="Q29" s="3" t="s">
        <v>14</v>
      </c>
      <c r="R29" s="3" t="s">
        <v>7</v>
      </c>
      <c r="S29" s="8">
        <v>6.7818448775719353E-2</v>
      </c>
      <c r="T29" s="8">
        <v>6.8069195192051568E-2</v>
      </c>
      <c r="U29" s="8">
        <v>6.9393722996782328E-2</v>
      </c>
      <c r="V29" s="8">
        <v>7.2043634430552492E-2</v>
      </c>
      <c r="W29" s="8">
        <v>7.088527614940715E-2</v>
      </c>
      <c r="X29" s="8">
        <v>7.0050033089950503E-2</v>
      </c>
      <c r="Y29" s="8">
        <v>6.8567770810773393E-2</v>
      </c>
      <c r="Z29" s="8">
        <v>6.7705670638154095E-2</v>
      </c>
      <c r="AA29" s="8">
        <v>6.7454252159679803E-2</v>
      </c>
      <c r="AB29" s="8">
        <v>6.8936114176740004E-2</v>
      </c>
      <c r="AC29" s="8">
        <v>6.7919904926870084E-2</v>
      </c>
      <c r="AD29" s="8">
        <v>6.78008310692233E-2</v>
      </c>
      <c r="AE29" s="8">
        <v>6.7860693713199402E-2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0</v>
      </c>
      <c r="E30" s="8">
        <v>0</v>
      </c>
      <c r="F30" s="8">
        <v>0</v>
      </c>
      <c r="G30" s="8">
        <v>1.1679990864993308E-4</v>
      </c>
      <c r="H30" s="8">
        <v>0</v>
      </c>
      <c r="I30" s="8">
        <v>0</v>
      </c>
      <c r="J30" s="8">
        <v>0</v>
      </c>
      <c r="K30" s="8">
        <v>0</v>
      </c>
      <c r="L30" s="8">
        <v>0</v>
      </c>
      <c r="M30" s="8">
        <v>0</v>
      </c>
      <c r="N30" s="8">
        <v>0</v>
      </c>
      <c r="O30" s="8">
        <v>0</v>
      </c>
      <c r="Q30" s="3" t="s">
        <v>14</v>
      </c>
      <c r="R30" s="3" t="s">
        <v>8</v>
      </c>
      <c r="S30" s="8">
        <v>5.1945816077698004E-4</v>
      </c>
      <c r="T30" s="8">
        <v>1.0775772875884616E-3</v>
      </c>
      <c r="U30" s="8">
        <v>5.9641038228580253E-4</v>
      </c>
      <c r="V30" s="8">
        <v>2.3337879208828235E-4</v>
      </c>
      <c r="W30" s="8">
        <v>0</v>
      </c>
      <c r="X30" s="8">
        <v>0</v>
      </c>
      <c r="Y30" s="8">
        <v>0</v>
      </c>
      <c r="Z30" s="8">
        <v>0</v>
      </c>
      <c r="AA30" s="8">
        <v>0</v>
      </c>
      <c r="AB30" s="8">
        <v>0</v>
      </c>
      <c r="AC30" s="8">
        <v>0</v>
      </c>
      <c r="AD30" s="8">
        <v>3.0726523550124847E-6</v>
      </c>
      <c r="AE30" s="8">
        <v>0</v>
      </c>
    </row>
    <row r="31" spans="1:31" x14ac:dyDescent="0.25">
      <c r="A31" s="3" t="s">
        <v>14</v>
      </c>
      <c r="B31" s="3" t="s">
        <v>9</v>
      </c>
      <c r="C31" s="8">
        <v>0.22609303281701765</v>
      </c>
      <c r="D31" s="8">
        <v>0.25008945873418548</v>
      </c>
      <c r="E31" s="8">
        <v>8.8036243341077722E-2</v>
      </c>
      <c r="F31" s="8">
        <v>9.0057212620597585E-2</v>
      </c>
      <c r="G31" s="8">
        <v>0.11635439141295922</v>
      </c>
      <c r="H31" s="8">
        <v>0.11956165983724669</v>
      </c>
      <c r="I31" s="8">
        <v>0.1044538979992598</v>
      </c>
      <c r="J31" s="8">
        <v>0.11311423704768056</v>
      </c>
      <c r="K31" s="8">
        <v>0.11606968844789188</v>
      </c>
      <c r="L31" s="8">
        <v>0.11915891805205382</v>
      </c>
      <c r="M31" s="8">
        <v>0.11937942636056152</v>
      </c>
      <c r="N31" s="8">
        <v>0.1130111289430742</v>
      </c>
      <c r="O31" s="8">
        <v>0.1385103275711487</v>
      </c>
      <c r="Q31" s="3" t="s">
        <v>14</v>
      </c>
      <c r="R31" s="3" t="s">
        <v>9</v>
      </c>
      <c r="S31" s="8">
        <v>0.22748736638806161</v>
      </c>
      <c r="T31" s="8">
        <v>0.22704175268321722</v>
      </c>
      <c r="U31" s="8">
        <v>3.114648905012745E-2</v>
      </c>
      <c r="V31" s="8">
        <v>4.5889732850334791E-2</v>
      </c>
      <c r="W31" s="8">
        <v>6.9034957771805169E-2</v>
      </c>
      <c r="X31" s="8">
        <v>6.8920651144637524E-2</v>
      </c>
      <c r="Y31" s="8">
        <v>6.9392037931566411E-2</v>
      </c>
      <c r="Z31" s="8">
        <v>7.6078698980233631E-2</v>
      </c>
      <c r="AA31" s="8">
        <v>7.951400486531765E-2</v>
      </c>
      <c r="AB31" s="8">
        <v>9.4142436772719967E-2</v>
      </c>
      <c r="AC31" s="8">
        <v>8.6690662612753266E-2</v>
      </c>
      <c r="AD31" s="8">
        <v>8.1604707086467429E-2</v>
      </c>
      <c r="AE31" s="8">
        <v>9.5053180430488368E-2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0.23135029339037178</v>
      </c>
      <c r="J32" s="8">
        <v>0.24121789226543452</v>
      </c>
      <c r="K32" s="8">
        <v>0.25109292296187141</v>
      </c>
      <c r="L32" s="8">
        <v>0.25411219853883332</v>
      </c>
      <c r="M32" s="8">
        <v>0.25717934426667804</v>
      </c>
      <c r="N32" s="8">
        <v>0.25786116784161645</v>
      </c>
      <c r="O32" s="8">
        <v>0.25841492020066892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0.23071811934250944</v>
      </c>
      <c r="Z32" s="8">
        <v>0.24213456347434187</v>
      </c>
      <c r="AA32" s="8">
        <v>0.25131828855299382</v>
      </c>
      <c r="AB32" s="8">
        <v>0.25940977420761185</v>
      </c>
      <c r="AC32" s="8">
        <v>0.25923240483472221</v>
      </c>
      <c r="AD32" s="8">
        <v>0.25631621020823742</v>
      </c>
      <c r="AE32" s="8">
        <v>0.25921287358322376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0.31368445489758701</v>
      </c>
      <c r="E33" s="8">
        <v>0.32130994393059298</v>
      </c>
      <c r="F33" s="8">
        <v>0.30621136242630193</v>
      </c>
      <c r="G33" s="8">
        <v>0.28842827814938105</v>
      </c>
      <c r="H33" s="8">
        <v>0.28273344961687102</v>
      </c>
      <c r="I33" s="8">
        <v>0.267802448321042</v>
      </c>
      <c r="J33" s="8">
        <v>0.26626865184055198</v>
      </c>
      <c r="K33" s="8">
        <v>0.25556566120831503</v>
      </c>
      <c r="L33" s="8">
        <v>0.24336736058692301</v>
      </c>
      <c r="M33" s="8">
        <v>0.24134102058499804</v>
      </c>
      <c r="N33" s="8">
        <v>0.237401741248709</v>
      </c>
      <c r="O33" s="8">
        <v>0.24007790346709801</v>
      </c>
      <c r="Q33" s="3" t="s">
        <v>14</v>
      </c>
      <c r="R33" s="3" t="s">
        <v>11</v>
      </c>
      <c r="S33" s="8">
        <v>0.29658005360651601</v>
      </c>
      <c r="T33" s="8">
        <v>0.30139060836803699</v>
      </c>
      <c r="U33" s="8">
        <v>0.31365362252344597</v>
      </c>
      <c r="V33" s="8">
        <v>0.29768363917933699</v>
      </c>
      <c r="W33" s="8">
        <v>0.27973315549208699</v>
      </c>
      <c r="X33" s="8">
        <v>0.27386116428992402</v>
      </c>
      <c r="Y33" s="8">
        <v>0.25757799954293298</v>
      </c>
      <c r="Z33" s="8">
        <v>0.25600814071264799</v>
      </c>
      <c r="AA33" s="8">
        <v>0.24826268086315198</v>
      </c>
      <c r="AB33" s="8">
        <v>0.23609359571114996</v>
      </c>
      <c r="AC33" s="8">
        <v>0.232976233067099</v>
      </c>
      <c r="AD33" s="8">
        <v>0.23052372031334806</v>
      </c>
      <c r="AE33" s="8">
        <v>0.230844340013282</v>
      </c>
    </row>
    <row r="34" spans="1:31" x14ac:dyDescent="0.25">
      <c r="A34" s="3" t="s">
        <v>14</v>
      </c>
      <c r="B34" s="3" t="s">
        <v>12</v>
      </c>
      <c r="C34" s="8">
        <v>0.32084566041550067</v>
      </c>
      <c r="D34" s="8">
        <v>0.32000091660610552</v>
      </c>
      <c r="E34" s="8">
        <v>0.31396038176593655</v>
      </c>
      <c r="F34" s="8">
        <v>0.27961373834838976</v>
      </c>
      <c r="G34" s="8">
        <v>0.27084023570464189</v>
      </c>
      <c r="H34" s="8">
        <v>0.27756998189757598</v>
      </c>
      <c r="I34" s="8">
        <v>0.2760117296317437</v>
      </c>
      <c r="J34" s="8">
        <v>0.27897711898885547</v>
      </c>
      <c r="K34" s="8">
        <v>0.27630047331569563</v>
      </c>
      <c r="L34" s="8">
        <v>0.26996328431611416</v>
      </c>
      <c r="M34" s="8">
        <v>0.25826689382419493</v>
      </c>
      <c r="N34" s="8">
        <v>0.26245559264953316</v>
      </c>
      <c r="O34" s="8">
        <v>0.25163270561942702</v>
      </c>
      <c r="Q34" s="3" t="s">
        <v>14</v>
      </c>
      <c r="R34" s="3" t="s">
        <v>12</v>
      </c>
      <c r="S34" s="8">
        <v>0.36979687679794743</v>
      </c>
      <c r="T34" s="8">
        <v>0.37284165801727503</v>
      </c>
      <c r="U34" s="8">
        <v>0.35964600600145402</v>
      </c>
      <c r="V34" s="8">
        <v>0.32089259885710136</v>
      </c>
      <c r="W34" s="8">
        <v>0.30890725616204656</v>
      </c>
      <c r="X34" s="8">
        <v>0.31621860965278131</v>
      </c>
      <c r="Y34" s="8">
        <v>0.31682048716510158</v>
      </c>
      <c r="Z34" s="8">
        <v>0.31911614450284492</v>
      </c>
      <c r="AA34" s="8">
        <v>0.31456860900204908</v>
      </c>
      <c r="AB34" s="8">
        <v>0.30315223818267323</v>
      </c>
      <c r="AC34" s="8">
        <v>0.29339991223017858</v>
      </c>
      <c r="AD34" s="8">
        <v>0.29729629200740709</v>
      </c>
      <c r="AE34" s="8">
        <v>0.285182617317908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5.0189363416599519E-2</v>
      </c>
      <c r="D38" s="8">
        <v>2.085269009330951E-2</v>
      </c>
      <c r="E38" s="8">
        <v>2.396207560977345E-2</v>
      </c>
      <c r="F38" s="8">
        <v>5.2477168949771689E-2</v>
      </c>
      <c r="G38" s="8">
        <v>8.3767123287671455E-2</v>
      </c>
      <c r="H38" s="8">
        <v>8.9008445691623375E-2</v>
      </c>
      <c r="I38" s="8">
        <v>9.7694225403422374E-2</v>
      </c>
      <c r="J38" s="8">
        <v>9.91209636677408E-2</v>
      </c>
      <c r="K38" s="8">
        <v>0.10416700574166994</v>
      </c>
      <c r="L38" s="8">
        <v>0.10934599284758308</v>
      </c>
      <c r="M38" s="8">
        <v>0.11513385198509074</v>
      </c>
      <c r="N38" s="8">
        <v>0.10057004390558257</v>
      </c>
      <c r="O38" s="8">
        <v>0.11583423224885908</v>
      </c>
      <c r="Q38" s="3" t="s">
        <v>15</v>
      </c>
      <c r="R38" s="3" t="s">
        <v>5</v>
      </c>
      <c r="S38" s="8">
        <v>6.2948562986838569E-2</v>
      </c>
      <c r="T38" s="8">
        <v>5.7734266428429611E-2</v>
      </c>
      <c r="U38" s="8">
        <v>6.9354852704491127E-2</v>
      </c>
      <c r="V38" s="8">
        <v>8.3831766473689937E-2</v>
      </c>
      <c r="W38" s="8">
        <v>0.10615977581963493</v>
      </c>
      <c r="X38" s="8">
        <v>0.11133386665879429</v>
      </c>
      <c r="Y38" s="8">
        <v>0.11822871198113072</v>
      </c>
      <c r="Z38" s="8">
        <v>0.12293123492882056</v>
      </c>
      <c r="AA38" s="8">
        <v>0.11802713643134861</v>
      </c>
      <c r="AB38" s="8">
        <v>0.13391032091107699</v>
      </c>
      <c r="AC38" s="8">
        <v>0.12779897666632933</v>
      </c>
      <c r="AD38" s="8">
        <v>0.11979577805273235</v>
      </c>
      <c r="AE38" s="8">
        <v>0.12419693977661958</v>
      </c>
    </row>
    <row r="39" spans="1:31" x14ac:dyDescent="0.25">
      <c r="A39" s="3" t="s">
        <v>15</v>
      </c>
      <c r="B39" s="3" t="s">
        <v>6</v>
      </c>
      <c r="C39" s="8">
        <v>0.4367083337728464</v>
      </c>
      <c r="D39" s="8">
        <v>0.43775687514523359</v>
      </c>
      <c r="E39" s="8">
        <v>0.43673533757657301</v>
      </c>
      <c r="F39" s="8">
        <v>0.43750351610953248</v>
      </c>
      <c r="G39" s="8">
        <v>0.43212969266882573</v>
      </c>
      <c r="H39" s="8">
        <v>0.42767751929785019</v>
      </c>
      <c r="I39" s="8">
        <v>0.42275341413488782</v>
      </c>
      <c r="J39" s="8">
        <v>0.42405830586522275</v>
      </c>
      <c r="K39" s="8">
        <v>0.42284329166111101</v>
      </c>
      <c r="L39" s="8">
        <v>0.42056822839247809</v>
      </c>
      <c r="M39" s="8">
        <v>0.41170227435271622</v>
      </c>
      <c r="N39" s="8">
        <v>0.41085390496158641</v>
      </c>
      <c r="O39" s="8">
        <v>0.40649748492622662</v>
      </c>
      <c r="Q39" s="3" t="s">
        <v>15</v>
      </c>
      <c r="R39" s="3" t="s">
        <v>6</v>
      </c>
      <c r="S39" s="8">
        <v>0.43574229367466161</v>
      </c>
      <c r="T39" s="8">
        <v>0.43684851001504882</v>
      </c>
      <c r="U39" s="8">
        <v>0.43454206419950964</v>
      </c>
      <c r="V39" s="8">
        <v>0.43044360438216139</v>
      </c>
      <c r="W39" s="8">
        <v>0.4267279007102352</v>
      </c>
      <c r="X39" s="8">
        <v>0.42611140769127448</v>
      </c>
      <c r="Y39" s="8">
        <v>0.42474999874031039</v>
      </c>
      <c r="Z39" s="8">
        <v>0.42170752889337959</v>
      </c>
      <c r="AA39" s="8">
        <v>0.42015425109896587</v>
      </c>
      <c r="AB39" s="8">
        <v>0.40997569913415383</v>
      </c>
      <c r="AC39" s="8">
        <v>0.40165648265651749</v>
      </c>
      <c r="AD39" s="8">
        <v>0.40501570552183547</v>
      </c>
      <c r="AE39" s="8">
        <v>0.39497144131488227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2.098287818736853E-6</v>
      </c>
      <c r="E42" s="8">
        <v>0</v>
      </c>
      <c r="F42" s="8">
        <v>0</v>
      </c>
      <c r="G42" s="8">
        <v>0</v>
      </c>
      <c r="H42" s="8">
        <v>0</v>
      </c>
      <c r="I42" s="8">
        <v>0</v>
      </c>
      <c r="J42" s="8">
        <v>0</v>
      </c>
      <c r="K42" s="8">
        <v>0</v>
      </c>
      <c r="L42" s="8">
        <v>9.4851363189420764E-4</v>
      </c>
      <c r="M42" s="8">
        <v>1.5305711783490414E-3</v>
      </c>
      <c r="N42" s="8">
        <v>9.1125423823623722E-3</v>
      </c>
      <c r="O42" s="8">
        <v>9.5443410564427164E-3</v>
      </c>
      <c r="Q42" s="3" t="s">
        <v>15</v>
      </c>
      <c r="R42" s="3" t="s">
        <v>9</v>
      </c>
      <c r="S42" s="8">
        <v>1.5931495271708739E-2</v>
      </c>
      <c r="T42" s="8">
        <v>4.7897999930288336E-3</v>
      </c>
      <c r="U42" s="8">
        <v>3.3781680941855468E-5</v>
      </c>
      <c r="V42" s="8">
        <v>3.8829679499512596E-5</v>
      </c>
      <c r="W42" s="8">
        <v>5.0782786587784106E-3</v>
      </c>
      <c r="X42" s="8">
        <v>5.320240809860962E-6</v>
      </c>
      <c r="Y42" s="8">
        <v>1.9825862010985242E-4</v>
      </c>
      <c r="Z42" s="8">
        <v>1.1787758343594479E-4</v>
      </c>
      <c r="AA42" s="8">
        <v>8.3360319095864763E-3</v>
      </c>
      <c r="AB42" s="8">
        <v>1.0745480667038634E-3</v>
      </c>
      <c r="AC42" s="8">
        <v>6.7264950703014668E-3</v>
      </c>
      <c r="AD42" s="8">
        <v>1.4588664269406392E-2</v>
      </c>
      <c r="AE42" s="8">
        <v>3.4726256031578681E-2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0.44055061768522485</v>
      </c>
      <c r="D45" s="8">
        <v>0.44226547846504533</v>
      </c>
      <c r="E45" s="8">
        <v>0.44461916739669455</v>
      </c>
      <c r="F45" s="8">
        <v>0.4574287823568442</v>
      </c>
      <c r="G45" s="8">
        <v>0.46382742905417884</v>
      </c>
      <c r="H45" s="8">
        <v>0.46552832633315039</v>
      </c>
      <c r="I45" s="8">
        <v>0.4649357207970316</v>
      </c>
      <c r="J45" s="8">
        <v>0.45481930953675875</v>
      </c>
      <c r="K45" s="8">
        <v>0.46468663248144587</v>
      </c>
      <c r="L45" s="8">
        <v>0.46555323695020684</v>
      </c>
      <c r="M45" s="8">
        <v>0.46623686614782084</v>
      </c>
      <c r="N45" s="8">
        <v>0.46742664831079467</v>
      </c>
      <c r="O45" s="8">
        <v>0.46488229315071161</v>
      </c>
      <c r="Q45" s="3" t="s">
        <v>15</v>
      </c>
      <c r="R45" s="3" t="s">
        <v>12</v>
      </c>
      <c r="S45" s="8">
        <v>0.45826786359015631</v>
      </c>
      <c r="T45" s="8">
        <v>0.45989070940510651</v>
      </c>
      <c r="U45" s="8">
        <v>0.46952884022724495</v>
      </c>
      <c r="V45" s="8">
        <v>0.47705308827334347</v>
      </c>
      <c r="W45" s="8">
        <v>0.47909358203792818</v>
      </c>
      <c r="X45" s="8">
        <v>0.47772193681463987</v>
      </c>
      <c r="Y45" s="8">
        <v>0.47916443069399461</v>
      </c>
      <c r="Z45" s="8">
        <v>0.48216512013172241</v>
      </c>
      <c r="AA45" s="8">
        <v>0.48063007428260357</v>
      </c>
      <c r="AB45" s="8">
        <v>0.48334395399355512</v>
      </c>
      <c r="AC45" s="8">
        <v>0.48205192261543733</v>
      </c>
      <c r="AD45" s="8">
        <v>0.4823067948490099</v>
      </c>
      <c r="AE45" s="8">
        <v>0.48067863434956876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0.84136034628409473</v>
      </c>
      <c r="D48" s="8">
        <v>0.77039693134886922</v>
      </c>
      <c r="E48" s="8">
        <v>0.74770612961290817</v>
      </c>
      <c r="F48" s="8">
        <v>0.7289792150433716</v>
      </c>
      <c r="G48" s="8">
        <v>0.69692664209730393</v>
      </c>
      <c r="H48" s="8">
        <v>0.66589362240215233</v>
      </c>
      <c r="I48" s="8">
        <v>0.68360972099520778</v>
      </c>
      <c r="J48" s="8">
        <v>0.67404575235565589</v>
      </c>
      <c r="K48" s="8">
        <v>0.67071620301141865</v>
      </c>
      <c r="L48" s="8">
        <v>0.6445382651242213</v>
      </c>
      <c r="M48" s="8">
        <v>0.63294320295421913</v>
      </c>
      <c r="N48" s="8">
        <v>0.76808113151429092</v>
      </c>
      <c r="O48" s="8">
        <v>0.7354115837790558</v>
      </c>
      <c r="Q48" s="3" t="s">
        <v>16</v>
      </c>
      <c r="R48" s="3" t="s">
        <v>4</v>
      </c>
      <c r="S48" s="8">
        <v>0.82540248577602782</v>
      </c>
      <c r="T48" s="8">
        <v>0.83668417909999859</v>
      </c>
      <c r="U48" s="8">
        <v>0.79159056169043696</v>
      </c>
      <c r="V48" s="8">
        <v>0.7567074281365429</v>
      </c>
      <c r="W48" s="8">
        <v>0.70417004350452705</v>
      </c>
      <c r="X48" s="8">
        <v>0.68170041563325301</v>
      </c>
      <c r="Y48" s="8">
        <v>0.70438279295523631</v>
      </c>
      <c r="Z48" s="8">
        <v>0.68913807488113143</v>
      </c>
      <c r="AA48" s="8">
        <v>0.67680207674308035</v>
      </c>
      <c r="AB48" s="8">
        <v>0.67130231776703697</v>
      </c>
      <c r="AC48" s="8">
        <v>0.64524252173099939</v>
      </c>
      <c r="AD48" s="8">
        <v>0.76392952664114322</v>
      </c>
      <c r="AE48" s="8">
        <v>0.74432195484080732</v>
      </c>
    </row>
    <row r="49" spans="1:31" x14ac:dyDescent="0.25">
      <c r="A49" s="3" t="s">
        <v>16</v>
      </c>
      <c r="B49" s="3" t="s">
        <v>5</v>
      </c>
      <c r="C49" s="8">
        <v>0.14794542353213577</v>
      </c>
      <c r="D49" s="8">
        <v>0.10866278231430747</v>
      </c>
      <c r="E49" s="8">
        <v>0.1104800551071309</v>
      </c>
      <c r="F49" s="8">
        <v>0.12270590557239641</v>
      </c>
      <c r="G49" s="8">
        <v>0.12546118734952294</v>
      </c>
      <c r="H49" s="8">
        <v>0.12299380711216928</v>
      </c>
      <c r="I49" s="8">
        <v>0.12289561755569166</v>
      </c>
      <c r="J49" s="8">
        <v>0.11936153599206385</v>
      </c>
      <c r="K49" s="8">
        <v>0.12293756794650237</v>
      </c>
      <c r="L49" s="8">
        <v>0.12045416427301797</v>
      </c>
      <c r="M49" s="8">
        <v>0.11971191453164434</v>
      </c>
      <c r="N49" s="8">
        <v>0.11602362615072898</v>
      </c>
      <c r="O49" s="8">
        <v>0.12085590706290597</v>
      </c>
      <c r="Q49" s="3" t="s">
        <v>16</v>
      </c>
      <c r="R49" s="3" t="s">
        <v>5</v>
      </c>
      <c r="S49" s="8">
        <v>0.15235066331631772</v>
      </c>
      <c r="T49" s="8">
        <v>0.14712582923972603</v>
      </c>
      <c r="U49" s="8">
        <v>0.13459132909173319</v>
      </c>
      <c r="V49" s="8">
        <v>0.14024353928907543</v>
      </c>
      <c r="W49" s="8">
        <v>0.13117441101079316</v>
      </c>
      <c r="X49" s="8">
        <v>0.1280163282986285</v>
      </c>
      <c r="Y49" s="8">
        <v>0.13073920386988885</v>
      </c>
      <c r="Z49" s="8">
        <v>0.12463101006722511</v>
      </c>
      <c r="AA49" s="8">
        <v>0.12231528407390989</v>
      </c>
      <c r="AB49" s="8">
        <v>0.1261595626356318</v>
      </c>
      <c r="AC49" s="8">
        <v>0.1220091592389556</v>
      </c>
      <c r="AD49" s="8">
        <v>0.11708201665886668</v>
      </c>
      <c r="AE49" s="8">
        <v>0.12009207470067523</v>
      </c>
    </row>
    <row r="50" spans="1:31" x14ac:dyDescent="0.25">
      <c r="A50" s="3" t="s">
        <v>16</v>
      </c>
      <c r="B50" s="3" t="s">
        <v>6</v>
      </c>
      <c r="C50" s="8">
        <v>0.15677325195318909</v>
      </c>
      <c r="D50" s="8">
        <v>0.15768738065397195</v>
      </c>
      <c r="E50" s="8">
        <v>0.15777085800600893</v>
      </c>
      <c r="F50" s="8">
        <v>0.15732334918843896</v>
      </c>
      <c r="G50" s="8">
        <v>0.15641898984791475</v>
      </c>
      <c r="H50" s="8">
        <v>0.15756205877090498</v>
      </c>
      <c r="I50" s="8">
        <v>0.156966989936385</v>
      </c>
      <c r="J50" s="8">
        <v>0.15790259789113545</v>
      </c>
      <c r="K50" s="8">
        <v>0.15733215757827965</v>
      </c>
      <c r="L50" s="8">
        <v>0.15602480613453709</v>
      </c>
      <c r="M50" s="8">
        <v>0.1559087362507581</v>
      </c>
      <c r="N50" s="8">
        <v>0.15698643398158149</v>
      </c>
      <c r="O50" s="8">
        <v>0.15242543522358387</v>
      </c>
      <c r="Q50" s="3" t="s">
        <v>16</v>
      </c>
      <c r="R50" s="3" t="s">
        <v>6</v>
      </c>
      <c r="S50" s="8">
        <v>0.15575630144323646</v>
      </c>
      <c r="T50" s="8">
        <v>0.15682459590144668</v>
      </c>
      <c r="U50" s="8">
        <v>0.15697023983218272</v>
      </c>
      <c r="V50" s="8">
        <v>0.15673863906953844</v>
      </c>
      <c r="W50" s="8">
        <v>0.15675115081110463</v>
      </c>
      <c r="X50" s="8">
        <v>0.15692449887164622</v>
      </c>
      <c r="Y50" s="8">
        <v>0.15665974950027931</v>
      </c>
      <c r="Z50" s="8">
        <v>0.15709386033599057</v>
      </c>
      <c r="AA50" s="8">
        <v>0.15714560412104286</v>
      </c>
      <c r="AB50" s="8">
        <v>0.15760512665766363</v>
      </c>
      <c r="AC50" s="8">
        <v>0.15547761847260824</v>
      </c>
      <c r="AD50" s="8">
        <v>0.15744270583074388</v>
      </c>
      <c r="AE50" s="8">
        <v>0.15522732532738287</v>
      </c>
    </row>
    <row r="51" spans="1:31" x14ac:dyDescent="0.25">
      <c r="A51" s="3" t="s">
        <v>16</v>
      </c>
      <c r="B51" s="3" t="s">
        <v>7</v>
      </c>
      <c r="C51" s="8">
        <v>6.7702386515546081E-2</v>
      </c>
      <c r="D51" s="8">
        <v>3.2085524103092566E-2</v>
      </c>
      <c r="E51" s="8">
        <v>3.5778200921282498E-2</v>
      </c>
      <c r="F51" s="8">
        <v>5.2896504713719386E-2</v>
      </c>
      <c r="G51" s="8">
        <v>5.4707013405770034E-2</v>
      </c>
      <c r="H51" s="8">
        <v>5.3906187697384804E-2</v>
      </c>
      <c r="I51" s="8">
        <v>5.4957659369018051E-2</v>
      </c>
      <c r="J51" s="8">
        <v>5.4242873562951432E-2</v>
      </c>
      <c r="K51" s="8">
        <v>5.0487817910585306E-2</v>
      </c>
      <c r="L51" s="8">
        <v>5.4281817033540888E-2</v>
      </c>
      <c r="M51" s="8">
        <v>5.3621966408904619E-2</v>
      </c>
      <c r="N51" s="8">
        <v>4.1997019961249486E-2</v>
      </c>
      <c r="O51" s="8">
        <v>4.7158970058987129E-2</v>
      </c>
      <c r="Q51" s="3" t="s">
        <v>16</v>
      </c>
      <c r="R51" s="3" t="s">
        <v>7</v>
      </c>
      <c r="S51" s="8">
        <v>7.1055793679597551E-2</v>
      </c>
      <c r="T51" s="8">
        <v>6.7317163045475512E-2</v>
      </c>
      <c r="U51" s="8">
        <v>5.9833729057190962E-2</v>
      </c>
      <c r="V51" s="8">
        <v>6.7408907164944173E-2</v>
      </c>
      <c r="W51" s="8">
        <v>6.19809318186594E-2</v>
      </c>
      <c r="X51" s="8">
        <v>6.1796135163055425E-2</v>
      </c>
      <c r="Y51" s="8">
        <v>6.3276452346456569E-2</v>
      </c>
      <c r="Z51" s="8">
        <v>5.8694137198650888E-2</v>
      </c>
      <c r="AA51" s="8">
        <v>5.2899750597799916E-2</v>
      </c>
      <c r="AB51" s="8">
        <v>5.9537514792341428E-2</v>
      </c>
      <c r="AC51" s="8">
        <v>5.5148864573522104E-2</v>
      </c>
      <c r="AD51" s="8">
        <v>4.3760048392278955E-2</v>
      </c>
      <c r="AE51" s="8">
        <v>4.9001585023765046E-2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4.2346742372905109E-3</v>
      </c>
      <c r="D53" s="8">
        <v>1.5659572584051002E-2</v>
      </c>
      <c r="E53" s="8">
        <v>1.6815175131827887E-2</v>
      </c>
      <c r="F53" s="8">
        <v>2.6145790933725131E-2</v>
      </c>
      <c r="G53" s="8">
        <v>5.3262896414487275E-2</v>
      </c>
      <c r="H53" s="8">
        <v>5.5481948546337159E-2</v>
      </c>
      <c r="I53" s="8">
        <v>8.668840715658703E-2</v>
      </c>
      <c r="J53" s="8">
        <v>0.10705503418330424</v>
      </c>
      <c r="K53" s="8">
        <v>0.12421893497436522</v>
      </c>
      <c r="L53" s="8">
        <v>0.15224062315637193</v>
      </c>
      <c r="M53" s="8">
        <v>0.20257786744999901</v>
      </c>
      <c r="N53" s="8">
        <v>0.25606411335412793</v>
      </c>
      <c r="O53" s="8">
        <v>0.29652676109863241</v>
      </c>
      <c r="Q53" s="3" t="s">
        <v>16</v>
      </c>
      <c r="R53" s="3" t="s">
        <v>9</v>
      </c>
      <c r="S53" s="8">
        <v>7.2715481891524204E-3</v>
      </c>
      <c r="T53" s="8">
        <v>9.8820973979043113E-3</v>
      </c>
      <c r="U53" s="8">
        <v>1.0222485339686005E-2</v>
      </c>
      <c r="V53" s="8">
        <v>1.6754842457373124E-2</v>
      </c>
      <c r="W53" s="8">
        <v>2.7646581224610625E-2</v>
      </c>
      <c r="X53" s="8">
        <v>3.1296973064844497E-2</v>
      </c>
      <c r="Y53" s="8">
        <v>5.5141304024621522E-2</v>
      </c>
      <c r="Z53" s="8">
        <v>5.858437717390224E-2</v>
      </c>
      <c r="AA53" s="8">
        <v>6.8618604940733338E-2</v>
      </c>
      <c r="AB53" s="8">
        <v>0.10395410062031349</v>
      </c>
      <c r="AC53" s="8">
        <v>0.13529009301681846</v>
      </c>
      <c r="AD53" s="8">
        <v>0.18823298312062736</v>
      </c>
      <c r="AE53" s="8">
        <v>0.22055760314705283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0.20237200209569575</v>
      </c>
      <c r="J54" s="8">
        <v>0.18475184039423603</v>
      </c>
      <c r="K54" s="8">
        <v>0.17467352895279309</v>
      </c>
      <c r="L54" s="8">
        <v>0.19035920492808323</v>
      </c>
      <c r="M54" s="8">
        <v>0.19511777729799581</v>
      </c>
      <c r="N54" s="8">
        <v>0.15393328328446995</v>
      </c>
      <c r="O54" s="8">
        <v>0.1884817158351336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0.24627712443559038</v>
      </c>
      <c r="Z54" s="8">
        <v>0.21590051032333313</v>
      </c>
      <c r="AA54" s="8">
        <v>0.19754511229840485</v>
      </c>
      <c r="AB54" s="8">
        <v>0.22184133320403723</v>
      </c>
      <c r="AC54" s="8">
        <v>0.21275656940458224</v>
      </c>
      <c r="AD54" s="8">
        <v>0.17618650336160221</v>
      </c>
      <c r="AE54" s="8">
        <v>0.20399186954098564</v>
      </c>
    </row>
    <row r="55" spans="1:31" x14ac:dyDescent="0.25">
      <c r="A55" s="3" t="s">
        <v>16</v>
      </c>
      <c r="B55" s="3" t="s">
        <v>11</v>
      </c>
      <c r="C55" s="8">
        <v>0.30627871207350393</v>
      </c>
      <c r="D55" s="8">
        <v>0.30621688103662698</v>
      </c>
      <c r="E55" s="8">
        <v>0.30390897159154495</v>
      </c>
      <c r="F55" s="8">
        <v>0.30399125515140102</v>
      </c>
      <c r="G55" s="8">
        <v>0.30369835457375804</v>
      </c>
      <c r="H55" s="8">
        <v>0.30420119549372293</v>
      </c>
      <c r="I55" s="8">
        <v>0.30582177374196395</v>
      </c>
      <c r="J55" s="8">
        <v>0.30357053304173104</v>
      </c>
      <c r="K55" s="8">
        <v>0.28968106177145297</v>
      </c>
      <c r="L55" s="8">
        <v>0.27292410416075596</v>
      </c>
      <c r="M55" s="8">
        <v>0.27259390264322703</v>
      </c>
      <c r="N55" s="8">
        <v>0.27276691603269704</v>
      </c>
      <c r="O55" s="8">
        <v>0.26732786071971198</v>
      </c>
      <c r="Q55" s="3" t="s">
        <v>16</v>
      </c>
      <c r="R55" s="3" t="s">
        <v>11</v>
      </c>
      <c r="S55" s="8">
        <v>0.28321164269072402</v>
      </c>
      <c r="T55" s="8">
        <v>0.28347891326816999</v>
      </c>
      <c r="U55" s="8">
        <v>0.28261266044464101</v>
      </c>
      <c r="V55" s="8">
        <v>0.28434384885904496</v>
      </c>
      <c r="W55" s="8">
        <v>0.28517458193516598</v>
      </c>
      <c r="X55" s="8">
        <v>0.28390444776721002</v>
      </c>
      <c r="Y55" s="8">
        <v>0.28352543662350899</v>
      </c>
      <c r="Z55" s="8">
        <v>0.27802608770417497</v>
      </c>
      <c r="AA55" s="8">
        <v>0.26762092762891099</v>
      </c>
      <c r="AB55" s="8">
        <v>0.251881564130225</v>
      </c>
      <c r="AC55" s="8">
        <v>0.25081558063513798</v>
      </c>
      <c r="AD55" s="8">
        <v>0.25016061054885202</v>
      </c>
      <c r="AE55" s="8">
        <v>0.24343407262541297</v>
      </c>
    </row>
    <row r="56" spans="1:31" x14ac:dyDescent="0.25">
      <c r="A56" s="3" t="s">
        <v>16</v>
      </c>
      <c r="B56" s="3" t="s">
        <v>12</v>
      </c>
      <c r="C56" s="8">
        <v>0.34685140890024896</v>
      </c>
      <c r="D56" s="8">
        <v>0.34487552239219132</v>
      </c>
      <c r="E56" s="8">
        <v>0.35013456822663847</v>
      </c>
      <c r="F56" s="8">
        <v>0.33556894063594001</v>
      </c>
      <c r="G56" s="8">
        <v>0.32903290311599925</v>
      </c>
      <c r="H56" s="8">
        <v>0.33218103051416942</v>
      </c>
      <c r="I56" s="8">
        <v>0.32679600635472839</v>
      </c>
      <c r="J56" s="8">
        <v>0.32147391439769524</v>
      </c>
      <c r="K56" s="8">
        <v>0.31938607677695008</v>
      </c>
      <c r="L56" s="8">
        <v>0.31376107817048748</v>
      </c>
      <c r="M56" s="8">
        <v>0.3124666272965777</v>
      </c>
      <c r="N56" s="8">
        <v>0.31663894402607523</v>
      </c>
      <c r="O56" s="8">
        <v>0.31266766043805766</v>
      </c>
      <c r="Q56" s="3" t="s">
        <v>16</v>
      </c>
      <c r="R56" s="3" t="s">
        <v>12</v>
      </c>
      <c r="S56" s="8">
        <v>0.40859711469847659</v>
      </c>
      <c r="T56" s="8">
        <v>0.41503424750352524</v>
      </c>
      <c r="U56" s="8">
        <v>0.41596538278347189</v>
      </c>
      <c r="V56" s="8">
        <v>0.3891174312475863</v>
      </c>
      <c r="W56" s="8">
        <v>0.38367519553545953</v>
      </c>
      <c r="X56" s="8">
        <v>0.38922045047923265</v>
      </c>
      <c r="Y56" s="8">
        <v>0.38400956060047076</v>
      </c>
      <c r="Z56" s="8">
        <v>0.38281972763917954</v>
      </c>
      <c r="AA56" s="8">
        <v>0.37473865158613023</v>
      </c>
      <c r="AB56" s="8">
        <v>0.3677567823312558</v>
      </c>
      <c r="AC56" s="8">
        <v>0.36791588429293692</v>
      </c>
      <c r="AD56" s="8">
        <v>0.37226977884432227</v>
      </c>
      <c r="AE56" s="8">
        <v>0.37227224803035147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6AF801-2541-482F-B80B-B59CEA98FD0A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119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119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1172040.7777435</v>
      </c>
      <c r="D3" s="4">
        <v>1230298.16509076</v>
      </c>
      <c r="E3" s="4">
        <v>1249022.0834500601</v>
      </c>
      <c r="F3" s="4">
        <v>1210904.10294919</v>
      </c>
      <c r="G3" s="4">
        <v>1198721.1071413399</v>
      </c>
      <c r="H3" s="4">
        <v>1168704.67259848</v>
      </c>
      <c r="I3" s="4">
        <v>1281191.9129888299</v>
      </c>
      <c r="J3" s="4">
        <v>1123636.00959286</v>
      </c>
      <c r="K3" s="4">
        <v>1113340.010671</v>
      </c>
      <c r="L3" s="4">
        <v>1074724.16738799</v>
      </c>
      <c r="M3" s="4">
        <v>1028829.29010675</v>
      </c>
      <c r="N3" s="4">
        <v>1170805.4618382601</v>
      </c>
      <c r="O3" s="4">
        <v>1097588.5756189199</v>
      </c>
      <c r="Q3" s="3" t="s">
        <v>2</v>
      </c>
      <c r="R3" s="3" t="s">
        <v>3</v>
      </c>
      <c r="S3" s="4">
        <v>1119871.96129835</v>
      </c>
      <c r="T3" s="4">
        <v>1126215.1538160699</v>
      </c>
      <c r="U3" s="4">
        <v>1171199.37681212</v>
      </c>
      <c r="V3" s="4">
        <v>1166365.97340414</v>
      </c>
      <c r="W3" s="4">
        <v>1183785.6724946799</v>
      </c>
      <c r="X3" s="4">
        <v>1134525.4156387199</v>
      </c>
      <c r="Y3" s="4">
        <v>1236466.4730092301</v>
      </c>
      <c r="Z3" s="4">
        <v>1093610.85297583</v>
      </c>
      <c r="AA3" s="4">
        <v>1096360.7405485699</v>
      </c>
      <c r="AB3" s="4">
        <v>1034615.3340241699</v>
      </c>
      <c r="AC3" s="4">
        <v>1013363.31685932</v>
      </c>
      <c r="AD3" s="4">
        <v>1170259.05808704</v>
      </c>
      <c r="AE3" s="4">
        <v>1100606.1500005301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  <c r="J6" s="4">
        <v>0</v>
      </c>
      <c r="K6" s="4">
        <v>0</v>
      </c>
      <c r="L6" s="4">
        <v>0</v>
      </c>
      <c r="M6" s="4">
        <v>0</v>
      </c>
      <c r="N6" s="4">
        <v>0</v>
      </c>
      <c r="O6" s="4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34.354176000000002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114.142284</v>
      </c>
      <c r="U8" s="4">
        <v>145.572768</v>
      </c>
      <c r="V8" s="4">
        <v>104.40576</v>
      </c>
      <c r="W8" s="4">
        <v>94.541338464429998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100856.87137321</v>
      </c>
      <c r="D9" s="4">
        <v>138580.03991056199</v>
      </c>
      <c r="E9" s="4">
        <v>142577.11533876901</v>
      </c>
      <c r="F9" s="4">
        <v>148962.31485833001</v>
      </c>
      <c r="G9" s="4">
        <v>168801.76256866299</v>
      </c>
      <c r="H9" s="4">
        <v>173117.701760052</v>
      </c>
      <c r="I9" s="4">
        <v>178380.87772815599</v>
      </c>
      <c r="J9" s="4">
        <v>191777.437075236</v>
      </c>
      <c r="K9" s="4">
        <v>207007.950528199</v>
      </c>
      <c r="L9" s="4">
        <v>210740.726776633</v>
      </c>
      <c r="M9" s="4">
        <v>225606.19378373999</v>
      </c>
      <c r="N9" s="4">
        <v>222150.70818233199</v>
      </c>
      <c r="O9" s="4">
        <v>230806.98077139899</v>
      </c>
      <c r="Q9" s="3" t="s">
        <v>2</v>
      </c>
      <c r="R9" s="3" t="s">
        <v>9</v>
      </c>
      <c r="S9" s="4">
        <v>101109.68717605399</v>
      </c>
      <c r="T9" s="4">
        <v>114149.54413564999</v>
      </c>
      <c r="U9" s="4">
        <v>123323.225209665</v>
      </c>
      <c r="V9" s="4">
        <v>130039.824528258</v>
      </c>
      <c r="W9" s="4">
        <v>150983.495730177</v>
      </c>
      <c r="X9" s="4">
        <v>149727.43549608099</v>
      </c>
      <c r="Y9" s="4">
        <v>168520.797725974</v>
      </c>
      <c r="Z9" s="4">
        <v>176431.567005149</v>
      </c>
      <c r="AA9" s="4">
        <v>191772.314902226</v>
      </c>
      <c r="AB9" s="4">
        <v>195283.08428781401</v>
      </c>
      <c r="AC9" s="4">
        <v>203976.824014916</v>
      </c>
      <c r="AD9" s="4">
        <v>203310.14231241299</v>
      </c>
      <c r="AE9" s="4">
        <v>199587.80058115799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0</v>
      </c>
      <c r="D12" s="4">
        <v>0</v>
      </c>
      <c r="E12" s="4">
        <v>0</v>
      </c>
      <c r="F12" s="4">
        <v>0</v>
      </c>
      <c r="G12" s="4">
        <v>0</v>
      </c>
      <c r="H12" s="4">
        <v>0</v>
      </c>
      <c r="I12" s="4">
        <v>0</v>
      </c>
      <c r="J12" s="4">
        <v>0</v>
      </c>
      <c r="K12" s="4">
        <v>0</v>
      </c>
      <c r="L12" s="4">
        <v>0</v>
      </c>
      <c r="M12" s="4">
        <v>0</v>
      </c>
      <c r="N12" s="4">
        <v>0</v>
      </c>
      <c r="O12" s="4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964986.98352218501</v>
      </c>
      <c r="D14" s="4">
        <v>1012088.27789875</v>
      </c>
      <c r="E14" s="4">
        <v>972257.52640174597</v>
      </c>
      <c r="F14" s="4">
        <v>950615.493078714</v>
      </c>
      <c r="G14" s="4">
        <v>885018.16497442999</v>
      </c>
      <c r="H14" s="4">
        <v>842194.64546007395</v>
      </c>
      <c r="I14" s="4">
        <v>871760.15678168403</v>
      </c>
      <c r="J14" s="4">
        <v>898371.91327417502</v>
      </c>
      <c r="K14" s="4">
        <v>745582.01410392602</v>
      </c>
      <c r="L14" s="4">
        <v>712230.238360591</v>
      </c>
      <c r="M14" s="4">
        <v>692923.38812862395</v>
      </c>
      <c r="N14" s="4">
        <v>736151.12336860003</v>
      </c>
      <c r="O14" s="4">
        <v>710290.40747106704</v>
      </c>
      <c r="Q14" s="3" t="s">
        <v>13</v>
      </c>
      <c r="R14" s="3" t="s">
        <v>3</v>
      </c>
      <c r="S14" s="4">
        <v>948764.83760965499</v>
      </c>
      <c r="T14" s="4">
        <v>1034221.4957460799</v>
      </c>
      <c r="U14" s="4">
        <v>1005022.66904209</v>
      </c>
      <c r="V14" s="4">
        <v>969091.86540053505</v>
      </c>
      <c r="W14" s="4">
        <v>906221.22712479695</v>
      </c>
      <c r="X14" s="4">
        <v>860997.03219660104</v>
      </c>
      <c r="Y14" s="4">
        <v>890057.48278462095</v>
      </c>
      <c r="Z14" s="4">
        <v>912270.78028368799</v>
      </c>
      <c r="AA14" s="4">
        <v>753885.50530516403</v>
      </c>
      <c r="AB14" s="4">
        <v>716359.23675566702</v>
      </c>
      <c r="AC14" s="4">
        <v>696004.448279073</v>
      </c>
      <c r="AD14" s="4">
        <v>756080.99148438103</v>
      </c>
      <c r="AE14" s="4">
        <v>726319.30333494698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0</v>
      </c>
      <c r="D17" s="4">
        <v>0</v>
      </c>
      <c r="E17" s="4">
        <v>0</v>
      </c>
      <c r="F17" s="4">
        <v>0</v>
      </c>
      <c r="G17" s="4">
        <v>0</v>
      </c>
      <c r="H17" s="4">
        <v>0</v>
      </c>
      <c r="I17" s="4">
        <v>0</v>
      </c>
      <c r="J17" s="4">
        <v>0</v>
      </c>
      <c r="K17" s="4">
        <v>0</v>
      </c>
      <c r="L17" s="4">
        <v>0</v>
      </c>
      <c r="M17" s="4">
        <v>0</v>
      </c>
      <c r="N17" s="4">
        <v>0</v>
      </c>
      <c r="O17" s="4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408.42011739386999</v>
      </c>
      <c r="K19" s="4">
        <v>0</v>
      </c>
      <c r="L19" s="4">
        <v>0</v>
      </c>
      <c r="M19" s="4">
        <v>0</v>
      </c>
      <c r="N19" s="4">
        <v>289.61517437205998</v>
      </c>
      <c r="O19" s="4">
        <v>660.82839385064995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454.84943317814998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162597.20498931399</v>
      </c>
      <c r="D20" s="4">
        <v>299543.12667514099</v>
      </c>
      <c r="E20" s="4">
        <v>342598.48060403398</v>
      </c>
      <c r="F20" s="4">
        <v>313534.65774978499</v>
      </c>
      <c r="G20" s="4">
        <v>318067.66615529999</v>
      </c>
      <c r="H20" s="4">
        <v>359764.92468837497</v>
      </c>
      <c r="I20" s="4">
        <v>366967.646591431</v>
      </c>
      <c r="J20" s="4">
        <v>389256.13396649499</v>
      </c>
      <c r="K20" s="4">
        <v>431464.879646616</v>
      </c>
      <c r="L20" s="4">
        <v>410241.07385501103</v>
      </c>
      <c r="M20" s="4">
        <v>419060.627575372</v>
      </c>
      <c r="N20" s="4">
        <v>394947.15654811403</v>
      </c>
      <c r="O20" s="4">
        <v>397101.75951929501</v>
      </c>
      <c r="Q20" s="3" t="s">
        <v>13</v>
      </c>
      <c r="R20" s="3" t="s">
        <v>9</v>
      </c>
      <c r="S20" s="4">
        <v>161138.57306510699</v>
      </c>
      <c r="T20" s="4">
        <v>177450.05778030099</v>
      </c>
      <c r="U20" s="4">
        <v>213256.56053638901</v>
      </c>
      <c r="V20" s="4">
        <v>235513.270826319</v>
      </c>
      <c r="W20" s="4">
        <v>255109.76184510501</v>
      </c>
      <c r="X20" s="4">
        <v>300957.531629437</v>
      </c>
      <c r="Y20" s="4">
        <v>314935.00500014302</v>
      </c>
      <c r="Z20" s="4">
        <v>353556.29270491202</v>
      </c>
      <c r="AA20" s="4">
        <v>399973.55706812401</v>
      </c>
      <c r="AB20" s="4">
        <v>366366.43406324199</v>
      </c>
      <c r="AC20" s="4">
        <v>369330.07858161803</v>
      </c>
      <c r="AD20" s="4">
        <v>354904.33424737398</v>
      </c>
      <c r="AE20" s="4">
        <v>339816.13963485498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  <c r="J23" s="4">
        <v>0</v>
      </c>
      <c r="K23" s="4">
        <v>0</v>
      </c>
      <c r="L23" s="4">
        <v>0</v>
      </c>
      <c r="M23" s="4">
        <v>0</v>
      </c>
      <c r="N23" s="4">
        <v>0</v>
      </c>
      <c r="O23" s="4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94.319685909719993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434.12729096808999</v>
      </c>
      <c r="T30" s="4">
        <v>975.39796836000005</v>
      </c>
      <c r="U30" s="4">
        <v>525.36932632245998</v>
      </c>
      <c r="V30" s="4">
        <v>202.11050726546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3.0142841267699998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351797.21508867398</v>
      </c>
      <c r="D31" s="4">
        <v>402982.37148171302</v>
      </c>
      <c r="E31" s="4">
        <v>134283.24140199699</v>
      </c>
      <c r="F31" s="4">
        <v>151164.50927203</v>
      </c>
      <c r="G31" s="4">
        <v>212220.32553954699</v>
      </c>
      <c r="H31" s="4">
        <v>227870.327071287</v>
      </c>
      <c r="I31" s="4">
        <v>201169.85702813099</v>
      </c>
      <c r="J31" s="4">
        <v>227685.519190263</v>
      </c>
      <c r="K31" s="4">
        <v>241842.44768116201</v>
      </c>
      <c r="L31" s="4">
        <v>265017.43642352702</v>
      </c>
      <c r="M31" s="4">
        <v>275513.75924930099</v>
      </c>
      <c r="N31" s="4">
        <v>250857.65978677501</v>
      </c>
      <c r="O31" s="4">
        <v>306494.71257104201</v>
      </c>
      <c r="Q31" s="3" t="s">
        <v>14</v>
      </c>
      <c r="R31" s="3" t="s">
        <v>9</v>
      </c>
      <c r="S31" s="4">
        <v>355052.38232359302</v>
      </c>
      <c r="T31" s="4">
        <v>372640.209491671</v>
      </c>
      <c r="U31" s="4">
        <v>45243.016122892099</v>
      </c>
      <c r="V31" s="4">
        <v>75878.777037256397</v>
      </c>
      <c r="W31" s="4">
        <v>122638.43681677101</v>
      </c>
      <c r="X31" s="4">
        <v>129794.37818753</v>
      </c>
      <c r="Y31" s="4">
        <v>136119.87338631501</v>
      </c>
      <c r="Z31" s="4">
        <v>154109.516048355</v>
      </c>
      <c r="AA31" s="4">
        <v>165300.25093166399</v>
      </c>
      <c r="AB31" s="4">
        <v>207570.27207137999</v>
      </c>
      <c r="AC31" s="4">
        <v>199962.51312831001</v>
      </c>
      <c r="AD31" s="4">
        <v>177354.95846454499</v>
      </c>
      <c r="AE31" s="4">
        <v>209952.94654041401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0</v>
      </c>
      <c r="D34" s="4">
        <v>0</v>
      </c>
      <c r="E34" s="4">
        <v>0</v>
      </c>
      <c r="F34" s="4">
        <v>0</v>
      </c>
      <c r="G34" s="4">
        <v>0</v>
      </c>
      <c r="H34" s="4">
        <v>0</v>
      </c>
      <c r="I34" s="4">
        <v>0</v>
      </c>
      <c r="J34" s="4">
        <v>0</v>
      </c>
      <c r="K34" s="4">
        <v>0</v>
      </c>
      <c r="L34" s="4">
        <v>0</v>
      </c>
      <c r="M34" s="4">
        <v>0</v>
      </c>
      <c r="N34" s="4">
        <v>0</v>
      </c>
      <c r="O34" s="4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  <c r="J39" s="4">
        <v>0</v>
      </c>
      <c r="K39" s="4">
        <v>0</v>
      </c>
      <c r="L39" s="4">
        <v>0</v>
      </c>
      <c r="M39" s="4">
        <v>0</v>
      </c>
      <c r="N39" s="4">
        <v>0</v>
      </c>
      <c r="O39" s="4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0.42189572646000001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  <c r="J42" s="4">
        <v>0</v>
      </c>
      <c r="K42" s="4">
        <v>0</v>
      </c>
      <c r="L42" s="4">
        <v>229.93993206990001</v>
      </c>
      <c r="M42" s="4">
        <v>383.05885836258</v>
      </c>
      <c r="N42" s="4">
        <v>2246.86800374636</v>
      </c>
      <c r="O42" s="4">
        <v>2329.6068994146299</v>
      </c>
      <c r="Q42" s="3" t="s">
        <v>15</v>
      </c>
      <c r="R42" s="3" t="s">
        <v>9</v>
      </c>
      <c r="S42" s="4">
        <v>3059.7276287158802</v>
      </c>
      <c r="T42" s="4">
        <v>963.06909218653004</v>
      </c>
      <c r="U42" s="4">
        <v>6.9000114337099996</v>
      </c>
      <c r="V42" s="4">
        <v>7.8510926889099997</v>
      </c>
      <c r="W42" s="4">
        <v>1071.6018007231401</v>
      </c>
      <c r="X42" s="4">
        <v>1.16860501998</v>
      </c>
      <c r="Y42" s="4">
        <v>44.451114774120001</v>
      </c>
      <c r="Z42" s="4">
        <v>27.219925410439998</v>
      </c>
      <c r="AA42" s="4">
        <v>1990.0483988480801</v>
      </c>
      <c r="AB42" s="4">
        <v>262.27037169607001</v>
      </c>
      <c r="AC42" s="4">
        <v>1677.20240387795</v>
      </c>
      <c r="AD42" s="4">
        <v>3621.1472766225302</v>
      </c>
      <c r="AE42" s="4">
        <v>8486.7718392323895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0</v>
      </c>
      <c r="D45" s="4">
        <v>0</v>
      </c>
      <c r="E45" s="4">
        <v>0</v>
      </c>
      <c r="F45" s="4">
        <v>0</v>
      </c>
      <c r="G45" s="4">
        <v>0</v>
      </c>
      <c r="H45" s="4">
        <v>0</v>
      </c>
      <c r="I45" s="4">
        <v>0</v>
      </c>
      <c r="J45" s="4">
        <v>0</v>
      </c>
      <c r="K45" s="4">
        <v>0</v>
      </c>
      <c r="L45" s="4">
        <v>0</v>
      </c>
      <c r="M45" s="4">
        <v>0</v>
      </c>
      <c r="N45" s="4">
        <v>0</v>
      </c>
      <c r="O45" s="4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305828.50707233202</v>
      </c>
      <c r="D48" s="4">
        <v>279938.03608454397</v>
      </c>
      <c r="E48" s="4">
        <v>275036.38884635398</v>
      </c>
      <c r="F48" s="4">
        <v>267504.35909807798</v>
      </c>
      <c r="G48" s="4">
        <v>255769.97394049901</v>
      </c>
      <c r="H48" s="4">
        <v>245224.502116983</v>
      </c>
      <c r="I48" s="4">
        <v>197906.737176975</v>
      </c>
      <c r="J48" s="4">
        <v>194706.836240795</v>
      </c>
      <c r="K48" s="4">
        <v>194800.637767754</v>
      </c>
      <c r="L48" s="4">
        <v>189011.26635848999</v>
      </c>
      <c r="M48" s="4">
        <v>186267.21817088401</v>
      </c>
      <c r="N48" s="4">
        <v>130348.920423189</v>
      </c>
      <c r="O48" s="4">
        <v>124806.06302252501</v>
      </c>
      <c r="Q48" s="3" t="s">
        <v>16</v>
      </c>
      <c r="R48" s="3" t="s">
        <v>4</v>
      </c>
      <c r="S48" s="4">
        <v>299672.00442705199</v>
      </c>
      <c r="T48" s="4">
        <v>305244.90705141699</v>
      </c>
      <c r="U48" s="4">
        <v>292005.66355457599</v>
      </c>
      <c r="V48" s="4">
        <v>278246.16571887501</v>
      </c>
      <c r="W48" s="4">
        <v>258663.485716678</v>
      </c>
      <c r="X48" s="4">
        <v>251486.355971991</v>
      </c>
      <c r="Y48" s="4">
        <v>204348.27478574301</v>
      </c>
      <c r="Z48" s="4">
        <v>199372.763875531</v>
      </c>
      <c r="AA48" s="4">
        <v>196710.40541227901</v>
      </c>
      <c r="AB48" s="4">
        <v>197139.339045089</v>
      </c>
      <c r="AC48" s="4">
        <v>189890.05376425799</v>
      </c>
      <c r="AD48" s="4">
        <v>129649.347242761</v>
      </c>
      <c r="AE48" s="4">
        <v>126308.47574178199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  <c r="J50" s="4">
        <v>0</v>
      </c>
      <c r="K50" s="4">
        <v>0</v>
      </c>
      <c r="L50" s="4">
        <v>0</v>
      </c>
      <c r="M50" s="4">
        <v>0</v>
      </c>
      <c r="N50" s="4">
        <v>0</v>
      </c>
      <c r="O50" s="4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9564.3089164464509</v>
      </c>
      <c r="D53" s="4">
        <v>43907.351661239998</v>
      </c>
      <c r="E53" s="4">
        <v>77820.7676425112</v>
      </c>
      <c r="F53" s="4">
        <v>121819.131886997</v>
      </c>
      <c r="G53" s="4">
        <v>261899.923031282</v>
      </c>
      <c r="H53" s="4">
        <v>285160.84293336899</v>
      </c>
      <c r="I53" s="4">
        <v>454141.90234616498</v>
      </c>
      <c r="J53" s="4">
        <v>576835.14261626301</v>
      </c>
      <c r="K53" s="4">
        <v>681751.06755295105</v>
      </c>
      <c r="L53" s="4">
        <v>858904.92738890206</v>
      </c>
      <c r="M53" s="4">
        <v>1040959.55843085</v>
      </c>
      <c r="N53" s="4">
        <v>1289126.7959324699</v>
      </c>
      <c r="O53" s="4">
        <v>1466376.68637075</v>
      </c>
      <c r="Q53" s="3" t="s">
        <v>16</v>
      </c>
      <c r="R53" s="3" t="s">
        <v>9</v>
      </c>
      <c r="S53" s="4">
        <v>17291.435463743699</v>
      </c>
      <c r="T53" s="4">
        <v>25090.790797082402</v>
      </c>
      <c r="U53" s="4">
        <v>43417.010349741402</v>
      </c>
      <c r="V53" s="4">
        <v>75595.155395604903</v>
      </c>
      <c r="W53" s="4">
        <v>133014.673284127</v>
      </c>
      <c r="X53" s="4">
        <v>159304.58826170399</v>
      </c>
      <c r="Y53" s="4">
        <v>284613.66701186902</v>
      </c>
      <c r="Z53" s="4">
        <v>311186.092689513</v>
      </c>
      <c r="AA53" s="4">
        <v>371357.66524681501</v>
      </c>
      <c r="AB53" s="4">
        <v>584915.84503725404</v>
      </c>
      <c r="AC53" s="4">
        <v>693976.35544374795</v>
      </c>
      <c r="AD53" s="4">
        <v>944196.58120213402</v>
      </c>
      <c r="AE53" s="4">
        <v>1089985.2309604399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0</v>
      </c>
      <c r="D56" s="4">
        <v>0</v>
      </c>
      <c r="E56" s="4">
        <v>0</v>
      </c>
      <c r="F56" s="4">
        <v>0</v>
      </c>
      <c r="G56" s="4">
        <v>0</v>
      </c>
      <c r="H56" s="4">
        <v>0</v>
      </c>
      <c r="I56" s="4">
        <v>0</v>
      </c>
      <c r="J56" s="4">
        <v>0</v>
      </c>
      <c r="K56" s="4">
        <v>0</v>
      </c>
      <c r="L56" s="4">
        <v>0</v>
      </c>
      <c r="M56" s="4">
        <v>0</v>
      </c>
      <c r="N56" s="4">
        <v>0</v>
      </c>
      <c r="O56" s="4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17DE82-3B83-409A-9EB0-61133DEA4DCD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117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118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222195.49896593299</v>
      </c>
      <c r="D3" s="4">
        <v>211863.36791879701</v>
      </c>
      <c r="E3" s="4">
        <v>209271.18760403799</v>
      </c>
      <c r="F3" s="4">
        <v>194466.30912110701</v>
      </c>
      <c r="G3" s="4">
        <v>188235.30761507401</v>
      </c>
      <c r="H3" s="4">
        <v>176984.71083167999</v>
      </c>
      <c r="I3" s="4">
        <v>178456.63478995999</v>
      </c>
      <c r="J3" s="4">
        <v>151675.27712906399</v>
      </c>
      <c r="K3" s="4">
        <v>144578.18748111499</v>
      </c>
      <c r="L3" s="4">
        <v>135631.744939219</v>
      </c>
      <c r="M3" s="4">
        <v>128291.706721339</v>
      </c>
      <c r="N3" s="4">
        <v>143253.32442041999</v>
      </c>
      <c r="O3" s="4">
        <v>132231.98672023701</v>
      </c>
      <c r="Q3" s="3" t="s">
        <v>2</v>
      </c>
      <c r="R3" s="3" t="s">
        <v>3</v>
      </c>
      <c r="S3" s="4">
        <v>213835.216076226</v>
      </c>
      <c r="T3" s="4">
        <v>197071.78032330101</v>
      </c>
      <c r="U3" s="4">
        <v>198281.52174194</v>
      </c>
      <c r="V3" s="4">
        <v>188046.968820343</v>
      </c>
      <c r="W3" s="4">
        <v>185599.059875593</v>
      </c>
      <c r="X3" s="4">
        <v>172434.86261368199</v>
      </c>
      <c r="Y3" s="4">
        <v>173467.51022301501</v>
      </c>
      <c r="Z3" s="4">
        <v>148098.087303034</v>
      </c>
      <c r="AA3" s="4">
        <v>142468.248901727</v>
      </c>
      <c r="AB3" s="4">
        <v>130683.62207376301</v>
      </c>
      <c r="AC3" s="4">
        <v>126311.575138823</v>
      </c>
      <c r="AD3" s="4">
        <v>142613.64544259201</v>
      </c>
      <c r="AE3" s="4">
        <v>132606.55618813701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19403.756781766999</v>
      </c>
      <c r="D6" s="4">
        <v>18078.437051340599</v>
      </c>
      <c r="E6" s="4">
        <v>20383.7468525158</v>
      </c>
      <c r="F6" s="4">
        <v>28264.4109380152</v>
      </c>
      <c r="G6" s="4">
        <v>30634.6999640998</v>
      </c>
      <c r="H6" s="4">
        <v>28068.21274504</v>
      </c>
      <c r="I6" s="4">
        <v>30017.202305893501</v>
      </c>
      <c r="J6" s="4">
        <v>30377.420878899498</v>
      </c>
      <c r="K6" s="4">
        <v>29217.8461148553</v>
      </c>
      <c r="L6" s="4">
        <v>33814.093091439303</v>
      </c>
      <c r="M6" s="4">
        <v>35087.976311924896</v>
      </c>
      <c r="N6" s="4">
        <v>29829.345627261398</v>
      </c>
      <c r="O6" s="4">
        <v>35414.759795772297</v>
      </c>
      <c r="Q6" s="3" t="s">
        <v>2</v>
      </c>
      <c r="R6" s="3" t="s">
        <v>6</v>
      </c>
      <c r="S6" s="4">
        <v>19349.5070313252</v>
      </c>
      <c r="T6" s="4">
        <v>24577.617491443401</v>
      </c>
      <c r="U6" s="4">
        <v>25489.486392694002</v>
      </c>
      <c r="V6" s="4">
        <v>31027.271996331499</v>
      </c>
      <c r="W6" s="4">
        <v>31797.5815663262</v>
      </c>
      <c r="X6" s="4">
        <v>29337.755218925598</v>
      </c>
      <c r="Y6" s="4">
        <v>32205.593953829601</v>
      </c>
      <c r="Z6" s="4">
        <v>32809.318016320503</v>
      </c>
      <c r="AA6" s="4">
        <v>31427.175594115899</v>
      </c>
      <c r="AB6" s="4">
        <v>34199.155834594298</v>
      </c>
      <c r="AC6" s="4">
        <v>35073.964566349503</v>
      </c>
      <c r="AD6" s="4">
        <v>30108.2841510781</v>
      </c>
      <c r="AE6" s="4">
        <v>35958.809561902599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0.84240000000000004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2.6851500000000001</v>
      </c>
      <c r="U8" s="4">
        <v>3.4748999999999999</v>
      </c>
      <c r="V8" s="4">
        <v>2.5272000000000001</v>
      </c>
      <c r="W8" s="4">
        <v>2.3182516012700001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11492.5783968303</v>
      </c>
      <c r="D9" s="4">
        <v>14964.5005120552</v>
      </c>
      <c r="E9" s="4">
        <v>15197.9213686202</v>
      </c>
      <c r="F9" s="4">
        <v>16002.877433851099</v>
      </c>
      <c r="G9" s="4">
        <v>17258.326303058599</v>
      </c>
      <c r="H9" s="4">
        <v>16992.111994152099</v>
      </c>
      <c r="I9" s="4">
        <v>17142.9056169465</v>
      </c>
      <c r="J9" s="4">
        <v>17733.8148782715</v>
      </c>
      <c r="K9" s="4">
        <v>18731.05521676</v>
      </c>
      <c r="L9" s="4">
        <v>18400.3636140852</v>
      </c>
      <c r="M9" s="4">
        <v>19097.0436387644</v>
      </c>
      <c r="N9" s="4">
        <v>19204.065854544999</v>
      </c>
      <c r="O9" s="4">
        <v>19897.383198598502</v>
      </c>
      <c r="Q9" s="3" t="s">
        <v>2</v>
      </c>
      <c r="R9" s="3" t="s">
        <v>9</v>
      </c>
      <c r="S9" s="4">
        <v>11518.812193809899</v>
      </c>
      <c r="T9" s="4">
        <v>12299.844304614</v>
      </c>
      <c r="U9" s="4">
        <v>13083.338864387901</v>
      </c>
      <c r="V9" s="4">
        <v>13928.4550366986</v>
      </c>
      <c r="W9" s="4">
        <v>15392.5690594023</v>
      </c>
      <c r="X9" s="4">
        <v>14692.161438024999</v>
      </c>
      <c r="Y9" s="4">
        <v>16172.7294537864</v>
      </c>
      <c r="Z9" s="4">
        <v>16316.221186192201</v>
      </c>
      <c r="AA9" s="4">
        <v>17340.9017619767</v>
      </c>
      <c r="AB9" s="4">
        <v>16949.5032120463</v>
      </c>
      <c r="AC9" s="4">
        <v>17291.7604049328</v>
      </c>
      <c r="AD9" s="4">
        <v>17481.341479115501</v>
      </c>
      <c r="AE9" s="4">
        <v>17217.138210021702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12053.1883328718</v>
      </c>
      <c r="D12" s="4">
        <v>12290.827055875099</v>
      </c>
      <c r="E12" s="4">
        <v>12119.827236215</v>
      </c>
      <c r="F12" s="4">
        <v>11372.4121073562</v>
      </c>
      <c r="G12" s="4">
        <v>11021.2559771091</v>
      </c>
      <c r="H12" s="4">
        <v>15712.9328002947</v>
      </c>
      <c r="I12" s="4">
        <v>15483.046784419699</v>
      </c>
      <c r="J12" s="4">
        <v>17571.644838806998</v>
      </c>
      <c r="K12" s="4">
        <v>19949.196215480599</v>
      </c>
      <c r="L12" s="4">
        <v>20222.189268110898</v>
      </c>
      <c r="M12" s="4">
        <v>23685.3164325217</v>
      </c>
      <c r="N12" s="4">
        <v>24602.391619837901</v>
      </c>
      <c r="O12" s="4">
        <v>27996.355388691602</v>
      </c>
      <c r="Q12" s="3" t="s">
        <v>2</v>
      </c>
      <c r="R12" s="3" t="s">
        <v>12</v>
      </c>
      <c r="S12" s="4">
        <v>12941.551149271299</v>
      </c>
      <c r="T12" s="4">
        <v>12828.399682941499</v>
      </c>
      <c r="U12" s="4">
        <v>12938.556605580799</v>
      </c>
      <c r="V12" s="4">
        <v>11940.0896778143</v>
      </c>
      <c r="W12" s="4">
        <v>11444.1608625879</v>
      </c>
      <c r="X12" s="4">
        <v>16373.063431672599</v>
      </c>
      <c r="Y12" s="4">
        <v>16357.513481956101</v>
      </c>
      <c r="Z12" s="4">
        <v>18541.529594818901</v>
      </c>
      <c r="AA12" s="4">
        <v>21456.146781627402</v>
      </c>
      <c r="AB12" s="4">
        <v>21485.105201486898</v>
      </c>
      <c r="AC12" s="4">
        <v>24837.625917023601</v>
      </c>
      <c r="AD12" s="4">
        <v>26061.843325232301</v>
      </c>
      <c r="AE12" s="4">
        <v>28528.256707958601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186016.31791214901</v>
      </c>
      <c r="D14" s="4">
        <v>190726.25784258801</v>
      </c>
      <c r="E14" s="4">
        <v>181655.79120269799</v>
      </c>
      <c r="F14" s="4">
        <v>174524.609313658</v>
      </c>
      <c r="G14" s="4">
        <v>161015.32472678099</v>
      </c>
      <c r="H14" s="4">
        <v>151344.53312524001</v>
      </c>
      <c r="I14" s="4">
        <v>153313.323725928</v>
      </c>
      <c r="J14" s="4">
        <v>154619.00165822901</v>
      </c>
      <c r="K14" s="4">
        <v>135218.25869136699</v>
      </c>
      <c r="L14" s="4">
        <v>128798.019257051</v>
      </c>
      <c r="M14" s="4">
        <v>121821.007679695</v>
      </c>
      <c r="N14" s="4">
        <v>125745.437264557</v>
      </c>
      <c r="O14" s="4">
        <v>120344.25365280399</v>
      </c>
      <c r="Q14" s="3" t="s">
        <v>13</v>
      </c>
      <c r="R14" s="3" t="s">
        <v>3</v>
      </c>
      <c r="S14" s="4">
        <v>183401.76804728399</v>
      </c>
      <c r="T14" s="4">
        <v>194627.428479867</v>
      </c>
      <c r="U14" s="4">
        <v>187622.43798395499</v>
      </c>
      <c r="V14" s="4">
        <v>177801.96411545499</v>
      </c>
      <c r="W14" s="4">
        <v>164980.24936842499</v>
      </c>
      <c r="X14" s="4">
        <v>154686.39546810699</v>
      </c>
      <c r="Y14" s="4">
        <v>156305.83529743299</v>
      </c>
      <c r="Z14" s="4">
        <v>156693.88170696201</v>
      </c>
      <c r="AA14" s="4">
        <v>137004.66259026999</v>
      </c>
      <c r="AB14" s="4">
        <v>129538.755412926</v>
      </c>
      <c r="AC14" s="4">
        <v>122412.93218605001</v>
      </c>
      <c r="AD14" s="4">
        <v>128337.43580351101</v>
      </c>
      <c r="AE14" s="4">
        <v>122468.30173634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5981.3952298027498</v>
      </c>
      <c r="D17" s="4">
        <v>5503.1233328574699</v>
      </c>
      <c r="E17" s="4">
        <v>6240.1092498752196</v>
      </c>
      <c r="F17" s="4">
        <v>9703.9609784179993</v>
      </c>
      <c r="G17" s="4">
        <v>11187.179827915799</v>
      </c>
      <c r="H17" s="4">
        <v>11341.503223597099</v>
      </c>
      <c r="I17" s="4">
        <v>11433.4225810476</v>
      </c>
      <c r="J17" s="4">
        <v>11442.601159514599</v>
      </c>
      <c r="K17" s="4">
        <v>11189.133116466999</v>
      </c>
      <c r="L17" s="4">
        <v>10909.373264661501</v>
      </c>
      <c r="M17" s="4">
        <v>10843.911005236099</v>
      </c>
      <c r="N17" s="4">
        <v>10941.167766050599</v>
      </c>
      <c r="O17" s="4">
        <v>10850.252807614799</v>
      </c>
      <c r="Q17" s="3" t="s">
        <v>13</v>
      </c>
      <c r="R17" s="3" t="s">
        <v>6</v>
      </c>
      <c r="S17" s="4">
        <v>5957.5739848154899</v>
      </c>
      <c r="T17" s="4">
        <v>6937.9173108514997</v>
      </c>
      <c r="U17" s="4">
        <v>6943.7834999443803</v>
      </c>
      <c r="V17" s="4">
        <v>9951.3008710711892</v>
      </c>
      <c r="W17" s="4">
        <v>11040.0017942916</v>
      </c>
      <c r="X17" s="4">
        <v>11164.239691986</v>
      </c>
      <c r="Y17" s="4">
        <v>11333.391136873001</v>
      </c>
      <c r="Z17" s="4">
        <v>11352.3529682717</v>
      </c>
      <c r="AA17" s="4">
        <v>11189.876485561001</v>
      </c>
      <c r="AB17" s="4">
        <v>10956.870201420399</v>
      </c>
      <c r="AC17" s="4">
        <v>10686.028567609501</v>
      </c>
      <c r="AD17" s="4">
        <v>10878.667220016499</v>
      </c>
      <c r="AE17" s="4">
        <v>10878.1878597138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11.07737883773</v>
      </c>
      <c r="K19" s="4">
        <v>0</v>
      </c>
      <c r="L19" s="4">
        <v>0</v>
      </c>
      <c r="M19" s="4">
        <v>0</v>
      </c>
      <c r="N19" s="4">
        <v>8.1519326485400008</v>
      </c>
      <c r="O19" s="4">
        <v>18.74349626195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12.46635737754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19041.826724517101</v>
      </c>
      <c r="D20" s="4">
        <v>36103.823956239503</v>
      </c>
      <c r="E20" s="4">
        <v>41401.024250326103</v>
      </c>
      <c r="F20" s="4">
        <v>37827.575985134601</v>
      </c>
      <c r="G20" s="4">
        <v>37117.304968148397</v>
      </c>
      <c r="H20" s="4">
        <v>40548.074725618302</v>
      </c>
      <c r="I20" s="4">
        <v>40509.278431906998</v>
      </c>
      <c r="J20" s="4">
        <v>41362.710240778397</v>
      </c>
      <c r="K20" s="4">
        <v>44880.837849897704</v>
      </c>
      <c r="L20" s="4">
        <v>41703.343192588698</v>
      </c>
      <c r="M20" s="4">
        <v>41598.037187432899</v>
      </c>
      <c r="N20" s="4">
        <v>39858.595598824002</v>
      </c>
      <c r="O20" s="4">
        <v>40105.158410770498</v>
      </c>
      <c r="Q20" s="3" t="s">
        <v>13</v>
      </c>
      <c r="R20" s="3" t="s">
        <v>9</v>
      </c>
      <c r="S20" s="4">
        <v>18908.4271676803</v>
      </c>
      <c r="T20" s="4">
        <v>20338.5473909555</v>
      </c>
      <c r="U20" s="4">
        <v>24825.947432921301</v>
      </c>
      <c r="V20" s="4">
        <v>27952.4042523139</v>
      </c>
      <c r="W20" s="4">
        <v>29557.897540622798</v>
      </c>
      <c r="X20" s="4">
        <v>33665.602115758797</v>
      </c>
      <c r="Y20" s="4">
        <v>34393.143345588796</v>
      </c>
      <c r="Z20" s="4">
        <v>37582.008716581498</v>
      </c>
      <c r="AA20" s="4">
        <v>41489.160418812797</v>
      </c>
      <c r="AB20" s="4">
        <v>37164.410669902201</v>
      </c>
      <c r="AC20" s="4">
        <v>36517.110098523299</v>
      </c>
      <c r="AD20" s="4">
        <v>35741.824442933503</v>
      </c>
      <c r="AE20" s="4">
        <v>34279.445943145802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6870.45635671941</v>
      </c>
      <c r="D23" s="4">
        <v>6854.5901549867604</v>
      </c>
      <c r="E23" s="4">
        <v>10055.997300580701</v>
      </c>
      <c r="F23" s="4">
        <v>9216.1191834636193</v>
      </c>
      <c r="G23" s="4">
        <v>11049.72490675</v>
      </c>
      <c r="H23" s="4">
        <v>10797.857706934899</v>
      </c>
      <c r="I23" s="4">
        <v>10554.5898785595</v>
      </c>
      <c r="J23" s="4">
        <v>10635.566647089699</v>
      </c>
      <c r="K23" s="4">
        <v>12001.2435832762</v>
      </c>
      <c r="L23" s="4">
        <v>15709.8246195755</v>
      </c>
      <c r="M23" s="4">
        <v>17750.495732613701</v>
      </c>
      <c r="N23" s="4">
        <v>17577.518934999101</v>
      </c>
      <c r="O23" s="4">
        <v>17340.266674169299</v>
      </c>
      <c r="Q23" s="3" t="s">
        <v>13</v>
      </c>
      <c r="R23" s="3" t="s">
        <v>12</v>
      </c>
      <c r="S23" s="4">
        <v>6864.8576462924202</v>
      </c>
      <c r="T23" s="4">
        <v>6889.3945453414299</v>
      </c>
      <c r="U23" s="4">
        <v>10243.577251307301</v>
      </c>
      <c r="V23" s="4">
        <v>9266.2048838244991</v>
      </c>
      <c r="W23" s="4">
        <v>10928.5516072633</v>
      </c>
      <c r="X23" s="4">
        <v>10757.9855945454</v>
      </c>
      <c r="Y23" s="4">
        <v>10504.276031376001</v>
      </c>
      <c r="Z23" s="4">
        <v>10597.7070060889</v>
      </c>
      <c r="AA23" s="4">
        <v>11858.441062977399</v>
      </c>
      <c r="AB23" s="4">
        <v>15754.898409738</v>
      </c>
      <c r="AC23" s="4">
        <v>18003.128198716699</v>
      </c>
      <c r="AD23" s="4">
        <v>17677.024979941201</v>
      </c>
      <c r="AE23" s="4">
        <v>17620.4353730558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2.98127466093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13.25695373608</v>
      </c>
      <c r="T30" s="4">
        <v>27.230528</v>
      </c>
      <c r="U30" s="4">
        <v>15.151982477280001</v>
      </c>
      <c r="V30" s="4">
        <v>5.9093673280600001</v>
      </c>
      <c r="W30" s="4">
        <v>0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7.5052279020000001E-2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28956.775901914199</v>
      </c>
      <c r="D31" s="4">
        <v>34267.262913753897</v>
      </c>
      <c r="E31" s="4">
        <v>14148.6840476461</v>
      </c>
      <c r="F31" s="4">
        <v>15363.176019263001</v>
      </c>
      <c r="G31" s="4">
        <v>19792.048997796799</v>
      </c>
      <c r="H31" s="4">
        <v>20402.731165668501</v>
      </c>
      <c r="I31" s="4">
        <v>17903.671393320001</v>
      </c>
      <c r="J31" s="4">
        <v>19284.052660206002</v>
      </c>
      <c r="K31" s="4">
        <v>19752.030029460799</v>
      </c>
      <c r="L31" s="4">
        <v>20173.170130931499</v>
      </c>
      <c r="M31" s="4">
        <v>20242.745129340499</v>
      </c>
      <c r="N31" s="4">
        <v>19166.248018690399</v>
      </c>
      <c r="O31" s="4">
        <v>23380.048061629201</v>
      </c>
      <c r="Q31" s="3" t="s">
        <v>14</v>
      </c>
      <c r="R31" s="3" t="s">
        <v>9</v>
      </c>
      <c r="S31" s="4">
        <v>29246.561490200002</v>
      </c>
      <c r="T31" s="4">
        <v>29214.839397486299</v>
      </c>
      <c r="U31" s="4">
        <v>4897.4260774862496</v>
      </c>
      <c r="V31" s="4">
        <v>7760.2960546718105</v>
      </c>
      <c r="W31" s="4">
        <v>11733.99868922</v>
      </c>
      <c r="X31" s="4">
        <v>11742.806340360101</v>
      </c>
      <c r="Y31" s="4">
        <v>11834.371782484901</v>
      </c>
      <c r="Z31" s="4">
        <v>12931.3526746522</v>
      </c>
      <c r="AA31" s="4">
        <v>13495.2587610715</v>
      </c>
      <c r="AB31" s="4">
        <v>15904.2871249574</v>
      </c>
      <c r="AC31" s="4">
        <v>14672.248790744599</v>
      </c>
      <c r="AD31" s="4">
        <v>13823.190104543</v>
      </c>
      <c r="AE31" s="4">
        <v>16010.864262909699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15413.880100493299</v>
      </c>
      <c r="D34" s="4">
        <v>15373.297411057199</v>
      </c>
      <c r="E34" s="4">
        <v>15124.4251250211</v>
      </c>
      <c r="F34" s="4">
        <v>13433.0401470015</v>
      </c>
      <c r="G34" s="4">
        <v>13011.548649697599</v>
      </c>
      <c r="H34" s="4">
        <v>13334.855191512101</v>
      </c>
      <c r="I34" s="4">
        <v>13497.5409861936</v>
      </c>
      <c r="J34" s="4">
        <v>13682.3062178687</v>
      </c>
      <c r="K34" s="4">
        <v>13651.974072145</v>
      </c>
      <c r="L34" s="4">
        <v>13396.1699605792</v>
      </c>
      <c r="M34" s="4">
        <v>13240.708698459601</v>
      </c>
      <c r="N34" s="4">
        <v>13661.7370702724</v>
      </c>
      <c r="O34" s="4">
        <v>13160.423560695401</v>
      </c>
      <c r="Q34" s="3" t="s">
        <v>14</v>
      </c>
      <c r="R34" s="3" t="s">
        <v>12</v>
      </c>
      <c r="S34" s="4">
        <v>17765.565889589401</v>
      </c>
      <c r="T34" s="4">
        <v>17911.841493211501</v>
      </c>
      <c r="U34" s="4">
        <v>17325.240397168898</v>
      </c>
      <c r="V34" s="4">
        <v>15416.1350897305</v>
      </c>
      <c r="W34" s="4">
        <v>14840.342245826099</v>
      </c>
      <c r="X34" s="4">
        <v>15191.5900262461</v>
      </c>
      <c r="Y34" s="4">
        <v>15427.074044130701</v>
      </c>
      <c r="Z34" s="4">
        <v>15523.916579309</v>
      </c>
      <c r="AA34" s="4">
        <v>15372.4955431294</v>
      </c>
      <c r="AB34" s="4">
        <v>14819.8181838377</v>
      </c>
      <c r="AC34" s="4">
        <v>14855.5430101577</v>
      </c>
      <c r="AD34" s="4">
        <v>15198.5723420509</v>
      </c>
      <c r="AE34" s="4">
        <v>14643.801593754801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62248.4039919344</v>
      </c>
      <c r="D39" s="4">
        <v>62397.863074580302</v>
      </c>
      <c r="E39" s="4">
        <v>62422.807232117899</v>
      </c>
      <c r="F39" s="4">
        <v>62361.749278739997</v>
      </c>
      <c r="G39" s="4">
        <v>61595.764508929497</v>
      </c>
      <c r="H39" s="4">
        <v>60961.151736042899</v>
      </c>
      <c r="I39" s="4">
        <v>60424.363697463203</v>
      </c>
      <c r="J39" s="4">
        <v>60445.2690691354</v>
      </c>
      <c r="K39" s="4">
        <v>60272.080949778298</v>
      </c>
      <c r="L39" s="4">
        <v>59947.793441387803</v>
      </c>
      <c r="M39" s="4">
        <v>58844.818584064698</v>
      </c>
      <c r="N39" s="4">
        <v>58563.113821900901</v>
      </c>
      <c r="O39" s="4">
        <v>57942.149729058998</v>
      </c>
      <c r="Q39" s="3" t="s">
        <v>15</v>
      </c>
      <c r="R39" s="3" t="s">
        <v>6</v>
      </c>
      <c r="S39" s="4">
        <v>62110.704640548203</v>
      </c>
      <c r="T39" s="4">
        <v>62268.384712883497</v>
      </c>
      <c r="U39" s="4">
        <v>62109.321536223099</v>
      </c>
      <c r="V39" s="4">
        <v>61355.429491900002</v>
      </c>
      <c r="W39" s="4">
        <v>60825.793106701603</v>
      </c>
      <c r="X39" s="4">
        <v>60737.918194467697</v>
      </c>
      <c r="Y39" s="4">
        <v>60709.736565709703</v>
      </c>
      <c r="Z39" s="4">
        <v>60110.189329818597</v>
      </c>
      <c r="AA39" s="4">
        <v>59888.785119773704</v>
      </c>
      <c r="AB39" s="4">
        <v>58437.934367086898</v>
      </c>
      <c r="AC39" s="4">
        <v>57408.968391533897</v>
      </c>
      <c r="AD39" s="4">
        <v>57730.936899213499</v>
      </c>
      <c r="AE39" s="4">
        <v>56299.227522949499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3.445224601E-2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  <c r="J42" s="4">
        <v>0</v>
      </c>
      <c r="K42" s="4">
        <v>0</v>
      </c>
      <c r="L42" s="4">
        <v>15.57385247737</v>
      </c>
      <c r="M42" s="4">
        <v>25.199633912829999</v>
      </c>
      <c r="N42" s="4">
        <v>149.62082355532999</v>
      </c>
      <c r="O42" s="4">
        <v>156.71062029004</v>
      </c>
      <c r="Q42" s="3" t="s">
        <v>15</v>
      </c>
      <c r="R42" s="3" t="s">
        <v>9</v>
      </c>
      <c r="S42" s="4">
        <v>261.58270030477001</v>
      </c>
      <c r="T42" s="4">
        <v>78.644772178050005</v>
      </c>
      <c r="U42" s="4">
        <v>0.55618843791000006</v>
      </c>
      <c r="V42" s="4">
        <v>0.63755298814000005</v>
      </c>
      <c r="W42" s="4">
        <v>83.381366394470007</v>
      </c>
      <c r="X42" s="4">
        <v>8.7354195849999997E-2</v>
      </c>
      <c r="Y42" s="4">
        <v>3.26417008078</v>
      </c>
      <c r="Z42" s="4">
        <v>1.93545778687</v>
      </c>
      <c r="AA42" s="4">
        <v>136.87112851281</v>
      </c>
      <c r="AB42" s="4">
        <v>17.643239388320001</v>
      </c>
      <c r="AC42" s="4">
        <v>110.74637735627</v>
      </c>
      <c r="AD42" s="4">
        <v>239.53446480338999</v>
      </c>
      <c r="AE42" s="4">
        <v>570.17798199629999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5807.4056994374096</v>
      </c>
      <c r="D45" s="4">
        <v>5830.0112568162704</v>
      </c>
      <c r="E45" s="4">
        <v>6188.1926691122499</v>
      </c>
      <c r="F45" s="4">
        <v>6774.6655376968702</v>
      </c>
      <c r="G45" s="4">
        <v>7415.1519883982101</v>
      </c>
      <c r="H45" s="4">
        <v>7564.2309879364502</v>
      </c>
      <c r="I45" s="4">
        <v>7874.4028815554002</v>
      </c>
      <c r="J45" s="4">
        <v>7689.7662658174504</v>
      </c>
      <c r="K45" s="4">
        <v>7928.1137682764302</v>
      </c>
      <c r="L45" s="4">
        <v>8193.0451500094605</v>
      </c>
      <c r="M45" s="4">
        <v>8333.1744031851704</v>
      </c>
      <c r="N45" s="4">
        <v>9243.0702668506001</v>
      </c>
      <c r="O45" s="4">
        <v>9190.9938870660899</v>
      </c>
      <c r="Q45" s="3" t="s">
        <v>15</v>
      </c>
      <c r="R45" s="3" t="s">
        <v>12</v>
      </c>
      <c r="S45" s="4">
        <v>6040.9571478206199</v>
      </c>
      <c r="T45" s="4">
        <v>6062.3497498431898</v>
      </c>
      <c r="U45" s="4">
        <v>6546.4641312491103</v>
      </c>
      <c r="V45" s="4">
        <v>7083.3435415409604</v>
      </c>
      <c r="W45" s="4">
        <v>7683.7299224689305</v>
      </c>
      <c r="X45" s="4">
        <v>7787.8775666286401</v>
      </c>
      <c r="Y45" s="4">
        <v>8136.8952079926703</v>
      </c>
      <c r="Z45" s="4">
        <v>8162.91067510006</v>
      </c>
      <c r="AA45" s="4">
        <v>8209.2821448575596</v>
      </c>
      <c r="AB45" s="4">
        <v>8518.5450855441504</v>
      </c>
      <c r="AC45" s="4">
        <v>8627.5414490883904</v>
      </c>
      <c r="AD45" s="4">
        <v>9527.9039767199793</v>
      </c>
      <c r="AE45" s="4">
        <v>9459.1101264309691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144595.293904975</v>
      </c>
      <c r="D48" s="4">
        <v>132399.59691928199</v>
      </c>
      <c r="E48" s="4">
        <v>128852.034615339</v>
      </c>
      <c r="F48" s="4">
        <v>125281.59226346901</v>
      </c>
      <c r="G48" s="4">
        <v>119773.071180895</v>
      </c>
      <c r="H48" s="4">
        <v>114439.76943522001</v>
      </c>
      <c r="I48" s="4">
        <v>90250.760223668898</v>
      </c>
      <c r="J48" s="4">
        <v>88744.979691015396</v>
      </c>
      <c r="K48" s="4">
        <v>88306.610651669893</v>
      </c>
      <c r="L48" s="4">
        <v>84860.018846836698</v>
      </c>
      <c r="M48" s="4">
        <v>83561.721682162097</v>
      </c>
      <c r="N48" s="4">
        <v>60052.232783323903</v>
      </c>
      <c r="O48" s="4">
        <v>57497.9722956931</v>
      </c>
      <c r="Q48" s="3" t="s">
        <v>16</v>
      </c>
      <c r="R48" s="3" t="s">
        <v>4</v>
      </c>
      <c r="S48" s="4">
        <v>141852.792977223</v>
      </c>
      <c r="T48" s="4">
        <v>143791.652788159</v>
      </c>
      <c r="U48" s="4">
        <v>136414.62924600599</v>
      </c>
      <c r="V48" s="4">
        <v>130046.93346284299</v>
      </c>
      <c r="W48" s="4">
        <v>121017.914439762</v>
      </c>
      <c r="X48" s="4">
        <v>117156.308101488</v>
      </c>
      <c r="Y48" s="4">
        <v>92993.239563844705</v>
      </c>
      <c r="Z48" s="4">
        <v>90732.0374705984</v>
      </c>
      <c r="AA48" s="4">
        <v>89107.877833951206</v>
      </c>
      <c r="AB48" s="4">
        <v>88383.778621206904</v>
      </c>
      <c r="AC48" s="4">
        <v>85185.488629509797</v>
      </c>
      <c r="AD48" s="4">
        <v>59727.640585915397</v>
      </c>
      <c r="AE48" s="4">
        <v>58194.627447383602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21782.637877966001</v>
      </c>
      <c r="D50" s="4">
        <v>21909.650198084499</v>
      </c>
      <c r="E50" s="4">
        <v>21981.3070567623</v>
      </c>
      <c r="F50" s="4">
        <v>21859.0703607002</v>
      </c>
      <c r="G50" s="4">
        <v>21733.415430534002</v>
      </c>
      <c r="H50" s="4">
        <v>21892.237526197299</v>
      </c>
      <c r="I50" s="4">
        <v>21869.3087378399</v>
      </c>
      <c r="J50" s="4">
        <v>21939.553252870399</v>
      </c>
      <c r="K50" s="4">
        <v>21860.294229976302</v>
      </c>
      <c r="L50" s="4">
        <v>21678.6461316973</v>
      </c>
      <c r="M50" s="4">
        <v>21721.868332801401</v>
      </c>
      <c r="N50" s="4">
        <v>21812.258153548701</v>
      </c>
      <c r="O50" s="4">
        <v>21178.536628546299</v>
      </c>
      <c r="Q50" s="3" t="s">
        <v>16</v>
      </c>
      <c r="R50" s="3" t="s">
        <v>6</v>
      </c>
      <c r="S50" s="4">
        <v>21641.3391269235</v>
      </c>
      <c r="T50" s="4">
        <v>21789.771790277598</v>
      </c>
      <c r="U50" s="4">
        <v>21869.761527147599</v>
      </c>
      <c r="V50" s="4">
        <v>21777.8286397759</v>
      </c>
      <c r="W50" s="4">
        <v>21779.567066021398</v>
      </c>
      <c r="X50" s="4">
        <v>21803.652667249698</v>
      </c>
      <c r="Y50" s="4">
        <v>21826.502693356</v>
      </c>
      <c r="Z50" s="4">
        <v>21827.184356502901</v>
      </c>
      <c r="AA50" s="4">
        <v>21834.373823572201</v>
      </c>
      <c r="AB50" s="4">
        <v>21898.221532841999</v>
      </c>
      <c r="AC50" s="4">
        <v>21661.803170077201</v>
      </c>
      <c r="AD50" s="4">
        <v>21875.654200644101</v>
      </c>
      <c r="AE50" s="4">
        <v>21567.841288266001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520.53966341353998</v>
      </c>
      <c r="D53" s="4">
        <v>3393.1710452771999</v>
      </c>
      <c r="E53" s="4">
        <v>6522.1854915941503</v>
      </c>
      <c r="F53" s="4">
        <v>10076.5191613033</v>
      </c>
      <c r="G53" s="4">
        <v>21167.846644489298</v>
      </c>
      <c r="H53" s="4">
        <v>22244.9133788123</v>
      </c>
      <c r="I53" s="4">
        <v>34700.828010934601</v>
      </c>
      <c r="J53" s="4">
        <v>42656.267438522402</v>
      </c>
      <c r="K53" s="4">
        <v>49353.705241619296</v>
      </c>
      <c r="L53" s="4">
        <v>60255.282398141702</v>
      </c>
      <c r="M53" s="4">
        <v>72278.291039812306</v>
      </c>
      <c r="N53" s="4">
        <v>91112.167254946093</v>
      </c>
      <c r="O53" s="4">
        <v>105509.49720714</v>
      </c>
      <c r="Q53" s="3" t="s">
        <v>16</v>
      </c>
      <c r="R53" s="3" t="s">
        <v>9</v>
      </c>
      <c r="S53" s="4">
        <v>1205.90152217846</v>
      </c>
      <c r="T53" s="4">
        <v>1646.7835321047201</v>
      </c>
      <c r="U53" s="4">
        <v>3315.1559721481199</v>
      </c>
      <c r="V53" s="4">
        <v>6067.3195042009802</v>
      </c>
      <c r="W53" s="4">
        <v>10480.2529372962</v>
      </c>
      <c r="X53" s="4">
        <v>12226.899097497901</v>
      </c>
      <c r="Y53" s="4">
        <v>21353.493570251499</v>
      </c>
      <c r="Z53" s="4">
        <v>22583.853187591001</v>
      </c>
      <c r="AA53" s="4">
        <v>26409.962424449699</v>
      </c>
      <c r="AB53" s="4">
        <v>40803.166190596101</v>
      </c>
      <c r="AC53" s="4">
        <v>48270.5087232027</v>
      </c>
      <c r="AD53" s="4">
        <v>66976.644311208205</v>
      </c>
      <c r="AE53" s="4">
        <v>78478.3192148948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33415.704551991403</v>
      </c>
      <c r="D56" s="4">
        <v>33225.347418973302</v>
      </c>
      <c r="E56" s="4">
        <v>33824.420949082203</v>
      </c>
      <c r="F56" s="4">
        <v>32874.190221643403</v>
      </c>
      <c r="G56" s="4">
        <v>32702.018587583501</v>
      </c>
      <c r="H56" s="4">
        <v>33632.366572678497</v>
      </c>
      <c r="I56" s="4">
        <v>33948.568527043601</v>
      </c>
      <c r="J56" s="4">
        <v>34223.8103658123</v>
      </c>
      <c r="K56" s="4">
        <v>35377.373570749798</v>
      </c>
      <c r="L56" s="4">
        <v>34566.4411032637</v>
      </c>
      <c r="M56" s="4">
        <v>34486.617770639503</v>
      </c>
      <c r="N56" s="4">
        <v>36117.185365003999</v>
      </c>
      <c r="O56" s="4">
        <v>35647.678087640299</v>
      </c>
      <c r="Q56" s="3" t="s">
        <v>16</v>
      </c>
      <c r="R56" s="3" t="s">
        <v>12</v>
      </c>
      <c r="S56" s="4">
        <v>39364.292936998798</v>
      </c>
      <c r="T56" s="4">
        <v>39984.447050420204</v>
      </c>
      <c r="U56" s="4">
        <v>40183.944929445002</v>
      </c>
      <c r="V56" s="4">
        <v>38027.643037077003</v>
      </c>
      <c r="W56" s="4">
        <v>37976.0536946668</v>
      </c>
      <c r="X56" s="4">
        <v>39182.5556895911</v>
      </c>
      <c r="Y56" s="4">
        <v>39698.940752976698</v>
      </c>
      <c r="Z56" s="4">
        <v>40484.090780984799</v>
      </c>
      <c r="AA56" s="4">
        <v>41339.969617689901</v>
      </c>
      <c r="AB56" s="4">
        <v>40302.765126982202</v>
      </c>
      <c r="AC56" s="4">
        <v>40521.787122817797</v>
      </c>
      <c r="AD56" s="4">
        <v>42428.052391176097</v>
      </c>
      <c r="AE56" s="4">
        <v>42123.135326446303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0322B1-C2F5-42E7-8404-81B15C0C35E3}">
  <dimension ref="A1:AC12"/>
  <sheetViews>
    <sheetView zoomScale="80" zoomScaleNormal="80" workbookViewId="0"/>
  </sheetViews>
  <sheetFormatPr defaultRowHeight="15" x14ac:dyDescent="0.25"/>
  <cols>
    <col min="1" max="1" width="17.28515625" customWidth="1"/>
    <col min="2" max="15" width="9.140625" customWidth="1"/>
    <col min="16" max="16" width="16.7109375" customWidth="1"/>
  </cols>
  <sheetData>
    <row r="1" spans="1:29" x14ac:dyDescent="0.25">
      <c r="A1" s="1" t="s">
        <v>115</v>
      </c>
      <c r="P1" s="1" t="s">
        <v>116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-158.68934979567999</v>
      </c>
      <c r="C3" s="4">
        <v>-320.46257467175002</v>
      </c>
      <c r="D3" s="4">
        <v>-309.00731087691003</v>
      </c>
      <c r="E3" s="4">
        <v>-356.7596996643</v>
      </c>
      <c r="F3" s="4">
        <v>-417.32167833168</v>
      </c>
      <c r="G3" s="4">
        <v>-636.04101627128</v>
      </c>
      <c r="H3" s="4">
        <v>-658.54030974388002</v>
      </c>
      <c r="I3" s="4">
        <v>-647.81870530601998</v>
      </c>
      <c r="J3" s="4">
        <v>-664.95627218503</v>
      </c>
      <c r="K3" s="4">
        <v>-636.45828526427999</v>
      </c>
      <c r="L3" s="4">
        <v>-654.22979471414999</v>
      </c>
      <c r="M3" s="4">
        <v>-773.80864480312005</v>
      </c>
      <c r="N3" s="4">
        <v>-679.87384375899001</v>
      </c>
      <c r="P3" s="3" t="s">
        <v>44</v>
      </c>
      <c r="Q3" s="4">
        <v>-76.070997503449803</v>
      </c>
      <c r="R3" s="4">
        <v>-251.46026190974999</v>
      </c>
      <c r="S3" s="4">
        <v>-258.37148369366002</v>
      </c>
      <c r="T3" s="4">
        <v>-311.39469947368002</v>
      </c>
      <c r="U3" s="4">
        <v>-394.36084243840003</v>
      </c>
      <c r="V3" s="4">
        <v>-614.08468219307997</v>
      </c>
      <c r="W3" s="4">
        <v>-624.79427436433002</v>
      </c>
      <c r="X3" s="4">
        <v>-610.61393011816995</v>
      </c>
      <c r="Y3" s="4">
        <v>-613.82518512164904</v>
      </c>
      <c r="Z3" s="4">
        <v>-595.39418380515997</v>
      </c>
      <c r="AA3" s="4">
        <v>-621.04417768062001</v>
      </c>
      <c r="AB3" s="4">
        <v>-763.68089998298001</v>
      </c>
      <c r="AC3" s="4">
        <v>-644.29030127467001</v>
      </c>
    </row>
    <row r="4" spans="1:29" x14ac:dyDescent="0.25">
      <c r="A4" s="3" t="s">
        <v>45</v>
      </c>
      <c r="B4" s="4">
        <v>-1032.7409112283001</v>
      </c>
      <c r="C4" s="4">
        <v>-3847.1311883149701</v>
      </c>
      <c r="D4" s="4">
        <v>-4883.9327787229395</v>
      </c>
      <c r="E4" s="4">
        <v>-5296.3426426445094</v>
      </c>
      <c r="F4" s="4">
        <v>-5432.0665799406297</v>
      </c>
      <c r="G4" s="4">
        <v>-2617.0929599887199</v>
      </c>
      <c r="H4" s="4">
        <v>-2836.6709636948699</v>
      </c>
      <c r="I4" s="4">
        <v>-2920.0098836073098</v>
      </c>
      <c r="J4" s="4">
        <v>-3109.5081624879103</v>
      </c>
      <c r="K4" s="4">
        <v>-3879.15647720782</v>
      </c>
      <c r="L4" s="4">
        <v>-3765.6180339525399</v>
      </c>
      <c r="M4" s="4">
        <v>-3893.6616077745402</v>
      </c>
      <c r="N4" s="4">
        <v>-2914.7040767388098</v>
      </c>
      <c r="P4" s="3" t="s">
        <v>45</v>
      </c>
      <c r="Q4" s="4">
        <v>-375.64275974786</v>
      </c>
      <c r="R4" s="4">
        <v>-2533.00375777827</v>
      </c>
      <c r="S4" s="4">
        <v>-4044.1050960337502</v>
      </c>
      <c r="T4" s="4">
        <v>-4639.5500854374604</v>
      </c>
      <c r="U4" s="4">
        <v>-5026.8290901233995</v>
      </c>
      <c r="V4" s="4">
        <v>-2132.0229221424597</v>
      </c>
      <c r="W4" s="4">
        <v>-2330.8483094100202</v>
      </c>
      <c r="X4" s="4">
        <v>-2496.8236518057001</v>
      </c>
      <c r="Y4" s="4">
        <v>-2573.44844277729</v>
      </c>
      <c r="Z4" s="4">
        <v>-3197.7549231558996</v>
      </c>
      <c r="AA4" s="4">
        <v>-3066.44019837733</v>
      </c>
      <c r="AB4" s="4">
        <v>-3482.9086777862103</v>
      </c>
      <c r="AC4" s="4">
        <v>-2403.2012014496499</v>
      </c>
    </row>
    <row r="5" spans="1:29" x14ac:dyDescent="0.25">
      <c r="A5" s="3" t="s">
        <v>46</v>
      </c>
      <c r="B5" s="4">
        <v>0.63456744601000403</v>
      </c>
      <c r="C5" s="4">
        <v>-27.1241362243799</v>
      </c>
      <c r="D5" s="4">
        <v>269.33358741410001</v>
      </c>
      <c r="E5" s="4">
        <v>650.93750400217004</v>
      </c>
      <c r="F5" s="4">
        <v>1102.0337271978599</v>
      </c>
      <c r="G5" s="4">
        <v>1009.31229906903</v>
      </c>
      <c r="H5" s="4">
        <v>1073.2770787802201</v>
      </c>
      <c r="I5" s="4">
        <v>885.57240498710996</v>
      </c>
      <c r="J5" s="4">
        <v>951.14457622206999</v>
      </c>
      <c r="K5" s="4">
        <v>1025.9622580328901</v>
      </c>
      <c r="L5" s="4">
        <v>849.17641895923998</v>
      </c>
      <c r="M5" s="4">
        <v>1451.4908960789501</v>
      </c>
      <c r="N5" s="4">
        <v>1274.6829477113299</v>
      </c>
      <c r="P5" s="3" t="s">
        <v>46</v>
      </c>
      <c r="Q5" s="4">
        <v>90.480482294009803</v>
      </c>
      <c r="R5" s="4">
        <v>36.013369188629902</v>
      </c>
      <c r="S5" s="4">
        <v>358.74086914892001</v>
      </c>
      <c r="T5" s="4">
        <v>632.35147707828003</v>
      </c>
      <c r="U5" s="4">
        <v>1114.21339140644</v>
      </c>
      <c r="V5" s="4">
        <v>1072.7979566051899</v>
      </c>
      <c r="W5" s="4">
        <v>1229.0183959343999</v>
      </c>
      <c r="X5" s="4">
        <v>1063.2990783410601</v>
      </c>
      <c r="Y5" s="4">
        <v>1044.3982243462999</v>
      </c>
      <c r="Z5" s="4">
        <v>978.21162535726</v>
      </c>
      <c r="AA5" s="4">
        <v>805.76875038404</v>
      </c>
      <c r="AB5" s="4">
        <v>1508.34782916157</v>
      </c>
      <c r="AC5" s="4">
        <v>1259.5517394450401</v>
      </c>
    </row>
    <row r="6" spans="1:29" x14ac:dyDescent="0.25">
      <c r="A6" s="3" t="s">
        <v>47</v>
      </c>
      <c r="B6" s="4">
        <v>70.191073526579999</v>
      </c>
      <c r="C6" s="4">
        <v>102.57816117476</v>
      </c>
      <c r="D6" s="4">
        <v>-12.780010963700001</v>
      </c>
      <c r="E6" s="4">
        <v>-229.58671870238001</v>
      </c>
      <c r="F6" s="4">
        <v>-336.10204962949001</v>
      </c>
      <c r="G6" s="4">
        <v>-352.21490586327002</v>
      </c>
      <c r="H6" s="4">
        <v>-427.05128895158998</v>
      </c>
      <c r="I6" s="4">
        <v>-446.20905474684901</v>
      </c>
      <c r="J6" s="4">
        <v>-562.61182682154003</v>
      </c>
      <c r="K6" s="4">
        <v>-668.33904276755004</v>
      </c>
      <c r="L6" s="4">
        <v>-780.92531778822001</v>
      </c>
      <c r="M6" s="4">
        <v>-883.27469950119996</v>
      </c>
      <c r="N6" s="4">
        <v>-976.37134221027998</v>
      </c>
      <c r="P6" s="3" t="s">
        <v>47</v>
      </c>
      <c r="Q6" s="4">
        <v>-190.52413418744001</v>
      </c>
      <c r="R6" s="4">
        <v>-134.36989926678001</v>
      </c>
      <c r="S6" s="4">
        <v>-28.8996734399799</v>
      </c>
      <c r="T6" s="4">
        <v>-254.91524562595001</v>
      </c>
      <c r="U6" s="4">
        <v>-362.35808786414998</v>
      </c>
      <c r="V6" s="4">
        <v>-355.75046399243001</v>
      </c>
      <c r="W6" s="4">
        <v>-466.18785617902</v>
      </c>
      <c r="X6" s="4">
        <v>-499.64483785558002</v>
      </c>
      <c r="Y6" s="4">
        <v>-627.86816396500001</v>
      </c>
      <c r="Z6" s="4">
        <v>-723.05647592635</v>
      </c>
      <c r="AA6" s="4">
        <v>-827.23304229412997</v>
      </c>
      <c r="AB6" s="4">
        <v>-956.18058338340995</v>
      </c>
      <c r="AC6" s="4">
        <v>-1040.8976781644899</v>
      </c>
    </row>
    <row r="7" spans="1:29" x14ac:dyDescent="0.25">
      <c r="A7" s="3" t="s">
        <v>48</v>
      </c>
      <c r="B7" s="4">
        <v>1135.2354597667199</v>
      </c>
      <c r="C7" s="4">
        <v>490.35409609827002</v>
      </c>
      <c r="D7" s="4">
        <v>386.54094790818999</v>
      </c>
      <c r="E7" s="4">
        <v>-61.278026113600198</v>
      </c>
      <c r="F7" s="4">
        <v>-258.49338902463001</v>
      </c>
      <c r="G7" s="4">
        <v>-296.18664526173001</v>
      </c>
      <c r="H7" s="4">
        <v>-937.19850885978997</v>
      </c>
      <c r="I7" s="4">
        <v>-764.29382271463896</v>
      </c>
      <c r="J7" s="4">
        <v>-313.30938135206998</v>
      </c>
      <c r="K7" s="4">
        <v>-448.19719357431001</v>
      </c>
      <c r="L7" s="4">
        <v>-992.40706822233994</v>
      </c>
      <c r="M7" s="4">
        <v>-1540.5897053204601</v>
      </c>
      <c r="N7" s="4">
        <v>-2225.7230813937799</v>
      </c>
      <c r="P7" s="3" t="s">
        <v>48</v>
      </c>
      <c r="Q7" s="4">
        <v>537.08779030269</v>
      </c>
      <c r="R7" s="4">
        <v>322.30509685445998</v>
      </c>
      <c r="S7" s="4">
        <v>942.71827232777002</v>
      </c>
      <c r="T7" s="4">
        <v>340.77701390295999</v>
      </c>
      <c r="U7" s="4">
        <v>65.064452312590106</v>
      </c>
      <c r="V7" s="4">
        <v>137.00542565945</v>
      </c>
      <c r="W7" s="4">
        <v>-685.04210714606995</v>
      </c>
      <c r="X7" s="4">
        <v>-532.70125347850001</v>
      </c>
      <c r="Y7" s="4">
        <v>-198.02304373383001</v>
      </c>
      <c r="Z7" s="4">
        <v>-292.53935708626</v>
      </c>
      <c r="AA7" s="4">
        <v>-963.29329712630999</v>
      </c>
      <c r="AB7" s="4">
        <v>-1561.27111089084</v>
      </c>
      <c r="AC7" s="4">
        <v>-2161.0758706441402</v>
      </c>
    </row>
    <row r="8" spans="1:29" x14ac:dyDescent="0.25">
      <c r="A8" s="3" t="s">
        <v>49</v>
      </c>
      <c r="B8" s="4">
        <v>3005.6274427875701</v>
      </c>
      <c r="C8" s="4">
        <v>456.53543131519996</v>
      </c>
      <c r="D8" s="4">
        <v>265.02538006748</v>
      </c>
      <c r="E8" s="4">
        <v>1266.7110203155401</v>
      </c>
      <c r="F8" s="4">
        <v>2056.3329700160898</v>
      </c>
      <c r="G8" s="4">
        <v>1172.27291417623</v>
      </c>
      <c r="H8" s="4">
        <v>4.8896975529999054E-2</v>
      </c>
      <c r="I8" s="4">
        <v>169.73213156236</v>
      </c>
      <c r="J8" s="4">
        <v>620.17536004768999</v>
      </c>
      <c r="K8" s="4">
        <v>-74.380717699739989</v>
      </c>
      <c r="L8" s="4">
        <v>-215.77069768201898</v>
      </c>
      <c r="M8" s="4">
        <v>-3125.69512081323</v>
      </c>
      <c r="N8" s="4">
        <v>-3422.2146777630196</v>
      </c>
      <c r="P8" s="3" t="s">
        <v>49</v>
      </c>
      <c r="Q8" s="4">
        <v>5420.7156160578697</v>
      </c>
      <c r="R8" s="4">
        <v>5492.1751362894902</v>
      </c>
      <c r="S8" s="4">
        <v>3312.262289069301</v>
      </c>
      <c r="T8" s="4">
        <v>3361.97295280653</v>
      </c>
      <c r="U8" s="4">
        <v>3184.09039153911</v>
      </c>
      <c r="V8" s="4">
        <v>2864.0442521148798</v>
      </c>
      <c r="W8" s="4">
        <v>1705.0580453801099</v>
      </c>
      <c r="X8" s="4">
        <v>1387.16043742445</v>
      </c>
      <c r="Y8" s="4">
        <v>1263.863527273131</v>
      </c>
      <c r="Z8" s="4">
        <v>1116.4424724722799</v>
      </c>
      <c r="AA8" s="4">
        <v>380.04103666655021</v>
      </c>
      <c r="AB8" s="4">
        <v>-2767.3672700976103</v>
      </c>
      <c r="AC8" s="4">
        <v>-3009.7936861519902</v>
      </c>
    </row>
    <row r="9" spans="1:29" x14ac:dyDescent="0.25">
      <c r="A9" s="3" t="s">
        <v>50</v>
      </c>
      <c r="B9" s="4">
        <v>0</v>
      </c>
      <c r="C9" s="4">
        <v>0</v>
      </c>
      <c r="D9" s="4">
        <v>1718.8909931107501</v>
      </c>
      <c r="E9" s="4">
        <v>1350.04075160203</v>
      </c>
      <c r="F9" s="4">
        <v>1015.6685887561</v>
      </c>
      <c r="G9" s="4">
        <v>1097.5753235458601</v>
      </c>
      <c r="H9" s="4">
        <v>882.46677696156996</v>
      </c>
      <c r="I9" s="4">
        <v>562.86891719498999</v>
      </c>
      <c r="J9" s="4">
        <v>151.48120250392</v>
      </c>
      <c r="K9" s="4">
        <v>0.64439511491983104</v>
      </c>
      <c r="L9" s="4">
        <v>-261.75513482924998</v>
      </c>
      <c r="M9" s="4">
        <v>-120.95556236765999</v>
      </c>
      <c r="N9" s="4">
        <v>-328.82464223468997</v>
      </c>
      <c r="P9" s="3" t="s">
        <v>50</v>
      </c>
      <c r="Q9" s="4">
        <v>0</v>
      </c>
      <c r="R9" s="4">
        <v>0</v>
      </c>
      <c r="S9" s="4">
        <v>1288.81442411482</v>
      </c>
      <c r="T9" s="4">
        <v>1084.3586002435</v>
      </c>
      <c r="U9" s="4">
        <v>962.86232000376106</v>
      </c>
      <c r="V9" s="4">
        <v>956.33933005156905</v>
      </c>
      <c r="W9" s="4">
        <v>641.64590229644</v>
      </c>
      <c r="X9" s="4">
        <v>366.32839282346998</v>
      </c>
      <c r="Y9" s="4">
        <v>1.1515985250499601</v>
      </c>
      <c r="Z9" s="4">
        <v>-326.55354147371997</v>
      </c>
      <c r="AA9" s="4">
        <v>-456.40658342964002</v>
      </c>
      <c r="AB9" s="4">
        <v>-286.46367522230997</v>
      </c>
      <c r="AC9" s="4">
        <v>-396.90936889443998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9E6F61-3F43-445C-AC76-81C41AC347A4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</cols>
  <sheetData>
    <row r="1" spans="1:29" x14ac:dyDescent="0.25">
      <c r="A1" s="1" t="s">
        <v>111</v>
      </c>
      <c r="P1" s="1" t="s">
        <v>112</v>
      </c>
      <c r="Q1" s="5">
        <v>0.12574888052507047</v>
      </c>
      <c r="R1" s="5">
        <v>0.9832636630284507</v>
      </c>
      <c r="S1" s="5">
        <v>2.3942829605523945</v>
      </c>
      <c r="T1" s="5">
        <v>0.31958162825676056</v>
      </c>
      <c r="U1" s="5">
        <v>3.8281504890970424</v>
      </c>
      <c r="V1" s="5">
        <v>0</v>
      </c>
      <c r="W1" s="5">
        <v>0</v>
      </c>
      <c r="X1" s="5">
        <v>0</v>
      </c>
      <c r="Y1" s="5">
        <v>0</v>
      </c>
      <c r="Z1" s="5">
        <v>4.4687913940422541E-2</v>
      </c>
      <c r="AA1" s="5">
        <v>5.8638601712816901E-2</v>
      </c>
      <c r="AB1" s="5">
        <v>0</v>
      </c>
      <c r="AC1" s="5">
        <v>0</v>
      </c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0.12574888052507047</v>
      </c>
      <c r="R3" s="9">
        <v>0.98028844508394364</v>
      </c>
      <c r="S3" s="9">
        <v>2.3550856135888734</v>
      </c>
      <c r="T3" s="9">
        <v>0.31958162825676056</v>
      </c>
      <c r="U3" s="9">
        <v>3.8281504890970424</v>
      </c>
      <c r="V3" s="9">
        <v>0</v>
      </c>
      <c r="W3" s="9">
        <v>0</v>
      </c>
      <c r="X3" s="9">
        <v>0</v>
      </c>
      <c r="Y3" s="9">
        <v>0</v>
      </c>
      <c r="Z3" s="9">
        <v>0</v>
      </c>
      <c r="AA3" s="9">
        <v>0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4.4687913940422541E-2</v>
      </c>
      <c r="AA4" s="9">
        <v>5.8638601712816901E-2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4.9228340394366198E-4</v>
      </c>
      <c r="S5" s="9">
        <v>3.9197346963521125E-2</v>
      </c>
      <c r="T5" s="9">
        <v>0</v>
      </c>
      <c r="U5" s="9">
        <v>0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0</v>
      </c>
      <c r="R6" s="9">
        <v>2.4829345405633805E-3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113</v>
      </c>
      <c r="P9" s="1" t="s">
        <v>114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2.9504878464400002</v>
      </c>
      <c r="S11" s="9">
        <v>4.03514519333</v>
      </c>
      <c r="T11" s="9">
        <v>2.6460814575199998</v>
      </c>
      <c r="U11" s="9">
        <v>4.2887976716900003</v>
      </c>
      <c r="V11" s="9">
        <v>0</v>
      </c>
      <c r="W11" s="9">
        <v>0</v>
      </c>
      <c r="X11" s="9">
        <v>0</v>
      </c>
      <c r="Y11" s="9">
        <v>4.5169616271699997</v>
      </c>
      <c r="Z11" s="9">
        <v>36.484795391710001</v>
      </c>
      <c r="AA11" s="9">
        <v>143.69275498886</v>
      </c>
      <c r="AB11" s="9">
        <v>156.25858802006999</v>
      </c>
      <c r="AC11" s="9">
        <v>204.73403046332001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0</v>
      </c>
      <c r="X12" s="9">
        <v>0.18894</v>
      </c>
      <c r="Y12" s="9">
        <v>2.8882285670800001</v>
      </c>
      <c r="Z12" s="9">
        <v>9.11384777526</v>
      </c>
      <c r="AA12" s="9">
        <v>30.696955999050001</v>
      </c>
      <c r="AB12" s="9">
        <v>21.36052764223</v>
      </c>
      <c r="AC12" s="9">
        <v>32.728279999999998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9.9040115839999998E-2</v>
      </c>
      <c r="R13" s="9">
        <v>0.27597751802999998</v>
      </c>
      <c r="S13" s="9">
        <v>0.14671000000000001</v>
      </c>
      <c r="T13" s="9">
        <v>3.32E-2</v>
      </c>
      <c r="U13" s="9">
        <v>0</v>
      </c>
      <c r="V13" s="9">
        <v>0</v>
      </c>
      <c r="W13" s="9">
        <v>0</v>
      </c>
      <c r="X13" s="9">
        <v>4.335E-2</v>
      </c>
      <c r="Y13" s="9">
        <v>0.10520227013</v>
      </c>
      <c r="Z13" s="9">
        <v>0.21001965487999999</v>
      </c>
      <c r="AA13" s="9">
        <v>3.4137400000000002</v>
      </c>
      <c r="AB13" s="9">
        <v>2.3015536840199999</v>
      </c>
      <c r="AC13" s="9">
        <v>4.5372008740099998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0</v>
      </c>
      <c r="X14" s="9">
        <v>0</v>
      </c>
      <c r="Y14" s="9">
        <v>2.9340000000000001E-2</v>
      </c>
      <c r="Z14" s="9">
        <v>0.25052793115999999</v>
      </c>
      <c r="AA14" s="9">
        <v>2.6447352549100001</v>
      </c>
      <c r="AB14" s="9">
        <v>2.7185037832000001</v>
      </c>
      <c r="AC14" s="9">
        <v>3.1721889329300001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0.50442919643999995</v>
      </c>
      <c r="R15" s="9">
        <v>1.11191227403</v>
      </c>
      <c r="S15" s="9">
        <v>0.10047183391</v>
      </c>
      <c r="T15" s="9">
        <v>0.17976</v>
      </c>
      <c r="U15" s="9">
        <v>0</v>
      </c>
      <c r="V15" s="9">
        <v>0</v>
      </c>
      <c r="W15" s="9">
        <v>0</v>
      </c>
      <c r="X15" s="9">
        <v>6.198692728E-2</v>
      </c>
      <c r="Y15" s="9">
        <v>0.56127000000000005</v>
      </c>
      <c r="Z15" s="9">
        <v>5.7787096402199998</v>
      </c>
      <c r="AA15" s="9">
        <v>55.361392785729997</v>
      </c>
      <c r="AB15" s="9">
        <v>39.500544407690001</v>
      </c>
      <c r="AC15" s="9">
        <v>76.561649318090005</v>
      </c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B381CB-0CC0-4DBC-927F-3036453E33B9}">
  <dimension ref="A1:O59"/>
  <sheetViews>
    <sheetView zoomScale="80" zoomScaleNormal="80" workbookViewId="0"/>
  </sheetViews>
  <sheetFormatPr defaultRowHeight="15" x14ac:dyDescent="0.25"/>
  <cols>
    <col min="1" max="2" width="17.28515625" customWidth="1"/>
    <col min="3" max="15" width="9.140625" customWidth="1"/>
  </cols>
  <sheetData>
    <row r="1" spans="1:15" x14ac:dyDescent="0.25">
      <c r="A1" s="1" t="s">
        <v>22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19.95</v>
      </c>
      <c r="D5" s="4">
        <v>28.36</v>
      </c>
      <c r="E5" s="4">
        <v>40.450000000000003</v>
      </c>
      <c r="F5" s="4">
        <v>54.61</v>
      </c>
      <c r="G5" s="4">
        <v>65.02</v>
      </c>
      <c r="H5" s="4">
        <v>73.650000000000006</v>
      </c>
      <c r="I5" s="4">
        <v>84.86</v>
      </c>
      <c r="J5" s="4">
        <v>97.04</v>
      </c>
      <c r="K5" s="4">
        <v>113.33</v>
      </c>
      <c r="L5" s="4">
        <v>127.86</v>
      </c>
      <c r="M5" s="4">
        <v>147.83000000000001</v>
      </c>
      <c r="N5" s="4">
        <v>171.77</v>
      </c>
      <c r="O5" s="4">
        <v>199.12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2191.8829108899999</v>
      </c>
      <c r="E9" s="4">
        <v>2191.8829108899999</v>
      </c>
      <c r="F9" s="4">
        <v>2191.8829108899999</v>
      </c>
      <c r="G9" s="4">
        <v>2191.8829108899999</v>
      </c>
      <c r="H9" s="4">
        <v>2191.8829108899999</v>
      </c>
      <c r="I9" s="4">
        <v>2191.8829108899999</v>
      </c>
      <c r="J9" s="4">
        <v>2191.8829108899999</v>
      </c>
      <c r="K9" s="4">
        <v>2191.8829108899999</v>
      </c>
      <c r="L9" s="4">
        <v>2191.8829108899999</v>
      </c>
      <c r="M9" s="4">
        <v>2191.8829108899999</v>
      </c>
      <c r="N9" s="4">
        <v>2191.8829108899999</v>
      </c>
      <c r="O9" s="4">
        <v>2191.8829108899999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2040</v>
      </c>
      <c r="K10" s="4">
        <v>2040</v>
      </c>
      <c r="L10" s="4">
        <v>2040</v>
      </c>
      <c r="M10" s="4">
        <v>2040</v>
      </c>
      <c r="N10" s="4">
        <v>2040</v>
      </c>
      <c r="O10" s="4">
        <v>2040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1642</v>
      </c>
      <c r="E11" s="4">
        <v>1642</v>
      </c>
      <c r="F11" s="4">
        <v>1642</v>
      </c>
      <c r="G11" s="4">
        <v>1642</v>
      </c>
      <c r="H11" s="4">
        <v>1642</v>
      </c>
      <c r="I11" s="4">
        <v>1848.2638558399999</v>
      </c>
      <c r="J11" s="4">
        <v>1848.2638558399999</v>
      </c>
      <c r="K11" s="4">
        <v>1848.2638558399999</v>
      </c>
      <c r="L11" s="4">
        <v>1848.2638558399999</v>
      </c>
      <c r="M11" s="4">
        <v>1848.2638558399999</v>
      </c>
      <c r="N11" s="4">
        <v>1848.2638558399999</v>
      </c>
      <c r="O11" s="4">
        <v>1942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1633</v>
      </c>
      <c r="I12" s="4">
        <v>1633</v>
      </c>
      <c r="J12" s="4">
        <v>1633</v>
      </c>
      <c r="K12" s="4">
        <v>1633</v>
      </c>
      <c r="L12" s="4">
        <v>1633</v>
      </c>
      <c r="M12" s="4">
        <v>1633</v>
      </c>
      <c r="N12" s="4">
        <v>1633</v>
      </c>
      <c r="O12" s="4">
        <v>1633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2">
        <v>2029</v>
      </c>
      <c r="K13" s="2">
        <v>2030</v>
      </c>
      <c r="L13" s="2">
        <v>2031</v>
      </c>
      <c r="M13" s="2">
        <v>2032</v>
      </c>
      <c r="N13" s="2">
        <v>2033</v>
      </c>
      <c r="O13" s="2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6726</v>
      </c>
      <c r="I14" s="4">
        <v>6726</v>
      </c>
      <c r="J14" s="4">
        <v>6726</v>
      </c>
      <c r="K14" s="4">
        <v>5046</v>
      </c>
      <c r="L14" s="4">
        <v>5046</v>
      </c>
      <c r="M14" s="4">
        <v>5046</v>
      </c>
      <c r="N14" s="4">
        <v>5046</v>
      </c>
      <c r="O14" s="4">
        <v>5046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7.56</v>
      </c>
      <c r="D16" s="4">
        <v>10.5</v>
      </c>
      <c r="E16" s="4">
        <v>15.05</v>
      </c>
      <c r="F16" s="4">
        <v>20.65</v>
      </c>
      <c r="G16" s="4">
        <v>24.93</v>
      </c>
      <c r="H16" s="4">
        <v>29.09</v>
      </c>
      <c r="I16" s="4">
        <v>34.85</v>
      </c>
      <c r="J16" s="4">
        <v>41.31</v>
      </c>
      <c r="K16" s="4">
        <v>49.32</v>
      </c>
      <c r="L16" s="4">
        <v>56.95</v>
      </c>
      <c r="M16" s="4">
        <v>67.55</v>
      </c>
      <c r="N16" s="4">
        <v>80.3</v>
      </c>
      <c r="O16" s="4">
        <v>94.65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1829.5</v>
      </c>
      <c r="F22" s="4">
        <v>2059.0061868000003</v>
      </c>
      <c r="G22" s="4">
        <v>2783.2700534000001</v>
      </c>
      <c r="H22" s="4">
        <v>3497.0804022000002</v>
      </c>
      <c r="I22" s="4">
        <v>4350.613996</v>
      </c>
      <c r="J22" s="4">
        <v>4350.613996</v>
      </c>
      <c r="K22" s="4">
        <v>4350.613996</v>
      </c>
      <c r="L22" s="4">
        <v>4350.613996</v>
      </c>
      <c r="M22" s="4">
        <v>4350.613996</v>
      </c>
      <c r="N22" s="4">
        <v>4350.613996</v>
      </c>
      <c r="O22" s="4">
        <v>4350.613996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677</v>
      </c>
      <c r="F23" s="4">
        <v>677</v>
      </c>
      <c r="G23" s="4">
        <v>677</v>
      </c>
      <c r="H23" s="4">
        <v>677</v>
      </c>
      <c r="I23" s="4">
        <v>677</v>
      </c>
      <c r="J23" s="4">
        <v>677</v>
      </c>
      <c r="K23" s="4">
        <v>1012.9709935</v>
      </c>
      <c r="L23" s="4">
        <v>1012.9709935</v>
      </c>
      <c r="M23" s="4">
        <v>1012.9709935</v>
      </c>
      <c r="N23" s="4">
        <v>1012.9709935</v>
      </c>
      <c r="O23" s="4">
        <v>1012.9709935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2">
        <v>2029</v>
      </c>
      <c r="K24" s="2">
        <v>2030</v>
      </c>
      <c r="L24" s="2">
        <v>2031</v>
      </c>
      <c r="M24" s="2">
        <v>2032</v>
      </c>
      <c r="N24" s="2">
        <v>2033</v>
      </c>
      <c r="O24" s="2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18.010000000000002</v>
      </c>
      <c r="D27" s="4">
        <v>22.41</v>
      </c>
      <c r="E27" s="4">
        <v>26.39</v>
      </c>
      <c r="F27" s="4">
        <v>30.01</v>
      </c>
      <c r="G27" s="4">
        <v>33.29</v>
      </c>
      <c r="H27" s="4">
        <v>36.35</v>
      </c>
      <c r="I27" s="4">
        <v>39.33</v>
      </c>
      <c r="J27" s="4">
        <v>42.1</v>
      </c>
      <c r="K27" s="4">
        <v>44.68</v>
      </c>
      <c r="L27" s="4">
        <v>47.13</v>
      </c>
      <c r="M27" s="4">
        <v>49.59</v>
      </c>
      <c r="N27" s="4">
        <v>53.16</v>
      </c>
      <c r="O27" s="4">
        <v>58.81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1595.2533842600001</v>
      </c>
      <c r="F31" s="4">
        <v>1595.2533842600001</v>
      </c>
      <c r="G31" s="4">
        <v>1595.2533842600001</v>
      </c>
      <c r="H31" s="4">
        <v>1595.2533842600001</v>
      </c>
      <c r="I31" s="4">
        <v>1595.2533842600001</v>
      </c>
      <c r="J31" s="4">
        <v>1595.2533842600001</v>
      </c>
      <c r="K31" s="4">
        <v>1595.2533842600001</v>
      </c>
      <c r="L31" s="4">
        <v>1595.2533842600001</v>
      </c>
      <c r="M31" s="4">
        <v>1595.2533842600001</v>
      </c>
      <c r="N31" s="4">
        <v>1595.2533842600001</v>
      </c>
      <c r="O31" s="4">
        <v>1595.2533842600001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438</v>
      </c>
      <c r="E33" s="4">
        <v>438</v>
      </c>
      <c r="F33" s="4">
        <v>438</v>
      </c>
      <c r="G33" s="4">
        <v>438</v>
      </c>
      <c r="H33" s="4">
        <v>438</v>
      </c>
      <c r="I33" s="4">
        <v>438</v>
      </c>
      <c r="J33" s="4">
        <v>438</v>
      </c>
      <c r="K33" s="4">
        <v>438</v>
      </c>
      <c r="L33" s="4">
        <v>438</v>
      </c>
      <c r="M33" s="4">
        <v>438</v>
      </c>
      <c r="N33" s="4">
        <v>438</v>
      </c>
      <c r="O33" s="4">
        <v>438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2054</v>
      </c>
      <c r="J34" s="4">
        <v>2054</v>
      </c>
      <c r="K34" s="4">
        <v>2054</v>
      </c>
      <c r="L34" s="4">
        <v>2054</v>
      </c>
      <c r="M34" s="4">
        <v>2054</v>
      </c>
      <c r="N34" s="4">
        <v>2054</v>
      </c>
      <c r="O34" s="4">
        <v>2054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2">
        <v>2029</v>
      </c>
      <c r="K35" s="2">
        <v>2030</v>
      </c>
      <c r="L35" s="2">
        <v>2031</v>
      </c>
      <c r="M35" s="2">
        <v>2032</v>
      </c>
      <c r="N35" s="2">
        <v>2033</v>
      </c>
      <c r="O35" s="2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1.51</v>
      </c>
      <c r="D38" s="4">
        <v>2.08</v>
      </c>
      <c r="E38" s="4">
        <v>2.84</v>
      </c>
      <c r="F38" s="4">
        <v>3.74</v>
      </c>
      <c r="G38" s="4">
        <v>4.49</v>
      </c>
      <c r="H38" s="4">
        <v>5.25</v>
      </c>
      <c r="I38" s="4">
        <v>6.36</v>
      </c>
      <c r="J38" s="4">
        <v>7.61</v>
      </c>
      <c r="K38" s="4">
        <v>9.06</v>
      </c>
      <c r="L38" s="4">
        <v>10.42</v>
      </c>
      <c r="M38" s="4">
        <v>12.12</v>
      </c>
      <c r="N38" s="4">
        <v>13.95</v>
      </c>
      <c r="O38" s="4">
        <v>15.88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563.6</v>
      </c>
      <c r="F45" s="4">
        <v>563.6</v>
      </c>
      <c r="G45" s="4">
        <v>563.6</v>
      </c>
      <c r="H45" s="4">
        <v>563.6</v>
      </c>
      <c r="I45" s="4">
        <v>563.6</v>
      </c>
      <c r="J45" s="4">
        <v>563.6</v>
      </c>
      <c r="K45" s="4">
        <v>563.6</v>
      </c>
      <c r="L45" s="4">
        <v>563.6</v>
      </c>
      <c r="M45" s="4">
        <v>563.6</v>
      </c>
      <c r="N45" s="4">
        <v>563.6</v>
      </c>
      <c r="O45" s="4">
        <v>563.6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2">
        <v>2029</v>
      </c>
      <c r="K46" s="2">
        <v>2030</v>
      </c>
      <c r="L46" s="2">
        <v>2031</v>
      </c>
      <c r="M46" s="2">
        <v>2032</v>
      </c>
      <c r="N46" s="2">
        <v>2033</v>
      </c>
      <c r="O46" s="2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4660</v>
      </c>
      <c r="J48" s="4">
        <v>4660</v>
      </c>
      <c r="K48" s="4">
        <v>4660</v>
      </c>
      <c r="L48" s="4">
        <v>4660</v>
      </c>
      <c r="M48" s="4">
        <v>4660</v>
      </c>
      <c r="N48" s="4">
        <v>3210</v>
      </c>
      <c r="O48" s="4">
        <v>3210</v>
      </c>
    </row>
    <row r="49" spans="1:15" x14ac:dyDescent="0.25">
      <c r="A49" s="3" t="s">
        <v>16</v>
      </c>
      <c r="B49" s="3" t="s">
        <v>5</v>
      </c>
      <c r="C49" s="4">
        <v>9.5299999999999994</v>
      </c>
      <c r="D49" s="4">
        <v>13.49</v>
      </c>
      <c r="E49" s="4">
        <v>19.18</v>
      </c>
      <c r="F49" s="4">
        <v>26.67</v>
      </c>
      <c r="G49" s="4">
        <v>32.64</v>
      </c>
      <c r="H49" s="4">
        <v>38.11</v>
      </c>
      <c r="I49" s="4">
        <v>46.94</v>
      </c>
      <c r="J49" s="4">
        <v>56.66</v>
      </c>
      <c r="K49" s="4">
        <v>68.150000000000006</v>
      </c>
      <c r="L49" s="4">
        <v>79.680000000000007</v>
      </c>
      <c r="M49" s="4">
        <v>94.8</v>
      </c>
      <c r="N49" s="4">
        <v>112</v>
      </c>
      <c r="O49" s="4">
        <v>131.25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2382</v>
      </c>
      <c r="D53" s="4">
        <v>2382</v>
      </c>
      <c r="E53" s="4">
        <v>3077.6847955799999</v>
      </c>
      <c r="F53" s="4">
        <v>3219.72009918</v>
      </c>
      <c r="G53" s="4">
        <v>3219.72009918</v>
      </c>
      <c r="H53" s="4">
        <v>3219.72009918</v>
      </c>
      <c r="I53" s="4">
        <v>3219.72009918</v>
      </c>
      <c r="J53" s="4">
        <v>3219.72009918</v>
      </c>
      <c r="K53" s="4">
        <v>3219.72009918</v>
      </c>
      <c r="L53" s="4">
        <v>3219.72009918</v>
      </c>
      <c r="M53" s="4">
        <v>2709.72009918</v>
      </c>
      <c r="N53" s="4">
        <v>3717.2668921200002</v>
      </c>
      <c r="O53" s="4">
        <v>3717.2668921200002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239.95748939999999</v>
      </c>
      <c r="O54" s="4">
        <v>239.95748939999999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1071</v>
      </c>
      <c r="G55" s="4">
        <v>1231</v>
      </c>
      <c r="H55" s="4">
        <v>1391</v>
      </c>
      <c r="I55" s="4">
        <v>1551</v>
      </c>
      <c r="J55" s="4">
        <v>1711</v>
      </c>
      <c r="K55" s="4">
        <v>1871</v>
      </c>
      <c r="L55" s="4">
        <v>1871</v>
      </c>
      <c r="M55" s="4">
        <v>1871</v>
      </c>
      <c r="N55" s="4">
        <v>1871</v>
      </c>
      <c r="O55" s="4">
        <v>1871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6619</v>
      </c>
      <c r="O56" s="4">
        <v>6619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F49C11-76B6-42E8-8906-03229791E734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64</v>
      </c>
      <c r="Q1" s="1" t="s">
        <v>65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49555.500861073997</v>
      </c>
      <c r="D3" s="4">
        <v>45293.655300944898</v>
      </c>
      <c r="E3" s="4">
        <v>45765.571207379297</v>
      </c>
      <c r="F3" s="4">
        <v>44920.862387942099</v>
      </c>
      <c r="G3" s="4">
        <v>43175.920082901801</v>
      </c>
      <c r="H3" s="4">
        <v>45631.137756029697</v>
      </c>
      <c r="I3" s="4">
        <v>44461.673712366101</v>
      </c>
      <c r="J3" s="4">
        <v>37680.105430280397</v>
      </c>
      <c r="K3" s="4">
        <v>35784.793584432999</v>
      </c>
      <c r="L3" s="4">
        <v>32661.049666880801</v>
      </c>
      <c r="M3" s="4">
        <v>31582.528218434501</v>
      </c>
      <c r="N3" s="4">
        <v>35755.161900037201</v>
      </c>
      <c r="O3" s="4">
        <v>36559.330669946503</v>
      </c>
      <c r="Q3" s="3" t="s">
        <v>2</v>
      </c>
      <c r="R3" s="3" t="s">
        <v>3</v>
      </c>
      <c r="S3" s="4">
        <v>48273.348099286399</v>
      </c>
      <c r="T3" s="4">
        <v>44256.610565671603</v>
      </c>
      <c r="U3" s="4">
        <v>44256.754567225798</v>
      </c>
      <c r="V3" s="4">
        <v>43703.387451894501</v>
      </c>
      <c r="W3" s="4">
        <v>42361.580502591401</v>
      </c>
      <c r="X3" s="4">
        <v>44190.7267249918</v>
      </c>
      <c r="Y3" s="4">
        <v>43129.454731213598</v>
      </c>
      <c r="Z3" s="4">
        <v>36372.926736428897</v>
      </c>
      <c r="AA3" s="4">
        <v>34366.543887924599</v>
      </c>
      <c r="AB3" s="4">
        <v>31407.140434848501</v>
      </c>
      <c r="AC3" s="4">
        <v>30303.013398921601</v>
      </c>
      <c r="AD3" s="4">
        <v>33760.3320229573</v>
      </c>
      <c r="AE3" s="4">
        <v>34212.372059085501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24.22305293454</v>
      </c>
      <c r="D5" s="4">
        <v>31.9777801759301</v>
      </c>
      <c r="E5" s="4">
        <v>48.398110765590197</v>
      </c>
      <c r="F5" s="4">
        <v>66.516013623449894</v>
      </c>
      <c r="G5" s="4">
        <v>78.3253362385298</v>
      </c>
      <c r="H5" s="4">
        <v>84.640820383810095</v>
      </c>
      <c r="I5" s="4">
        <v>96.803821087050395</v>
      </c>
      <c r="J5" s="4">
        <v>111.07247778081</v>
      </c>
      <c r="K5" s="4">
        <v>125.45594861433899</v>
      </c>
      <c r="L5" s="4">
        <v>133.69823889528999</v>
      </c>
      <c r="M5" s="4">
        <v>153.30961814099999</v>
      </c>
      <c r="N5" s="4">
        <v>187.0005092657</v>
      </c>
      <c r="O5" s="4">
        <v>211.49772809606901</v>
      </c>
      <c r="Q5" s="3" t="s">
        <v>2</v>
      </c>
      <c r="R5" s="3" t="s">
        <v>5</v>
      </c>
      <c r="S5" s="4">
        <v>25.57923998655</v>
      </c>
      <c r="T5" s="4">
        <v>31.450556004000099</v>
      </c>
      <c r="U5" s="4">
        <v>48.812849081500197</v>
      </c>
      <c r="V5" s="4">
        <v>65.401411838929903</v>
      </c>
      <c r="W5" s="4">
        <v>79.254701825929899</v>
      </c>
      <c r="X5" s="4">
        <v>85.262843134450094</v>
      </c>
      <c r="Y5" s="4">
        <v>99.070798134910504</v>
      </c>
      <c r="Z5" s="4">
        <v>108.75897803218</v>
      </c>
      <c r="AA5" s="4">
        <v>120.871898834859</v>
      </c>
      <c r="AB5" s="4">
        <v>130.84738801491099</v>
      </c>
      <c r="AC5" s="4">
        <v>147.37558333364001</v>
      </c>
      <c r="AD5" s="4">
        <v>179.94583274572</v>
      </c>
      <c r="AE5" s="4">
        <v>206.61050837068899</v>
      </c>
    </row>
    <row r="6" spans="1:31" x14ac:dyDescent="0.25">
      <c r="A6" s="3" t="s">
        <v>2</v>
      </c>
      <c r="B6" s="3" t="s">
        <v>6</v>
      </c>
      <c r="C6" s="4">
        <v>2391.4764428660601</v>
      </c>
      <c r="D6" s="4">
        <v>2473.9638121702601</v>
      </c>
      <c r="E6" s="4">
        <v>2598.1064069522299</v>
      </c>
      <c r="F6" s="4">
        <v>2750.2314534898301</v>
      </c>
      <c r="G6" s="4">
        <v>2855.2016106097099</v>
      </c>
      <c r="H6" s="4">
        <v>2376.6431034871198</v>
      </c>
      <c r="I6" s="4">
        <v>2404.0447522720501</v>
      </c>
      <c r="J6" s="4">
        <v>2443.8384306539101</v>
      </c>
      <c r="K6" s="4">
        <v>2591.1104773198099</v>
      </c>
      <c r="L6" s="4">
        <v>2709.3821558628001</v>
      </c>
      <c r="M6" s="4">
        <v>2803.60381831823</v>
      </c>
      <c r="N6" s="4">
        <v>2792.93182261927</v>
      </c>
      <c r="O6" s="4">
        <v>2776.1755413107498</v>
      </c>
      <c r="Q6" s="3" t="s">
        <v>2</v>
      </c>
      <c r="R6" s="3" t="s">
        <v>6</v>
      </c>
      <c r="S6" s="4">
        <v>2437.4258781428098</v>
      </c>
      <c r="T6" s="4">
        <v>2499.4315812308701</v>
      </c>
      <c r="U6" s="4">
        <v>2640.3133862398599</v>
      </c>
      <c r="V6" s="4">
        <v>2697.9147126361399</v>
      </c>
      <c r="W6" s="4">
        <v>2817.0740057830499</v>
      </c>
      <c r="X6" s="4">
        <v>2425.41933996236</v>
      </c>
      <c r="Y6" s="4">
        <v>2510.3484330833899</v>
      </c>
      <c r="Z6" s="4">
        <v>2473.7058877716499</v>
      </c>
      <c r="AA6" s="4">
        <v>2643.9392513169801</v>
      </c>
      <c r="AB6" s="4">
        <v>2740.7847143113599</v>
      </c>
      <c r="AC6" s="4">
        <v>2834.0756447427302</v>
      </c>
      <c r="AD6" s="4">
        <v>2824.35264389752</v>
      </c>
      <c r="AE6" s="4">
        <v>2810.5104304359902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0.24</v>
      </c>
      <c r="U8" s="4">
        <v>0.22957800558999999</v>
      </c>
      <c r="V8" s="4">
        <v>0.12</v>
      </c>
      <c r="W8" s="4">
        <v>7.5893076549999994E-2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1554.11536074831</v>
      </c>
      <c r="D9" s="4">
        <v>1567.3123995662299</v>
      </c>
      <c r="E9" s="4">
        <v>1523.9006806805501</v>
      </c>
      <c r="F9" s="4">
        <v>1592.3136999493699</v>
      </c>
      <c r="G9" s="4">
        <v>1582.1406445167399</v>
      </c>
      <c r="H9" s="4">
        <v>1560.6481550455101</v>
      </c>
      <c r="I9" s="4">
        <v>1537.6635589904899</v>
      </c>
      <c r="J9" s="4">
        <v>1556.30095974559</v>
      </c>
      <c r="K9" s="4">
        <v>1593.78559418745</v>
      </c>
      <c r="L9" s="4">
        <v>1522.6641162062001</v>
      </c>
      <c r="M9" s="4">
        <v>1546.9123228086501</v>
      </c>
      <c r="N9" s="4">
        <v>1606.8877580308099</v>
      </c>
      <c r="O9" s="4">
        <v>1594.5342930443901</v>
      </c>
      <c r="Q9" s="3" t="s">
        <v>2</v>
      </c>
      <c r="R9" s="3" t="s">
        <v>9</v>
      </c>
      <c r="S9" s="4">
        <v>1555.5243467544301</v>
      </c>
      <c r="T9" s="4">
        <v>1599.29892243941</v>
      </c>
      <c r="U9" s="4">
        <v>1614.5321980952101</v>
      </c>
      <c r="V9" s="4">
        <v>1608.68526542729</v>
      </c>
      <c r="W9" s="4">
        <v>1613.4949301056599</v>
      </c>
      <c r="X9" s="4">
        <v>1549.0793378636299</v>
      </c>
      <c r="Y9" s="4">
        <v>1590.9108127777599</v>
      </c>
      <c r="Z9" s="4">
        <v>1560.53299948166</v>
      </c>
      <c r="AA9" s="4">
        <v>1600.3326416024099</v>
      </c>
      <c r="AB9" s="4">
        <v>1573.5526875539599</v>
      </c>
      <c r="AC9" s="4">
        <v>1591.8356004064401</v>
      </c>
      <c r="AD9" s="4">
        <v>1591.2025764843099</v>
      </c>
      <c r="AE9" s="4">
        <v>1554.8437586674399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2480.3535541379802</v>
      </c>
      <c r="I10" s="4">
        <v>3054.5795967272902</v>
      </c>
      <c r="J10" s="4">
        <v>2326.6264373808099</v>
      </c>
      <c r="K10" s="4">
        <v>3033.2983914716101</v>
      </c>
      <c r="L10" s="4">
        <v>3195.1397928406</v>
      </c>
      <c r="M10" s="4">
        <v>3564.9424523170401</v>
      </c>
      <c r="N10" s="4">
        <v>3233.52929948975</v>
      </c>
      <c r="O10" s="4">
        <v>3379.0227617524902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2596.15835303529</v>
      </c>
      <c r="Y10" s="4">
        <v>2978.2628162555602</v>
      </c>
      <c r="Z10" s="4">
        <v>2339.4612371243802</v>
      </c>
      <c r="AA10" s="4">
        <v>2819.2741314721102</v>
      </c>
      <c r="AB10" s="4">
        <v>3083.4194392817699</v>
      </c>
      <c r="AC10" s="4">
        <v>3314.4349639757402</v>
      </c>
      <c r="AD10" s="4">
        <v>3144.7483524038898</v>
      </c>
      <c r="AE10" s="4">
        <v>3231.8033517129102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4289.303259000545</v>
      </c>
      <c r="E11" s="4">
        <v>4281.3597240866102</v>
      </c>
      <c r="F11" s="4">
        <v>4282.8098730297843</v>
      </c>
      <c r="G11" s="4">
        <v>4267.7842160296732</v>
      </c>
      <c r="H11" s="4">
        <v>4284.8003779427245</v>
      </c>
      <c r="I11" s="4">
        <v>4870.7128490022305</v>
      </c>
      <c r="J11" s="4">
        <v>4857.0064075846731</v>
      </c>
      <c r="K11" s="4">
        <v>4824.8918760452079</v>
      </c>
      <c r="L11" s="4">
        <v>4800.7049046303819</v>
      </c>
      <c r="M11" s="4">
        <v>4813.2953558804884</v>
      </c>
      <c r="N11" s="4">
        <v>4847.8859112694727</v>
      </c>
      <c r="O11" s="4">
        <v>5029.1768539108389</v>
      </c>
      <c r="Q11" s="3" t="s">
        <v>2</v>
      </c>
      <c r="R11" s="3" t="s">
        <v>11</v>
      </c>
      <c r="S11" s="4">
        <v>4075.0646437855867</v>
      </c>
      <c r="T11" s="4">
        <v>4078.3527990039802</v>
      </c>
      <c r="U11" s="4">
        <v>4076.8003242909181</v>
      </c>
      <c r="V11" s="4">
        <v>4085.165888226561</v>
      </c>
      <c r="W11" s="4">
        <v>4093.7169643535631</v>
      </c>
      <c r="X11" s="4">
        <v>4083.1151896138554</v>
      </c>
      <c r="Y11" s="4">
        <v>4664.0375108719118</v>
      </c>
      <c r="Z11" s="4">
        <v>4647.3705502835828</v>
      </c>
      <c r="AA11" s="4">
        <v>4642.9833932852216</v>
      </c>
      <c r="AB11" s="4">
        <v>4649.6778539965035</v>
      </c>
      <c r="AC11" s="4">
        <v>4660.1088000050286</v>
      </c>
      <c r="AD11" s="4">
        <v>4638.0542375953592</v>
      </c>
      <c r="AE11" s="4">
        <v>4877.5738228494392</v>
      </c>
    </row>
    <row r="12" spans="1:31" x14ac:dyDescent="0.25">
      <c r="A12" s="3" t="s">
        <v>2</v>
      </c>
      <c r="B12" s="3" t="s">
        <v>12</v>
      </c>
      <c r="C12" s="4">
        <v>4745.2285136687897</v>
      </c>
      <c r="D12" s="4">
        <v>4842.8721101576903</v>
      </c>
      <c r="E12" s="4">
        <v>4797.6385760869698</v>
      </c>
      <c r="F12" s="4">
        <v>4707.8652287196001</v>
      </c>
      <c r="G12" s="4">
        <v>4724.4249336159701</v>
      </c>
      <c r="H12" s="4">
        <v>4788.5183363750602</v>
      </c>
      <c r="I12" s="4">
        <v>4768.3507928128902</v>
      </c>
      <c r="J12" s="4">
        <v>4760.2563482593896</v>
      </c>
      <c r="K12" s="4">
        <v>4681.4488609152004</v>
      </c>
      <c r="L12" s="4">
        <v>4680.46483389286</v>
      </c>
      <c r="M12" s="4">
        <v>4681.8883575178397</v>
      </c>
      <c r="N12" s="4">
        <v>4659.9144892050399</v>
      </c>
      <c r="O12" s="4">
        <v>4737.6343420746498</v>
      </c>
      <c r="Q12" s="3" t="s">
        <v>2</v>
      </c>
      <c r="R12" s="3" t="s">
        <v>12</v>
      </c>
      <c r="S12" s="4">
        <v>5158.4911100110203</v>
      </c>
      <c r="T12" s="4">
        <v>5121.2584458909196</v>
      </c>
      <c r="U12" s="4">
        <v>5224.1386582484902</v>
      </c>
      <c r="V12" s="4">
        <v>5110.01376563742</v>
      </c>
      <c r="W12" s="4">
        <v>5037.6389852125903</v>
      </c>
      <c r="X12" s="4">
        <v>5122.05299452893</v>
      </c>
      <c r="Y12" s="4">
        <v>5146.4449814623904</v>
      </c>
      <c r="Z12" s="4">
        <v>5134.0240147916802</v>
      </c>
      <c r="AA12" s="4">
        <v>5093.5941094847403</v>
      </c>
      <c r="AB12" s="4">
        <v>5009.8984811929704</v>
      </c>
      <c r="AC12" s="4">
        <v>4972.0840915831304</v>
      </c>
      <c r="AD12" s="4">
        <v>5028.2868585075203</v>
      </c>
      <c r="AE12" s="4">
        <v>4930.4905026609704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41300.930404756597</v>
      </c>
      <c r="D14" s="4">
        <v>44148.7906945301</v>
      </c>
      <c r="E14" s="4">
        <v>44530.094857836397</v>
      </c>
      <c r="F14" s="4">
        <v>44562.187692116298</v>
      </c>
      <c r="G14" s="4">
        <v>42953.236252659401</v>
      </c>
      <c r="H14" s="4">
        <v>36927.099154656498</v>
      </c>
      <c r="I14" s="4">
        <v>35904.6194145466</v>
      </c>
      <c r="J14" s="4">
        <v>33609.2425703431</v>
      </c>
      <c r="K14" s="4">
        <v>29749.613801346601</v>
      </c>
      <c r="L14" s="4">
        <v>29313.9160974962</v>
      </c>
      <c r="M14" s="4">
        <v>29061.1420891997</v>
      </c>
      <c r="N14" s="4">
        <v>29287.2891147716</v>
      </c>
      <c r="O14" s="4">
        <v>29167.003075737499</v>
      </c>
      <c r="Q14" s="3" t="s">
        <v>13</v>
      </c>
      <c r="R14" s="3" t="s">
        <v>3</v>
      </c>
      <c r="S14" s="4">
        <v>40970.970878078202</v>
      </c>
      <c r="T14" s="4">
        <v>43604.599470192101</v>
      </c>
      <c r="U14" s="4">
        <v>43930.881895865597</v>
      </c>
      <c r="V14" s="4">
        <v>43789.238619630501</v>
      </c>
      <c r="W14" s="4">
        <v>42254.107280313299</v>
      </c>
      <c r="X14" s="4">
        <v>36844.801884721397</v>
      </c>
      <c r="Y14" s="4">
        <v>35783.278947808103</v>
      </c>
      <c r="Z14" s="4">
        <v>33554.868119559702</v>
      </c>
      <c r="AA14" s="4">
        <v>29638.7869559844</v>
      </c>
      <c r="AB14" s="4">
        <v>29162.1030863827</v>
      </c>
      <c r="AC14" s="4">
        <v>28968.516429184499</v>
      </c>
      <c r="AD14" s="4">
        <v>29286.622723810498</v>
      </c>
      <c r="AE14" s="4">
        <v>29164.2805794817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7.6679256353199996</v>
      </c>
      <c r="D16" s="4">
        <v>10.531474140409999</v>
      </c>
      <c r="E16" s="4">
        <v>15.67934138797</v>
      </c>
      <c r="F16" s="4">
        <v>21.3753071873499</v>
      </c>
      <c r="G16" s="4">
        <v>26.193255156940001</v>
      </c>
      <c r="H16" s="4">
        <v>32.907218579190001</v>
      </c>
      <c r="I16" s="4">
        <v>39.419226830390002</v>
      </c>
      <c r="J16" s="4">
        <v>44.199318921109999</v>
      </c>
      <c r="K16" s="4">
        <v>52.870070893759802</v>
      </c>
      <c r="L16" s="4">
        <v>59.559426062920103</v>
      </c>
      <c r="M16" s="4">
        <v>70.411630402540297</v>
      </c>
      <c r="N16" s="4">
        <v>85.173759312290201</v>
      </c>
      <c r="O16" s="4">
        <v>98.221822153779598</v>
      </c>
      <c r="Q16" s="3" t="s">
        <v>13</v>
      </c>
      <c r="R16" s="3" t="s">
        <v>5</v>
      </c>
      <c r="S16" s="4">
        <v>7.8705110436299899</v>
      </c>
      <c r="T16" s="4">
        <v>10.503365302020001</v>
      </c>
      <c r="U16" s="4">
        <v>15.67695700963</v>
      </c>
      <c r="V16" s="4">
        <v>21.379689397729901</v>
      </c>
      <c r="W16" s="4">
        <v>25.834904592200001</v>
      </c>
      <c r="X16" s="4">
        <v>32.457783329670001</v>
      </c>
      <c r="Y16" s="4">
        <v>39.678706674090002</v>
      </c>
      <c r="Z16" s="4">
        <v>44.137934763819999</v>
      </c>
      <c r="AA16" s="4">
        <v>52.883177272859797</v>
      </c>
      <c r="AB16" s="4">
        <v>58.758444417340101</v>
      </c>
      <c r="AC16" s="4">
        <v>68.923826934940294</v>
      </c>
      <c r="AD16" s="4">
        <v>82.551662998690205</v>
      </c>
      <c r="AE16" s="4">
        <v>96.870239223049595</v>
      </c>
    </row>
    <row r="17" spans="1:31" x14ac:dyDescent="0.25">
      <c r="A17" s="3" t="s">
        <v>13</v>
      </c>
      <c r="B17" s="3" t="s">
        <v>6</v>
      </c>
      <c r="C17" s="4">
        <v>752.46205842383995</v>
      </c>
      <c r="D17" s="4">
        <v>754.54536377210002</v>
      </c>
      <c r="E17" s="4">
        <v>781.31376862434001</v>
      </c>
      <c r="F17" s="4">
        <v>812.21153141541004</v>
      </c>
      <c r="G17" s="4">
        <v>896.03078024477998</v>
      </c>
      <c r="H17" s="4">
        <v>942.57957860778004</v>
      </c>
      <c r="I17" s="4">
        <v>1040.0302878074799</v>
      </c>
      <c r="J17" s="4">
        <v>1063.08608211561</v>
      </c>
      <c r="K17" s="4">
        <v>1064.78184778471</v>
      </c>
      <c r="L17" s="4">
        <v>1054.91418814396</v>
      </c>
      <c r="M17" s="4">
        <v>1046.64287076093</v>
      </c>
      <c r="N17" s="4">
        <v>1072.7742276666399</v>
      </c>
      <c r="O17" s="4">
        <v>1060.91558695954</v>
      </c>
      <c r="Q17" s="3" t="s">
        <v>13</v>
      </c>
      <c r="R17" s="3" t="s">
        <v>6</v>
      </c>
      <c r="S17" s="4">
        <v>759.14271817780002</v>
      </c>
      <c r="T17" s="4">
        <v>775.30987866358998</v>
      </c>
      <c r="U17" s="4">
        <v>791.93481876032001</v>
      </c>
      <c r="V17" s="4">
        <v>809.33048284592996</v>
      </c>
      <c r="W17" s="4">
        <v>876.52993698502996</v>
      </c>
      <c r="X17" s="4">
        <v>923.36830896226002</v>
      </c>
      <c r="Y17" s="4">
        <v>1029.7437417066701</v>
      </c>
      <c r="Z17" s="4">
        <v>1043.4252688742399</v>
      </c>
      <c r="AA17" s="4">
        <v>1051.4800493462801</v>
      </c>
      <c r="AB17" s="4">
        <v>1058.0054876742299</v>
      </c>
      <c r="AC17" s="4">
        <v>1054.0111186507499</v>
      </c>
      <c r="AD17" s="4">
        <v>1066.8708622736599</v>
      </c>
      <c r="AE17" s="4">
        <v>1054.7760508787501</v>
      </c>
    </row>
    <row r="18" spans="1:31" x14ac:dyDescent="0.25">
      <c r="A18" s="3" t="s">
        <v>13</v>
      </c>
      <c r="B18" s="3" t="s">
        <v>7</v>
      </c>
      <c r="C18" s="4">
        <v>1.2732000000000001</v>
      </c>
      <c r="D18" s="4">
        <v>1.24462440321</v>
      </c>
      <c r="E18" s="4">
        <v>1.35203678355</v>
      </c>
      <c r="F18" s="4">
        <v>1.4108000000000001</v>
      </c>
      <c r="G18" s="4">
        <v>1.48</v>
      </c>
      <c r="H18" s="4">
        <v>1.4683305772899999</v>
      </c>
      <c r="I18" s="4">
        <v>1.5236000000000001</v>
      </c>
      <c r="J18" s="4">
        <v>1.5112000000000001</v>
      </c>
      <c r="K18" s="4">
        <v>1.542</v>
      </c>
      <c r="L18" s="4">
        <v>1.5128708672</v>
      </c>
      <c r="M18" s="4">
        <v>1.5180444444400001</v>
      </c>
      <c r="N18" s="4">
        <v>1.4994836473399999</v>
      </c>
      <c r="O18" s="4">
        <v>1.4829333333300001</v>
      </c>
      <c r="Q18" s="3" t="s">
        <v>13</v>
      </c>
      <c r="R18" s="3" t="s">
        <v>7</v>
      </c>
      <c r="S18" s="4">
        <v>1.3053495336500001</v>
      </c>
      <c r="T18" s="4">
        <v>1.272</v>
      </c>
      <c r="U18" s="4">
        <v>1.32459120831</v>
      </c>
      <c r="V18" s="4">
        <v>1.3928</v>
      </c>
      <c r="W18" s="4">
        <v>1.45528652243</v>
      </c>
      <c r="X18" s="4">
        <v>1.456</v>
      </c>
      <c r="Y18" s="4">
        <v>1.5204</v>
      </c>
      <c r="Z18" s="4">
        <v>1.5024</v>
      </c>
      <c r="AA18" s="4">
        <v>1.5324</v>
      </c>
      <c r="AB18" s="4">
        <v>1.5012000000000001</v>
      </c>
      <c r="AC18" s="4">
        <v>1.4907999999999999</v>
      </c>
      <c r="AD18" s="4">
        <v>1.494</v>
      </c>
      <c r="AE18" s="4">
        <v>1.4795111111000001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2547.5332107490699</v>
      </c>
      <c r="D20" s="4">
        <v>2576.4634865673702</v>
      </c>
      <c r="E20" s="4">
        <v>2602.1533853921401</v>
      </c>
      <c r="F20" s="4">
        <v>2622.6223989878999</v>
      </c>
      <c r="G20" s="4">
        <v>2562.3739437510999</v>
      </c>
      <c r="H20" s="4">
        <v>2743.1308332675699</v>
      </c>
      <c r="I20" s="4">
        <v>2675.6315831188399</v>
      </c>
      <c r="J20" s="4">
        <v>2457.7956514769498</v>
      </c>
      <c r="K20" s="4">
        <v>2871.6335251525902</v>
      </c>
      <c r="L20" s="4">
        <v>2809.3895415276102</v>
      </c>
      <c r="M20" s="4">
        <v>2845.9485516906998</v>
      </c>
      <c r="N20" s="4">
        <v>2966.8537233429502</v>
      </c>
      <c r="O20" s="4">
        <v>3117.7627850822801</v>
      </c>
      <c r="Q20" s="3" t="s">
        <v>13</v>
      </c>
      <c r="R20" s="3" t="s">
        <v>9</v>
      </c>
      <c r="S20" s="4">
        <v>2540.8340381540002</v>
      </c>
      <c r="T20" s="4">
        <v>2604.0284526406299</v>
      </c>
      <c r="U20" s="4">
        <v>2599.4501065334698</v>
      </c>
      <c r="V20" s="4">
        <v>2615.8389102439801</v>
      </c>
      <c r="W20" s="4">
        <v>2548.5699857265599</v>
      </c>
      <c r="X20" s="4">
        <v>2731.9082042960999</v>
      </c>
      <c r="Y20" s="4">
        <v>2665.17079123657</v>
      </c>
      <c r="Z20" s="4">
        <v>2454.33929173673</v>
      </c>
      <c r="AA20" s="4">
        <v>2863.43243394296</v>
      </c>
      <c r="AB20" s="4">
        <v>2840.4272029600302</v>
      </c>
      <c r="AC20" s="4">
        <v>2778.3586564050902</v>
      </c>
      <c r="AD20" s="4">
        <v>2913.7491686568401</v>
      </c>
      <c r="AE20" s="4">
        <v>3000.4087856015399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4973.7940160484759</v>
      </c>
      <c r="D22" s="4">
        <v>4950.1228700615702</v>
      </c>
      <c r="E22" s="4">
        <v>4969.7108919672</v>
      </c>
      <c r="F22" s="4">
        <v>5585.7424105762302</v>
      </c>
      <c r="G22" s="4">
        <v>7442.5141276264676</v>
      </c>
      <c r="H22" s="4">
        <v>9312.4699104490101</v>
      </c>
      <c r="I22" s="4">
        <v>10769.254218192102</v>
      </c>
      <c r="J22" s="4">
        <v>8791.7547088387419</v>
      </c>
      <c r="K22" s="4">
        <v>9138.3461337769641</v>
      </c>
      <c r="L22" s="4">
        <v>8668.1000759916424</v>
      </c>
      <c r="M22" s="4">
        <v>8419.1138145540444</v>
      </c>
      <c r="N22" s="4">
        <v>8096.738591594506</v>
      </c>
      <c r="O22" s="4">
        <v>7622.3151626728568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4833.6608610839676</v>
      </c>
      <c r="V22" s="4">
        <v>5443.4204865287056</v>
      </c>
      <c r="W22" s="4">
        <v>7287.4280601286337</v>
      </c>
      <c r="X22" s="4">
        <v>9188.5974119761413</v>
      </c>
      <c r="Y22" s="4">
        <v>10714.09502593001</v>
      </c>
      <c r="Z22" s="4">
        <v>8563.2762425099863</v>
      </c>
      <c r="AA22" s="4">
        <v>8924.355121088387</v>
      </c>
      <c r="AB22" s="4">
        <v>8473.3381678230307</v>
      </c>
      <c r="AC22" s="4">
        <v>8164.2603135220452</v>
      </c>
      <c r="AD22" s="4">
        <v>7796.0781223583144</v>
      </c>
      <c r="AE22" s="4">
        <v>7405.2311011028714</v>
      </c>
    </row>
    <row r="23" spans="1:31" x14ac:dyDescent="0.25">
      <c r="A23" s="3" t="s">
        <v>13</v>
      </c>
      <c r="B23" s="3" t="s">
        <v>12</v>
      </c>
      <c r="C23" s="4">
        <v>2571.6032187667101</v>
      </c>
      <c r="D23" s="4">
        <v>2563.4502632980998</v>
      </c>
      <c r="E23" s="4">
        <v>2602.94022585005</v>
      </c>
      <c r="F23" s="4">
        <v>2571.58127437237</v>
      </c>
      <c r="G23" s="4">
        <v>2484.45249953847</v>
      </c>
      <c r="H23" s="4">
        <v>2440.12642886804</v>
      </c>
      <c r="I23" s="4">
        <v>2235.1566339688202</v>
      </c>
      <c r="J23" s="4">
        <v>2032.82492115847</v>
      </c>
      <c r="K23" s="4">
        <v>3227.3363091177498</v>
      </c>
      <c r="L23" s="4">
        <v>3175.9625856305402</v>
      </c>
      <c r="M23" s="4">
        <v>3151.4739994535898</v>
      </c>
      <c r="N23" s="4">
        <v>3115.02455029455</v>
      </c>
      <c r="O23" s="4">
        <v>3067.4766922262902</v>
      </c>
      <c r="Q23" s="3" t="s">
        <v>13</v>
      </c>
      <c r="R23" s="3" t="s">
        <v>12</v>
      </c>
      <c r="S23" s="4">
        <v>2568.3836296069599</v>
      </c>
      <c r="T23" s="4">
        <v>2580.06199859352</v>
      </c>
      <c r="U23" s="4">
        <v>2605.1834449676198</v>
      </c>
      <c r="V23" s="4">
        <v>2553.54062083395</v>
      </c>
      <c r="W23" s="4">
        <v>2493.6436478997098</v>
      </c>
      <c r="X23" s="4">
        <v>2454.7416532376201</v>
      </c>
      <c r="Y23" s="4">
        <v>2223.4813512973801</v>
      </c>
      <c r="Z23" s="4">
        <v>2004.87529224065</v>
      </c>
      <c r="AA23" s="4">
        <v>3255.94655343249</v>
      </c>
      <c r="AB23" s="4">
        <v>3203.40125981663</v>
      </c>
      <c r="AC23" s="4">
        <v>3220.5394513943302</v>
      </c>
      <c r="AD23" s="4">
        <v>3165.2342576074302</v>
      </c>
      <c r="AE23" s="4">
        <v>3148.6663723255401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24.042066668250001</v>
      </c>
      <c r="D27" s="4">
        <v>29.791584589430101</v>
      </c>
      <c r="E27" s="4">
        <v>37.346535428449997</v>
      </c>
      <c r="F27" s="4">
        <v>41.549228062319798</v>
      </c>
      <c r="G27" s="4">
        <v>46.578613379499998</v>
      </c>
      <c r="H27" s="4">
        <v>47.930787841510003</v>
      </c>
      <c r="I27" s="4">
        <v>51.158368202650003</v>
      </c>
      <c r="J27" s="4">
        <v>55.190475122670101</v>
      </c>
      <c r="K27" s="4">
        <v>57.876675287420099</v>
      </c>
      <c r="L27" s="4">
        <v>60.455407632950099</v>
      </c>
      <c r="M27" s="4">
        <v>62.598081895279897</v>
      </c>
      <c r="N27" s="4">
        <v>66.617795498469903</v>
      </c>
      <c r="O27" s="4">
        <v>70.572056318400001</v>
      </c>
      <c r="Q27" s="3" t="s">
        <v>14</v>
      </c>
      <c r="R27" s="3" t="s">
        <v>5</v>
      </c>
      <c r="S27" s="4">
        <v>24.356226407769999</v>
      </c>
      <c r="T27" s="4">
        <v>29.572900086000001</v>
      </c>
      <c r="U27" s="4">
        <v>36.573978353709997</v>
      </c>
      <c r="V27" s="4">
        <v>41.184732552759897</v>
      </c>
      <c r="W27" s="4">
        <v>46.551109695149997</v>
      </c>
      <c r="X27" s="4">
        <v>47.941148437519999</v>
      </c>
      <c r="Y27" s="4">
        <v>52.004399909869903</v>
      </c>
      <c r="Z27" s="4">
        <v>54.416325392930197</v>
      </c>
      <c r="AA27" s="4">
        <v>56.627082027210101</v>
      </c>
      <c r="AB27" s="4">
        <v>58.986189349510099</v>
      </c>
      <c r="AC27" s="4">
        <v>61.1225934954699</v>
      </c>
      <c r="AD27" s="4">
        <v>63.955233224909897</v>
      </c>
      <c r="AE27" s="4">
        <v>69.846442735099998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75.381477484394182</v>
      </c>
      <c r="D29" s="4">
        <v>78.52467719377583</v>
      </c>
      <c r="E29" s="4">
        <v>83.926854300496117</v>
      </c>
      <c r="F29" s="4">
        <v>84.149145103134146</v>
      </c>
      <c r="G29" s="4">
        <v>87.116611240184568</v>
      </c>
      <c r="H29" s="4">
        <v>81.955034025644835</v>
      </c>
      <c r="I29" s="4">
        <v>82.9805541922982</v>
      </c>
      <c r="J29" s="4">
        <v>83.181578151660659</v>
      </c>
      <c r="K29" s="4">
        <v>84.454166359688898</v>
      </c>
      <c r="L29" s="4">
        <v>83.220668349462585</v>
      </c>
      <c r="M29" s="4">
        <v>82.635755164532327</v>
      </c>
      <c r="N29" s="4">
        <v>81.339917763665653</v>
      </c>
      <c r="O29" s="4">
        <v>80.407030909813159</v>
      </c>
      <c r="Q29" s="3" t="s">
        <v>14</v>
      </c>
      <c r="R29" s="3" t="s">
        <v>7</v>
      </c>
      <c r="S29" s="4">
        <v>78.122460734537498</v>
      </c>
      <c r="T29" s="4">
        <v>74.36070360962168</v>
      </c>
      <c r="U29" s="4">
        <v>84.277470978684192</v>
      </c>
      <c r="V29" s="4">
        <v>83.822329553042891</v>
      </c>
      <c r="W29" s="4">
        <v>85.815580365115807</v>
      </c>
      <c r="X29" s="4">
        <v>80.146821076577325</v>
      </c>
      <c r="Y29" s="4">
        <v>81.462184412612316</v>
      </c>
      <c r="Z29" s="4">
        <v>80.94736497137734</v>
      </c>
      <c r="AA29" s="4">
        <v>82.252507460300677</v>
      </c>
      <c r="AB29" s="4">
        <v>81.353978266168184</v>
      </c>
      <c r="AC29" s="4">
        <v>81.05162903453899</v>
      </c>
      <c r="AD29" s="4">
        <v>79.308488268784856</v>
      </c>
      <c r="AE29" s="4">
        <v>78.736183355098191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0.83824320100000005</v>
      </c>
      <c r="T30" s="4">
        <v>0.82356864536999996</v>
      </c>
      <c r="U30" s="4">
        <v>0.71489999999999998</v>
      </c>
      <c r="V30" s="4">
        <v>0</v>
      </c>
      <c r="W30" s="4">
        <v>0.31659999999999999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4770.3667779165098</v>
      </c>
      <c r="D31" s="4">
        <v>4739.6209599125496</v>
      </c>
      <c r="E31" s="4">
        <v>149.08000057845001</v>
      </c>
      <c r="F31" s="4">
        <v>156.94438185390999</v>
      </c>
      <c r="G31" s="4">
        <v>145.8214437197</v>
      </c>
      <c r="H31" s="4">
        <v>105.66796524176</v>
      </c>
      <c r="I31" s="4">
        <v>105.38320407166</v>
      </c>
      <c r="J31" s="4">
        <v>122.2491691276</v>
      </c>
      <c r="K31" s="4">
        <v>128.74032149151</v>
      </c>
      <c r="L31" s="4">
        <v>112.24164566458001</v>
      </c>
      <c r="M31" s="4">
        <v>94.055115994009995</v>
      </c>
      <c r="N31" s="4">
        <v>176.29872661418</v>
      </c>
      <c r="O31" s="4">
        <v>195.01027917678999</v>
      </c>
      <c r="Q31" s="3" t="s">
        <v>14</v>
      </c>
      <c r="R31" s="3" t="s">
        <v>9</v>
      </c>
      <c r="S31" s="4">
        <v>4799.2520907578401</v>
      </c>
      <c r="T31" s="4">
        <v>4759.1105675050003</v>
      </c>
      <c r="U31" s="4">
        <v>140.33134672399001</v>
      </c>
      <c r="V31" s="4">
        <v>154.80428397931999</v>
      </c>
      <c r="W31" s="4">
        <v>140.94542936924</v>
      </c>
      <c r="X31" s="4">
        <v>96.077242232659998</v>
      </c>
      <c r="Y31" s="4">
        <v>92.763561015319993</v>
      </c>
      <c r="Z31" s="4">
        <v>96.659434934640004</v>
      </c>
      <c r="AA31" s="4">
        <v>107.62598513854</v>
      </c>
      <c r="AB31" s="4">
        <v>89.861914449799997</v>
      </c>
      <c r="AC31" s="4">
        <v>89.677820001610002</v>
      </c>
      <c r="AD31" s="4">
        <v>140.82230738052999</v>
      </c>
      <c r="AE31" s="4">
        <v>145.50234570001999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1192.432253997674</v>
      </c>
      <c r="E33" s="4">
        <v>1191.6539776405673</v>
      </c>
      <c r="F33" s="4">
        <v>1185.1726522764861</v>
      </c>
      <c r="G33" s="4">
        <v>1185.924255544988</v>
      </c>
      <c r="H33" s="4">
        <v>1189.2189902491641</v>
      </c>
      <c r="I33" s="4">
        <v>1192.8018223565421</v>
      </c>
      <c r="J33" s="4">
        <v>1190.5728704336416</v>
      </c>
      <c r="K33" s="4">
        <v>1175.6879649010725</v>
      </c>
      <c r="L33" s="4">
        <v>1169.7866988204269</v>
      </c>
      <c r="M33" s="4">
        <v>1161.8196009901981</v>
      </c>
      <c r="N33" s="4">
        <v>1176.6978684604051</v>
      </c>
      <c r="O33" s="4">
        <v>1164.2300218744465</v>
      </c>
      <c r="Q33" s="3" t="s">
        <v>14</v>
      </c>
      <c r="R33" s="3" t="s">
        <v>11</v>
      </c>
      <c r="S33" s="4">
        <v>1137.9420760817691</v>
      </c>
      <c r="T33" s="4">
        <v>1141.7652263399232</v>
      </c>
      <c r="U33" s="4">
        <v>1144.8201700116115</v>
      </c>
      <c r="V33" s="4">
        <v>1144.0586706536089</v>
      </c>
      <c r="W33" s="4">
        <v>1142.5600443133758</v>
      </c>
      <c r="X33" s="4">
        <v>1140.2073543325962</v>
      </c>
      <c r="Y33" s="4">
        <v>1139.4542337991245</v>
      </c>
      <c r="Z33" s="4">
        <v>1136.4497695817979</v>
      </c>
      <c r="AA33" s="4">
        <v>1130.3887983692259</v>
      </c>
      <c r="AB33" s="4">
        <v>1122.7639861898413</v>
      </c>
      <c r="AC33" s="4">
        <v>1109.6881716219384</v>
      </c>
      <c r="AD33" s="4">
        <v>1119.9059014627942</v>
      </c>
      <c r="AE33" s="4">
        <v>1113.1524921443574</v>
      </c>
    </row>
    <row r="34" spans="1:31" x14ac:dyDescent="0.25">
      <c r="A34" s="3" t="s">
        <v>14</v>
      </c>
      <c r="B34" s="3" t="s">
        <v>12</v>
      </c>
      <c r="C34" s="4">
        <v>5718.4077409115398</v>
      </c>
      <c r="D34" s="4">
        <v>5704.70249130298</v>
      </c>
      <c r="E34" s="4">
        <v>5867.2234612612601</v>
      </c>
      <c r="F34" s="4">
        <v>5694.7460413769504</v>
      </c>
      <c r="G34" s="4">
        <v>5619.5569213079498</v>
      </c>
      <c r="H34" s="4">
        <v>5746.1883234453398</v>
      </c>
      <c r="I34" s="4">
        <v>5700.0433648545904</v>
      </c>
      <c r="J34" s="4">
        <v>5744.8873262354</v>
      </c>
      <c r="K34" s="4">
        <v>5617.3002486268297</v>
      </c>
      <c r="L34" s="4">
        <v>5582.59243882395</v>
      </c>
      <c r="M34" s="4">
        <v>5483.0630931668002</v>
      </c>
      <c r="N34" s="4">
        <v>5513.5613894769303</v>
      </c>
      <c r="O34" s="4">
        <v>5467.73434695785</v>
      </c>
      <c r="Q34" s="3" t="s">
        <v>14</v>
      </c>
      <c r="R34" s="3" t="s">
        <v>12</v>
      </c>
      <c r="S34" s="4">
        <v>6574.2237444828397</v>
      </c>
      <c r="T34" s="4">
        <v>6644.2030746240898</v>
      </c>
      <c r="U34" s="4">
        <v>6742.5403167889899</v>
      </c>
      <c r="V34" s="4">
        <v>6528.8294774491296</v>
      </c>
      <c r="W34" s="4">
        <v>6383.8913067140302</v>
      </c>
      <c r="X34" s="4">
        <v>6574.68438073994</v>
      </c>
      <c r="Y34" s="4">
        <v>6533.0926666822097</v>
      </c>
      <c r="Z34" s="4">
        <v>6604.1768990969904</v>
      </c>
      <c r="AA34" s="4">
        <v>6439.5574069754402</v>
      </c>
      <c r="AB34" s="4">
        <v>6312.5754670156603</v>
      </c>
      <c r="AC34" s="4">
        <v>6235.46324263528</v>
      </c>
      <c r="AD34" s="4">
        <v>6303.9994959094201</v>
      </c>
      <c r="AE34" s="4">
        <v>6306.8648539314099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0.86077987301000003</v>
      </c>
      <c r="D38" s="4">
        <v>1.2367281691200001</v>
      </c>
      <c r="E38" s="4">
        <v>1.7176767375899999</v>
      </c>
      <c r="F38" s="4">
        <v>2.4891414672500001</v>
      </c>
      <c r="G38" s="4">
        <v>2.72748251782</v>
      </c>
      <c r="H38" s="4">
        <v>3.33399055836</v>
      </c>
      <c r="I38" s="4">
        <v>4.1061229688000003</v>
      </c>
      <c r="J38" s="4">
        <v>4.8480241301799998</v>
      </c>
      <c r="K38" s="4">
        <v>5.99325602807001</v>
      </c>
      <c r="L38" s="4">
        <v>6.5701966291399998</v>
      </c>
      <c r="M38" s="4">
        <v>7.7124002118900004</v>
      </c>
      <c r="N38" s="4">
        <v>7.4375043549899997</v>
      </c>
      <c r="O38" s="4">
        <v>8.7391938781700098</v>
      </c>
      <c r="Q38" s="3" t="s">
        <v>15</v>
      </c>
      <c r="R38" s="3" t="s">
        <v>5</v>
      </c>
      <c r="S38" s="4">
        <v>0.82929779001000004</v>
      </c>
      <c r="T38" s="4">
        <v>1.0646066092699999</v>
      </c>
      <c r="U38" s="4">
        <v>1.5872321118299999</v>
      </c>
      <c r="V38" s="4">
        <v>2.0698929118699998</v>
      </c>
      <c r="W38" s="4">
        <v>2.4587991789200001</v>
      </c>
      <c r="X38" s="4">
        <v>2.6959529010500001</v>
      </c>
      <c r="Y38" s="4">
        <v>3.4450899618899999</v>
      </c>
      <c r="Z38" s="4">
        <v>3.9098964880999998</v>
      </c>
      <c r="AA38" s="4">
        <v>4.6616797739900004</v>
      </c>
      <c r="AB38" s="4">
        <v>5.6573062459800001</v>
      </c>
      <c r="AC38" s="4">
        <v>7.0830608724899999</v>
      </c>
      <c r="AD38" s="4">
        <v>7.3010378843900003</v>
      </c>
      <c r="AE38" s="4">
        <v>8.8548280288300099</v>
      </c>
    </row>
    <row r="39" spans="1:31" x14ac:dyDescent="0.25">
      <c r="A39" s="3" t="s">
        <v>15</v>
      </c>
      <c r="B39" s="3" t="s">
        <v>6</v>
      </c>
      <c r="C39" s="4">
        <v>8665.8561313181708</v>
      </c>
      <c r="D39" s="4">
        <v>8642.2640341939095</v>
      </c>
      <c r="E39" s="4">
        <v>8649.4690415987207</v>
      </c>
      <c r="F39" s="4">
        <v>8596.5423670877408</v>
      </c>
      <c r="G39" s="4">
        <v>8412.4169521667209</v>
      </c>
      <c r="H39" s="4">
        <v>8399.1493679191499</v>
      </c>
      <c r="I39" s="4">
        <v>8293.51850338851</v>
      </c>
      <c r="J39" s="4">
        <v>8311.6484756633108</v>
      </c>
      <c r="K39" s="4">
        <v>8082.9027911580097</v>
      </c>
      <c r="L39" s="4">
        <v>7763.5694324354699</v>
      </c>
      <c r="M39" s="4">
        <v>7330.0630600130598</v>
      </c>
      <c r="N39" s="4">
        <v>8060.6969950012299</v>
      </c>
      <c r="O39" s="4">
        <v>8018.5809438209299</v>
      </c>
      <c r="Q39" s="3" t="s">
        <v>15</v>
      </c>
      <c r="R39" s="3" t="s">
        <v>6</v>
      </c>
      <c r="S39" s="4">
        <v>8637.1899642316694</v>
      </c>
      <c r="T39" s="4">
        <v>8634.5594341586002</v>
      </c>
      <c r="U39" s="4">
        <v>8544.8177295119203</v>
      </c>
      <c r="V39" s="4">
        <v>8518.8281104641592</v>
      </c>
      <c r="W39" s="4">
        <v>8193.7679001197903</v>
      </c>
      <c r="X39" s="4">
        <v>8148.9500033450504</v>
      </c>
      <c r="Y39" s="4">
        <v>8016.9130210288504</v>
      </c>
      <c r="Z39" s="4">
        <v>7769.8170982476704</v>
      </c>
      <c r="AA39" s="4">
        <v>7401.8336878774298</v>
      </c>
      <c r="AB39" s="4">
        <v>7189.1791608083304</v>
      </c>
      <c r="AC39" s="4">
        <v>6859.8483447462604</v>
      </c>
      <c r="AD39" s="4">
        <v>7585.4984600550097</v>
      </c>
      <c r="AE39" s="4">
        <v>7529.4386457949304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7.5184225692800002</v>
      </c>
      <c r="G42" s="4">
        <v>2.0518003794099999</v>
      </c>
      <c r="H42" s="4">
        <v>0</v>
      </c>
      <c r="I42" s="4">
        <v>6.4354760657999996</v>
      </c>
      <c r="J42" s="4">
        <v>8.5562229221500008</v>
      </c>
      <c r="K42" s="4">
        <v>2.1315849564899998</v>
      </c>
      <c r="L42" s="4">
        <v>7.7034845299099999</v>
      </c>
      <c r="M42" s="4">
        <v>0</v>
      </c>
      <c r="N42" s="4">
        <v>6.6970173518399996</v>
      </c>
      <c r="O42" s="4">
        <v>8.9623911700000003E-2</v>
      </c>
      <c r="Q42" s="3" t="s">
        <v>15</v>
      </c>
      <c r="R42" s="3" t="s">
        <v>9</v>
      </c>
      <c r="S42" s="4">
        <v>19.31628976064</v>
      </c>
      <c r="T42" s="4">
        <v>0</v>
      </c>
      <c r="U42" s="4">
        <v>10.06465085098</v>
      </c>
      <c r="V42" s="4">
        <v>17.929701900760001</v>
      </c>
      <c r="W42" s="4">
        <v>0</v>
      </c>
      <c r="X42" s="4">
        <v>9.1451466839999995E-2</v>
      </c>
      <c r="Y42" s="4">
        <v>3.5544990565200001</v>
      </c>
      <c r="Z42" s="4">
        <v>3.3891381526000002</v>
      </c>
      <c r="AA42" s="4">
        <v>0.17045838792000001</v>
      </c>
      <c r="AB42" s="4">
        <v>0</v>
      </c>
      <c r="AC42" s="4">
        <v>0</v>
      </c>
      <c r="AD42" s="4">
        <v>13.573554045710001</v>
      </c>
      <c r="AE42" s="4">
        <v>8.8251695024399996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2172.66957577331</v>
      </c>
      <c r="D45" s="4">
        <v>2179.8400809877999</v>
      </c>
      <c r="E45" s="4">
        <v>2145.01446457871</v>
      </c>
      <c r="F45" s="4">
        <v>2158.72290356438</v>
      </c>
      <c r="G45" s="4">
        <v>2143.8180553095999</v>
      </c>
      <c r="H45" s="4">
        <v>2141.5469844955001</v>
      </c>
      <c r="I45" s="4">
        <v>2145.5233212374201</v>
      </c>
      <c r="J45" s="4">
        <v>2078.7161805134401</v>
      </c>
      <c r="K45" s="4">
        <v>2102.2278538584001</v>
      </c>
      <c r="L45" s="4">
        <v>2085.9744853001798</v>
      </c>
      <c r="M45" s="4">
        <v>2079.96080187086</v>
      </c>
      <c r="N45" s="4">
        <v>2096.73042886752</v>
      </c>
      <c r="O45" s="4">
        <v>2082.9167057173099</v>
      </c>
      <c r="Q45" s="3" t="s">
        <v>15</v>
      </c>
      <c r="R45" s="3" t="s">
        <v>12</v>
      </c>
      <c r="S45" s="4">
        <v>2260.07338517983</v>
      </c>
      <c r="T45" s="4">
        <v>2264.30858009548</v>
      </c>
      <c r="U45" s="4">
        <v>2274.0973819993801</v>
      </c>
      <c r="V45" s="4">
        <v>2262.71237593774</v>
      </c>
      <c r="W45" s="4">
        <v>2237.7628700538498</v>
      </c>
      <c r="X45" s="4">
        <v>2217.6413117871898</v>
      </c>
      <c r="Y45" s="4">
        <v>2212.88085796621</v>
      </c>
      <c r="Z45" s="4">
        <v>2204.4366876474201</v>
      </c>
      <c r="AA45" s="4">
        <v>2171.8678019190302</v>
      </c>
      <c r="AB45" s="4">
        <v>2161.7783625797401</v>
      </c>
      <c r="AC45" s="4">
        <v>2145.7976872018298</v>
      </c>
      <c r="AD45" s="4">
        <v>2168.2269825153799</v>
      </c>
      <c r="AE45" s="4">
        <v>2152.0973803878401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33467.855692989098</v>
      </c>
      <c r="D48" s="4">
        <v>32788.511230659002</v>
      </c>
      <c r="E48" s="4">
        <v>33364.745090597396</v>
      </c>
      <c r="F48" s="4">
        <v>32999.469723934897</v>
      </c>
      <c r="G48" s="4">
        <v>31662.1907444061</v>
      </c>
      <c r="H48" s="4">
        <v>31513.427248989199</v>
      </c>
      <c r="I48" s="4">
        <v>30930.783537943898</v>
      </c>
      <c r="J48" s="4">
        <v>30317.636742447801</v>
      </c>
      <c r="K48" s="4">
        <v>29506.879878214899</v>
      </c>
      <c r="L48" s="4">
        <v>29104.6786904277</v>
      </c>
      <c r="M48" s="4">
        <v>29043.670935446498</v>
      </c>
      <c r="N48" s="4">
        <v>21625.190533132802</v>
      </c>
      <c r="O48" s="4">
        <v>21282.399324494301</v>
      </c>
      <c r="Q48" s="3" t="s">
        <v>16</v>
      </c>
      <c r="R48" s="3" t="s">
        <v>4</v>
      </c>
      <c r="S48" s="4">
        <v>32001.191408906401</v>
      </c>
      <c r="T48" s="4">
        <v>31014.406208750399</v>
      </c>
      <c r="U48" s="4">
        <v>32040.520999427801</v>
      </c>
      <c r="V48" s="4">
        <v>31697.309059569001</v>
      </c>
      <c r="W48" s="4">
        <v>30043.7011696599</v>
      </c>
      <c r="X48" s="4">
        <v>29833.417013939601</v>
      </c>
      <c r="Y48" s="4">
        <v>29213.199722900899</v>
      </c>
      <c r="Z48" s="4">
        <v>28463.707271246301</v>
      </c>
      <c r="AA48" s="4">
        <v>28330.686314639999</v>
      </c>
      <c r="AB48" s="4">
        <v>27806.5837660299</v>
      </c>
      <c r="AC48" s="4">
        <v>27413.684681688701</v>
      </c>
      <c r="AD48" s="4">
        <v>20597.000651203602</v>
      </c>
      <c r="AE48" s="4">
        <v>20183.309577618402</v>
      </c>
    </row>
    <row r="49" spans="1:31" x14ac:dyDescent="0.25">
      <c r="A49" s="3" t="s">
        <v>16</v>
      </c>
      <c r="B49" s="3" t="s">
        <v>5</v>
      </c>
      <c r="C49" s="4">
        <v>13.49495229701</v>
      </c>
      <c r="D49" s="4">
        <v>18.97509750363</v>
      </c>
      <c r="E49" s="4">
        <v>27.101228809799998</v>
      </c>
      <c r="F49" s="4">
        <v>39.771066145719999</v>
      </c>
      <c r="G49" s="4">
        <v>50.525257435419903</v>
      </c>
      <c r="H49" s="4">
        <v>57.242396593279999</v>
      </c>
      <c r="I49" s="4">
        <v>69.707911336040198</v>
      </c>
      <c r="J49" s="4">
        <v>81.431456448120002</v>
      </c>
      <c r="K49" s="4">
        <v>98.419792593770197</v>
      </c>
      <c r="L49" s="4">
        <v>114.4213551006</v>
      </c>
      <c r="M49" s="4">
        <v>134.59129133926999</v>
      </c>
      <c r="N49" s="4">
        <v>143.77401557127001</v>
      </c>
      <c r="O49" s="4">
        <v>163.27801781203999</v>
      </c>
      <c r="Q49" s="3" t="s">
        <v>16</v>
      </c>
      <c r="R49" s="3" t="s">
        <v>5</v>
      </c>
      <c r="S49" s="4">
        <v>13.189085786270001</v>
      </c>
      <c r="T49" s="4">
        <v>18.8198883371501</v>
      </c>
      <c r="U49" s="4">
        <v>28.108908190920001</v>
      </c>
      <c r="V49" s="4">
        <v>38.56027920799</v>
      </c>
      <c r="W49" s="4">
        <v>49.196729688929899</v>
      </c>
      <c r="X49" s="4">
        <v>55.698664051660003</v>
      </c>
      <c r="Y49" s="4">
        <v>67.214316415810202</v>
      </c>
      <c r="Z49" s="4">
        <v>78.441535354709998</v>
      </c>
      <c r="AA49" s="4">
        <v>93.848848453650007</v>
      </c>
      <c r="AB49" s="4">
        <v>109.10256579055</v>
      </c>
      <c r="AC49" s="4">
        <v>124.90195541353999</v>
      </c>
      <c r="AD49" s="4">
        <v>140.22001788127</v>
      </c>
      <c r="AE49" s="4">
        <v>161.76148355550001</v>
      </c>
    </row>
    <row r="50" spans="1:31" x14ac:dyDescent="0.25">
      <c r="A50" s="3" t="s">
        <v>16</v>
      </c>
      <c r="B50" s="3" t="s">
        <v>6</v>
      </c>
      <c r="C50" s="4">
        <v>3017.7384920355598</v>
      </c>
      <c r="D50" s="4">
        <v>3013.6312845111802</v>
      </c>
      <c r="E50" s="4">
        <v>3024.2252263512901</v>
      </c>
      <c r="F50" s="4">
        <v>3014.6275709310498</v>
      </c>
      <c r="G50" s="4">
        <v>3016.07148450881</v>
      </c>
      <c r="H50" s="4">
        <v>3017.0344320808799</v>
      </c>
      <c r="I50" s="4">
        <v>3014.9643965393602</v>
      </c>
      <c r="J50" s="4">
        <v>3024.6649001157498</v>
      </c>
      <c r="K50" s="4">
        <v>3024.1165134534099</v>
      </c>
      <c r="L50" s="4">
        <v>2988.13898832431</v>
      </c>
      <c r="M50" s="4">
        <v>2990.2951150140898</v>
      </c>
      <c r="N50" s="4">
        <v>3038.1984501587299</v>
      </c>
      <c r="O50" s="4">
        <v>2943.9194832578701</v>
      </c>
      <c r="Q50" s="3" t="s">
        <v>16</v>
      </c>
      <c r="R50" s="3" t="s">
        <v>6</v>
      </c>
      <c r="S50" s="4">
        <v>3003.59801838162</v>
      </c>
      <c r="T50" s="4">
        <v>3011.0243145146301</v>
      </c>
      <c r="U50" s="4">
        <v>3027.39405426129</v>
      </c>
      <c r="V50" s="4">
        <v>3014.2369882962098</v>
      </c>
      <c r="W50" s="4">
        <v>3007.91613472681</v>
      </c>
      <c r="X50" s="4">
        <v>3011.96459179357</v>
      </c>
      <c r="Y50" s="4">
        <v>2963.4425117671499</v>
      </c>
      <c r="Z50" s="4">
        <v>2997.78095861784</v>
      </c>
      <c r="AA50" s="4">
        <v>2939.35793736911</v>
      </c>
      <c r="AB50" s="4">
        <v>2963.1167819586199</v>
      </c>
      <c r="AC50" s="4">
        <v>2994.2202571810599</v>
      </c>
      <c r="AD50" s="4">
        <v>3015.6167369699801</v>
      </c>
      <c r="AE50" s="4">
        <v>3018.5280581070901</v>
      </c>
    </row>
    <row r="51" spans="1:31" x14ac:dyDescent="0.25">
      <c r="A51" s="3" t="s">
        <v>16</v>
      </c>
      <c r="B51" s="3" t="s">
        <v>7</v>
      </c>
      <c r="C51" s="4">
        <v>35.423457317370101</v>
      </c>
      <c r="D51" s="4">
        <v>37.924295264390103</v>
      </c>
      <c r="E51" s="4">
        <v>37.254792667100098</v>
      </c>
      <c r="F51" s="4">
        <v>40.116941977460101</v>
      </c>
      <c r="G51" s="4">
        <v>41.370932901060101</v>
      </c>
      <c r="H51" s="4">
        <v>40.948130069620099</v>
      </c>
      <c r="I51" s="4">
        <v>40.7327358369701</v>
      </c>
      <c r="J51" s="4">
        <v>39.509222150440102</v>
      </c>
      <c r="K51" s="4">
        <v>39.070665699160102</v>
      </c>
      <c r="L51" s="4">
        <v>38.683733618530098</v>
      </c>
      <c r="M51" s="4">
        <v>38.271646707600098</v>
      </c>
      <c r="N51" s="4">
        <v>33.745086836170103</v>
      </c>
      <c r="O51" s="4">
        <v>33.259159782180099</v>
      </c>
      <c r="Q51" s="3" t="s">
        <v>16</v>
      </c>
      <c r="R51" s="3" t="s">
        <v>7</v>
      </c>
      <c r="S51" s="4">
        <v>36.695893665420101</v>
      </c>
      <c r="T51" s="4">
        <v>34.786711736360097</v>
      </c>
      <c r="U51" s="4">
        <v>37.955209320200098</v>
      </c>
      <c r="V51" s="4">
        <v>38.933156456930099</v>
      </c>
      <c r="W51" s="4">
        <v>39.643132535670098</v>
      </c>
      <c r="X51" s="4">
        <v>38.469074354649997</v>
      </c>
      <c r="Y51" s="4">
        <v>37.365419517089997</v>
      </c>
      <c r="Z51" s="4">
        <v>36.941263251600098</v>
      </c>
      <c r="AA51" s="4">
        <v>37.371126815660098</v>
      </c>
      <c r="AB51" s="4">
        <v>36.409133406270001</v>
      </c>
      <c r="AC51" s="4">
        <v>35.152796267170103</v>
      </c>
      <c r="AD51" s="4">
        <v>32.467872209260101</v>
      </c>
      <c r="AE51" s="4">
        <v>32.034560290010099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39.212463435780002</v>
      </c>
      <c r="D53" s="4">
        <v>28.6770533382</v>
      </c>
      <c r="E53" s="4">
        <v>36.350774919919999</v>
      </c>
      <c r="F53" s="4">
        <v>35.460823835799999</v>
      </c>
      <c r="G53" s="4">
        <v>41.553378148710003</v>
      </c>
      <c r="H53" s="4">
        <v>23.59859758012</v>
      </c>
      <c r="I53" s="4">
        <v>20.220637707400002</v>
      </c>
      <c r="J53" s="4">
        <v>22.83711257745</v>
      </c>
      <c r="K53" s="4">
        <v>31.253601006189999</v>
      </c>
      <c r="L53" s="4">
        <v>27.405251090069999</v>
      </c>
      <c r="M53" s="4">
        <v>20.56315074334</v>
      </c>
      <c r="N53" s="4">
        <v>115.26370203943</v>
      </c>
      <c r="O53" s="4">
        <v>128.08576791837001</v>
      </c>
      <c r="Q53" s="3" t="s">
        <v>16</v>
      </c>
      <c r="R53" s="3" t="s">
        <v>9</v>
      </c>
      <c r="S53" s="4">
        <v>103.30571787589</v>
      </c>
      <c r="T53" s="4">
        <v>78.215006222949995</v>
      </c>
      <c r="U53" s="4">
        <v>106.50108749429999</v>
      </c>
      <c r="V53" s="4">
        <v>113.79232297721001</v>
      </c>
      <c r="W53" s="4">
        <v>117.72637747754</v>
      </c>
      <c r="X53" s="4">
        <v>61.310662278940001</v>
      </c>
      <c r="Y53" s="4">
        <v>60.942258110179999</v>
      </c>
      <c r="Z53" s="4">
        <v>72.712414553339997</v>
      </c>
      <c r="AA53" s="4">
        <v>73.175845087330003</v>
      </c>
      <c r="AB53" s="4">
        <v>59.657073892699998</v>
      </c>
      <c r="AC53" s="4">
        <v>49.159279406780001</v>
      </c>
      <c r="AD53" s="4">
        <v>164.452163031</v>
      </c>
      <c r="AE53" s="4">
        <v>177.71716482276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624.24765148660003</v>
      </c>
      <c r="O54" s="4">
        <v>635.25039864523001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625.19623564958999</v>
      </c>
      <c r="AE54" s="4">
        <v>620.49866224959896</v>
      </c>
    </row>
    <row r="55" spans="1:31" x14ac:dyDescent="0.25">
      <c r="A55" s="3" t="s">
        <v>16</v>
      </c>
      <c r="B55" s="3" t="s">
        <v>11</v>
      </c>
      <c r="C55" s="4">
        <v>2604.0898182063138</v>
      </c>
      <c r="D55" s="4">
        <v>2599.3988701497506</v>
      </c>
      <c r="E55" s="4">
        <v>2591.3969513651018</v>
      </c>
      <c r="F55" s="4">
        <v>2845.4679603361151</v>
      </c>
      <c r="G55" s="4">
        <v>3255.7732070213369</v>
      </c>
      <c r="H55" s="4">
        <v>3698.9595966441693</v>
      </c>
      <c r="I55" s="4">
        <v>4146.1342163438212</v>
      </c>
      <c r="J55" s="4">
        <v>4538.847607735177</v>
      </c>
      <c r="K55" s="4">
        <v>4854.3984295126029</v>
      </c>
      <c r="L55" s="4">
        <v>4791.4079615274431</v>
      </c>
      <c r="M55" s="4">
        <v>4768.1742083078761</v>
      </c>
      <c r="N55" s="4">
        <v>4954.4690467951186</v>
      </c>
      <c r="O55" s="4">
        <v>4908.4971939839606</v>
      </c>
      <c r="Q55" s="3" t="s">
        <v>16</v>
      </c>
      <c r="R55" s="3" t="s">
        <v>11</v>
      </c>
      <c r="S55" s="4">
        <v>2407.9461407240956</v>
      </c>
      <c r="T55" s="4">
        <v>2400.80420903088</v>
      </c>
      <c r="U55" s="4">
        <v>2408.6466760832418</v>
      </c>
      <c r="V55" s="4">
        <v>2667.0901398263795</v>
      </c>
      <c r="W55" s="4">
        <v>3070.4167596560369</v>
      </c>
      <c r="X55" s="4">
        <v>3446.03164760248</v>
      </c>
      <c r="Y55" s="4">
        <v>3840.6736533630083</v>
      </c>
      <c r="Z55" s="4">
        <v>4178.4867905058954</v>
      </c>
      <c r="AA55" s="4">
        <v>4492.181969858736</v>
      </c>
      <c r="AB55" s="4">
        <v>4450.5607306160091</v>
      </c>
      <c r="AC55" s="4">
        <v>4434.7541568775969</v>
      </c>
      <c r="AD55" s="4">
        <v>4594.8752654247446</v>
      </c>
      <c r="AE55" s="4">
        <v>4544.8699040918827</v>
      </c>
    </row>
    <row r="56" spans="1:31" x14ac:dyDescent="0.25">
      <c r="A56" s="3" t="s">
        <v>16</v>
      </c>
      <c r="B56" s="3" t="s">
        <v>12</v>
      </c>
      <c r="C56" s="4">
        <v>12406.044656222401</v>
      </c>
      <c r="D56" s="4">
        <v>12251.4295521557</v>
      </c>
      <c r="E56" s="4">
        <v>12495.6027094155</v>
      </c>
      <c r="F56" s="4">
        <v>13474.9199859644</v>
      </c>
      <c r="G56" s="4">
        <v>14245.2261958934</v>
      </c>
      <c r="H56" s="4">
        <v>15336.448695339101</v>
      </c>
      <c r="I56" s="4">
        <v>16261.8062111335</v>
      </c>
      <c r="J56" s="4">
        <v>16820.388668357198</v>
      </c>
      <c r="K56" s="4">
        <v>17318.1747217097</v>
      </c>
      <c r="L56" s="4">
        <v>17168.709379150201</v>
      </c>
      <c r="M56" s="4">
        <v>16963.686032732101</v>
      </c>
      <c r="N56" s="4">
        <v>18108.875643116298</v>
      </c>
      <c r="O56" s="4">
        <v>17971.4159770242</v>
      </c>
      <c r="Q56" s="3" t="s">
        <v>16</v>
      </c>
      <c r="R56" s="3" t="s">
        <v>12</v>
      </c>
      <c r="S56" s="4">
        <v>14578.7046662715</v>
      </c>
      <c r="T56" s="4">
        <v>14662.4393803762</v>
      </c>
      <c r="U56" s="4">
        <v>14804.1127490177</v>
      </c>
      <c r="V56" s="4">
        <v>15735.764844437201</v>
      </c>
      <c r="W56" s="4">
        <v>16628.959142703101</v>
      </c>
      <c r="X56" s="4">
        <v>18008.279924721301</v>
      </c>
      <c r="Y56" s="4">
        <v>18845.687915274699</v>
      </c>
      <c r="Z56" s="4">
        <v>19856.456678852599</v>
      </c>
      <c r="AA56" s="4">
        <v>20019.943932299699</v>
      </c>
      <c r="AB56" s="4">
        <v>19689.992286715998</v>
      </c>
      <c r="AC56" s="4">
        <v>19695.302605499401</v>
      </c>
      <c r="AD56" s="4">
        <v>21081.746166659599</v>
      </c>
      <c r="AE56" s="4">
        <v>21194.332663047098</v>
      </c>
    </row>
    <row r="58" spans="1:31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</row>
    <row r="59" spans="1:31" x14ac:dyDescent="0.25"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EC7835-DFD0-4DC5-98A4-2AB7092C0C7B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66</v>
      </c>
      <c r="Q1" s="1" t="s">
        <v>67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0.55679337069304369</v>
      </c>
      <c r="D3" s="8">
        <v>0.63364075931351416</v>
      </c>
      <c r="E3" s="8">
        <v>0.63849338379522613</v>
      </c>
      <c r="F3" s="8">
        <v>0.62842553031748172</v>
      </c>
      <c r="G3" s="8">
        <v>0.60401446082490873</v>
      </c>
      <c r="H3" s="8">
        <v>0.63836200862920944</v>
      </c>
      <c r="I3" s="8">
        <v>0.62030219986045965</v>
      </c>
      <c r="J3" s="8">
        <v>0.62885700269500511</v>
      </c>
      <c r="K3" s="8">
        <v>0.5972254530233283</v>
      </c>
      <c r="L3" s="8">
        <v>0.54509215310957571</v>
      </c>
      <c r="M3" s="8">
        <v>0.52565217291730748</v>
      </c>
      <c r="N3" s="8">
        <v>0.59673091905052866</v>
      </c>
      <c r="O3" s="8">
        <v>0.61015198453140451</v>
      </c>
      <c r="Q3" s="3" t="s">
        <v>2</v>
      </c>
      <c r="R3" s="3" t="s">
        <v>3</v>
      </c>
      <c r="S3" s="8">
        <v>0.54238741886984498</v>
      </c>
      <c r="T3" s="8">
        <v>0.61913290365173135</v>
      </c>
      <c r="U3" s="8">
        <v>0.61744329271840348</v>
      </c>
      <c r="V3" s="8">
        <v>0.61139352577298911</v>
      </c>
      <c r="W3" s="8">
        <v>0.59262216434147252</v>
      </c>
      <c r="X3" s="8">
        <v>0.61821121414450431</v>
      </c>
      <c r="Y3" s="8">
        <v>0.60171589179543239</v>
      </c>
      <c r="Z3" s="8">
        <v>0.60704102139624716</v>
      </c>
      <c r="AA3" s="8">
        <v>0.57355576730895008</v>
      </c>
      <c r="AB3" s="8">
        <v>0.52416520525996191</v>
      </c>
      <c r="AC3" s="8">
        <v>0.50435622914405775</v>
      </c>
      <c r="AD3" s="8">
        <v>0.5634384767109486</v>
      </c>
      <c r="AE3" s="8">
        <v>0.57098273750776896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0.13860594943145535</v>
      </c>
      <c r="D5" s="8">
        <v>0.12871761378464949</v>
      </c>
      <c r="E5" s="8">
        <v>0.13621268573941098</v>
      </c>
      <c r="F5" s="8">
        <v>0.13904325654861474</v>
      </c>
      <c r="G5" s="8">
        <v>0.13751535572217646</v>
      </c>
      <c r="H5" s="8">
        <v>0.13119068713836901</v>
      </c>
      <c r="I5" s="8">
        <v>0.12986650288980522</v>
      </c>
      <c r="J5" s="8">
        <v>0.13066268132711126</v>
      </c>
      <c r="K5" s="8">
        <v>0.12636949899648439</v>
      </c>
      <c r="L5" s="8">
        <v>0.11936771498729165</v>
      </c>
      <c r="M5" s="8">
        <v>0.11806318577931967</v>
      </c>
      <c r="N5" s="8">
        <v>0.12427717353917564</v>
      </c>
      <c r="O5" s="8">
        <v>0.12125138743810036</v>
      </c>
      <c r="Q5" s="3" t="s">
        <v>2</v>
      </c>
      <c r="R5" s="3" t="s">
        <v>5</v>
      </c>
      <c r="S5" s="8">
        <v>0.14636614359271466</v>
      </c>
      <c r="T5" s="8">
        <v>0.12659542028131501</v>
      </c>
      <c r="U5" s="8">
        <v>0.13737993419178873</v>
      </c>
      <c r="V5" s="8">
        <v>0.13671332344781448</v>
      </c>
      <c r="W5" s="8">
        <v>0.13914703769744521</v>
      </c>
      <c r="X5" s="8">
        <v>0.1321548034087705</v>
      </c>
      <c r="Y5" s="8">
        <v>0.13290775041527536</v>
      </c>
      <c r="Z5" s="8">
        <v>0.12794114232442394</v>
      </c>
      <c r="AA5" s="8">
        <v>0.1217520688912879</v>
      </c>
      <c r="AB5" s="8">
        <v>0.11682243422538974</v>
      </c>
      <c r="AC5" s="8">
        <v>0.11349340690714251</v>
      </c>
      <c r="AD5" s="8">
        <v>0.11958876246704003</v>
      </c>
      <c r="AE5" s="8">
        <v>0.11844955037936843</v>
      </c>
    </row>
    <row r="6" spans="1:31" x14ac:dyDescent="0.25">
      <c r="A6" s="3" t="s">
        <v>2</v>
      </c>
      <c r="B6" s="3" t="s">
        <v>6</v>
      </c>
      <c r="C6" s="8">
        <v>0.10811865106316108</v>
      </c>
      <c r="D6" s="8">
        <v>0.11184790506669651</v>
      </c>
      <c r="E6" s="8">
        <v>0.11713946180058386</v>
      </c>
      <c r="F6" s="8">
        <v>0.12433796525565488</v>
      </c>
      <c r="G6" s="8">
        <v>0.12908366610650163</v>
      </c>
      <c r="H6" s="8">
        <v>0.10744803578313306</v>
      </c>
      <c r="I6" s="8">
        <v>0.10838990569135827</v>
      </c>
      <c r="J6" s="8">
        <v>0.11048593655472265</v>
      </c>
      <c r="K6" s="8">
        <v>0.11714410585106967</v>
      </c>
      <c r="L6" s="8">
        <v>0.12249116849146889</v>
      </c>
      <c r="M6" s="8">
        <v>0.12640461587757354</v>
      </c>
      <c r="N6" s="8">
        <v>0.12626844896330169</v>
      </c>
      <c r="O6" s="8">
        <v>0.12551089747776797</v>
      </c>
      <c r="Q6" s="3" t="s">
        <v>2</v>
      </c>
      <c r="R6" s="3" t="s">
        <v>6</v>
      </c>
      <c r="S6" s="8">
        <v>0.11019602505279669</v>
      </c>
      <c r="T6" s="8">
        <v>0.11299930291744066</v>
      </c>
      <c r="U6" s="8">
        <v>0.11904242575338869</v>
      </c>
      <c r="V6" s="8">
        <v>0.12197272537800713</v>
      </c>
      <c r="W6" s="8">
        <v>0.12735991707505084</v>
      </c>
      <c r="X6" s="8">
        <v>0.10965320945623039</v>
      </c>
      <c r="Y6" s="8">
        <v>0.11318276403016239</v>
      </c>
      <c r="Z6" s="8">
        <v>0.11183624430451873</v>
      </c>
      <c r="AA6" s="8">
        <v>0.11953249474736562</v>
      </c>
      <c r="AB6" s="8">
        <v>0.12391087817312536</v>
      </c>
      <c r="AC6" s="8">
        <v>0.12777848314409324</v>
      </c>
      <c r="AD6" s="8">
        <v>0.12768898430749673</v>
      </c>
      <c r="AE6" s="8">
        <v>0.12706317783064289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0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5.4794520547945202E-4</v>
      </c>
      <c r="U8" s="8">
        <v>5.2271859196265937E-4</v>
      </c>
      <c r="V8" s="8">
        <v>2.7397260273972601E-4</v>
      </c>
      <c r="W8" s="8">
        <v>1.7327186426940636E-4</v>
      </c>
      <c r="X8" s="8">
        <v>0</v>
      </c>
      <c r="Y8" s="8">
        <v>0</v>
      </c>
      <c r="Z8" s="8">
        <v>0</v>
      </c>
      <c r="AA8" s="8">
        <v>0</v>
      </c>
      <c r="AB8" s="8">
        <v>0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8.8976593264039214E-2</v>
      </c>
      <c r="D9" s="8">
        <v>8.1627052111603995E-2</v>
      </c>
      <c r="E9" s="8">
        <v>7.9149283044923371E-2</v>
      </c>
      <c r="F9" s="8">
        <v>8.2929142524336794E-2</v>
      </c>
      <c r="G9" s="8">
        <v>8.239932056531743E-2</v>
      </c>
      <c r="H9" s="8">
        <v>8.1279972209136672E-2</v>
      </c>
      <c r="I9" s="8">
        <v>7.9864107813148941E-2</v>
      </c>
      <c r="J9" s="8">
        <v>8.1053566332819932E-2</v>
      </c>
      <c r="K9" s="8">
        <v>8.300580011200584E-2</v>
      </c>
      <c r="L9" s="8">
        <v>7.9301728995720092E-2</v>
      </c>
      <c r="M9" s="8">
        <v>8.0344475749550351E-2</v>
      </c>
      <c r="N9" s="8">
        <v>8.3688172695233473E-2</v>
      </c>
      <c r="O9" s="8">
        <v>8.3044793027922462E-2</v>
      </c>
      <c r="Q9" s="3" t="s">
        <v>2</v>
      </c>
      <c r="R9" s="3" t="s">
        <v>9</v>
      </c>
      <c r="S9" s="8">
        <v>8.9057260875947328E-2</v>
      </c>
      <c r="T9" s="8">
        <v>8.3292939250735096E-2</v>
      </c>
      <c r="U9" s="8">
        <v>8.3856558076417093E-2</v>
      </c>
      <c r="V9" s="8">
        <v>8.378178851168723E-2</v>
      </c>
      <c r="W9" s="8">
        <v>8.4032280212926427E-2</v>
      </c>
      <c r="X9" s="8">
        <v>8.0677457711557057E-2</v>
      </c>
      <c r="Y9" s="8">
        <v>8.2629696158113386E-2</v>
      </c>
      <c r="Z9" s="8">
        <v>8.127397480286723E-2</v>
      </c>
      <c r="AA9" s="8">
        <v>8.3346776282848353E-2</v>
      </c>
      <c r="AB9" s="8">
        <v>8.1952051973090967E-2</v>
      </c>
      <c r="AC9" s="8">
        <v>8.2677728342039028E-2</v>
      </c>
      <c r="AD9" s="8">
        <v>8.2871274205927534E-2</v>
      </c>
      <c r="AE9" s="8">
        <v>8.097767397825413E-2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0.13879675631983504</v>
      </c>
      <c r="I10" s="8">
        <v>0.17046253865803745</v>
      </c>
      <c r="J10" s="8">
        <v>0.13019442415283428</v>
      </c>
      <c r="K10" s="8">
        <v>0.1697386959145632</v>
      </c>
      <c r="L10" s="8">
        <v>0.17879509092357193</v>
      </c>
      <c r="M10" s="8">
        <v>0.19894362590611717</v>
      </c>
      <c r="N10" s="8">
        <v>0.18094330845922588</v>
      </c>
      <c r="O10" s="8">
        <v>0.18908489802984207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0.14527701411469748</v>
      </c>
      <c r="Y10" s="8">
        <v>0.16620363764417703</v>
      </c>
      <c r="Z10" s="8">
        <v>0.13091263973522585</v>
      </c>
      <c r="AA10" s="8">
        <v>0.15776222868386328</v>
      </c>
      <c r="AB10" s="8">
        <v>0.1725433923852723</v>
      </c>
      <c r="AC10" s="8">
        <v>0.1849639141116502</v>
      </c>
      <c r="AD10" s="8">
        <v>0.17597526369884781</v>
      </c>
      <c r="AE10" s="8">
        <v>0.18084672708573452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0.29820127329688606</v>
      </c>
      <c r="E11" s="8">
        <v>0.29683577355285901</v>
      </c>
      <c r="F11" s="8">
        <v>0.29774983961463802</v>
      </c>
      <c r="G11" s="8">
        <v>0.29670522472522604</v>
      </c>
      <c r="H11" s="8">
        <v>0.29788822365132206</v>
      </c>
      <c r="I11" s="8">
        <v>0.30001034398177201</v>
      </c>
      <c r="J11" s="8">
        <v>0.29998573228710901</v>
      </c>
      <c r="K11" s="8">
        <v>0.29800222630575396</v>
      </c>
      <c r="L11" s="8">
        <v>0.29650835421195698</v>
      </c>
      <c r="M11" s="8">
        <v>0.29647372780339193</v>
      </c>
      <c r="N11" s="8">
        <v>0.29942241848096196</v>
      </c>
      <c r="O11" s="8">
        <v>0.29562664613464201</v>
      </c>
      <c r="Q11" s="3" t="s">
        <v>2</v>
      </c>
      <c r="R11" s="3" t="s">
        <v>11</v>
      </c>
      <c r="S11" s="8">
        <v>0.283306959701221</v>
      </c>
      <c r="T11" s="8">
        <v>0.283535559082919</v>
      </c>
      <c r="U11" s="8">
        <v>0.28265323538998199</v>
      </c>
      <c r="V11" s="8">
        <v>0.28400921919939498</v>
      </c>
      <c r="W11" s="8">
        <v>0.28460370777601401</v>
      </c>
      <c r="X11" s="8">
        <v>0.28386665037165498</v>
      </c>
      <c r="Y11" s="8">
        <v>0.28728022804038</v>
      </c>
      <c r="Z11" s="8">
        <v>0.28703788727955493</v>
      </c>
      <c r="AA11" s="8">
        <v>0.28676692109290203</v>
      </c>
      <c r="AB11" s="8">
        <v>0.28718039444051902</v>
      </c>
      <c r="AC11" s="8">
        <v>0.28703824007370693</v>
      </c>
      <c r="AD11" s="8">
        <v>0.28646247916816592</v>
      </c>
      <c r="AE11" s="8">
        <v>0.28671506936603508</v>
      </c>
    </row>
    <row r="12" spans="1:31" x14ac:dyDescent="0.25">
      <c r="A12" s="3" t="s">
        <v>2</v>
      </c>
      <c r="B12" s="3" t="s">
        <v>12</v>
      </c>
      <c r="C12" s="8">
        <v>0.33171632131164519</v>
      </c>
      <c r="D12" s="8">
        <v>0.33854212001314848</v>
      </c>
      <c r="E12" s="8">
        <v>0.33446372015860898</v>
      </c>
      <c r="F12" s="8">
        <v>0.3291044320422955</v>
      </c>
      <c r="G12" s="8">
        <v>0.33026204212880811</v>
      </c>
      <c r="H12" s="8">
        <v>0.33474250660430144</v>
      </c>
      <c r="I12" s="8">
        <v>0.33242194464890867</v>
      </c>
      <c r="J12" s="8">
        <v>0.33276684564220471</v>
      </c>
      <c r="K12" s="8">
        <v>0.32725778960447621</v>
      </c>
      <c r="L12" s="8">
        <v>0.32718900096279507</v>
      </c>
      <c r="M12" s="8">
        <v>0.32639428180934099</v>
      </c>
      <c r="N12" s="8">
        <v>0.32575242425802864</v>
      </c>
      <c r="O12" s="8">
        <v>0.33118544895062801</v>
      </c>
      <c r="Q12" s="3" t="s">
        <v>2</v>
      </c>
      <c r="R12" s="3" t="s">
        <v>12</v>
      </c>
      <c r="S12" s="8">
        <v>0.36060554082962282</v>
      </c>
      <c r="T12" s="8">
        <v>0.35800278264021729</v>
      </c>
      <c r="U12" s="8">
        <v>0.36419684862699825</v>
      </c>
      <c r="V12" s="8">
        <v>0.35721672060816301</v>
      </c>
      <c r="W12" s="8">
        <v>0.35215734446871955</v>
      </c>
      <c r="X12" s="8">
        <v>0.35805832575063751</v>
      </c>
      <c r="Y12" s="8">
        <v>0.35878049310989013</v>
      </c>
      <c r="Z12" s="8">
        <v>0.35889516275278993</v>
      </c>
      <c r="AA12" s="8">
        <v>0.35606890066219415</v>
      </c>
      <c r="AB12" s="8">
        <v>0.35021813797566814</v>
      </c>
      <c r="AC12" s="8">
        <v>0.3466250564394715</v>
      </c>
      <c r="AD12" s="8">
        <v>0.35150358183998415</v>
      </c>
      <c r="AE12" s="8">
        <v>0.34466710445946269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0.57594894731673241</v>
      </c>
      <c r="D14" s="8">
        <v>0.61566287433788425</v>
      </c>
      <c r="E14" s="8">
        <v>0.61928356259204254</v>
      </c>
      <c r="F14" s="8">
        <v>0.62142777026759544</v>
      </c>
      <c r="G14" s="8">
        <v>0.59899065132723817</v>
      </c>
      <c r="H14" s="8">
        <v>0.62673539665905798</v>
      </c>
      <c r="I14" s="8">
        <v>0.6077166533180276</v>
      </c>
      <c r="J14" s="8">
        <v>0.57042395573816151</v>
      </c>
      <c r="K14" s="8">
        <v>0.6730231143196429</v>
      </c>
      <c r="L14" s="8">
        <v>0.66316636029569509</v>
      </c>
      <c r="M14" s="8">
        <v>0.65565156861969376</v>
      </c>
      <c r="N14" s="8">
        <v>0.66256398021244733</v>
      </c>
      <c r="O14" s="8">
        <v>0.65984275885002952</v>
      </c>
      <c r="Q14" s="3" t="s">
        <v>13</v>
      </c>
      <c r="R14" s="3" t="s">
        <v>3</v>
      </c>
      <c r="S14" s="8">
        <v>0.57134760201566714</v>
      </c>
      <c r="T14" s="8">
        <v>0.60807402925074361</v>
      </c>
      <c r="U14" s="8">
        <v>0.61095026038315892</v>
      </c>
      <c r="V14" s="8">
        <v>0.61064885559751891</v>
      </c>
      <c r="W14" s="8">
        <v>0.5892411713103185</v>
      </c>
      <c r="X14" s="8">
        <v>0.6253386280718285</v>
      </c>
      <c r="Y14" s="8">
        <v>0.60566286125559199</v>
      </c>
      <c r="Z14" s="8">
        <v>0.56950109979334107</v>
      </c>
      <c r="AA14" s="8">
        <v>0.67051588753297064</v>
      </c>
      <c r="AB14" s="8">
        <v>0.6597319067859414</v>
      </c>
      <c r="AC14" s="8">
        <v>0.65356183108986798</v>
      </c>
      <c r="AD14" s="8">
        <v>0.66254890450346537</v>
      </c>
      <c r="AE14" s="8">
        <v>0.65978116803674913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0.11578491754427292</v>
      </c>
      <c r="D16" s="8">
        <v>0.11449743575135897</v>
      </c>
      <c r="E16" s="8">
        <v>0.1186039052276413</v>
      </c>
      <c r="F16" s="8">
        <v>0.11816482131717967</v>
      </c>
      <c r="G16" s="8">
        <v>0.11993973608725438</v>
      </c>
      <c r="H16" s="8">
        <v>0.12913481613191469</v>
      </c>
      <c r="I16" s="8">
        <v>0.12876949491572653</v>
      </c>
      <c r="J16" s="8">
        <v>0.12213953889433272</v>
      </c>
      <c r="K16" s="8">
        <v>0.12237218614657007</v>
      </c>
      <c r="L16" s="8">
        <v>0.11938579877189416</v>
      </c>
      <c r="M16" s="8">
        <v>0.11866611388605805</v>
      </c>
      <c r="N16" s="8">
        <v>0.12108383418386844</v>
      </c>
      <c r="O16" s="8">
        <v>0.11846314607021254</v>
      </c>
      <c r="Q16" s="3" t="s">
        <v>13</v>
      </c>
      <c r="R16" s="3" t="s">
        <v>5</v>
      </c>
      <c r="S16" s="8">
        <v>0.11884393714258522</v>
      </c>
      <c r="T16" s="8">
        <v>0.11419183846510111</v>
      </c>
      <c r="U16" s="8">
        <v>0.11858586897371541</v>
      </c>
      <c r="V16" s="8">
        <v>0.1181890466114404</v>
      </c>
      <c r="W16" s="8">
        <v>0.1182988376229699</v>
      </c>
      <c r="X16" s="8">
        <v>0.12737113810576059</v>
      </c>
      <c r="Y16" s="8">
        <v>0.12961712920743468</v>
      </c>
      <c r="Z16" s="8">
        <v>0.12196991110707656</v>
      </c>
      <c r="AA16" s="8">
        <v>0.12240252195349861</v>
      </c>
      <c r="AB16" s="8">
        <v>0.11778024546353666</v>
      </c>
      <c r="AC16" s="8">
        <v>0.11615868926434494</v>
      </c>
      <c r="AD16" s="8">
        <v>0.11735623688378941</v>
      </c>
      <c r="AE16" s="8">
        <v>0.11683303208293182</v>
      </c>
    </row>
    <row r="17" spans="1:31" x14ac:dyDescent="0.25">
      <c r="A17" s="3" t="s">
        <v>13</v>
      </c>
      <c r="B17" s="3" t="s">
        <v>6</v>
      </c>
      <c r="C17" s="8">
        <v>0.11890572432705289</v>
      </c>
      <c r="D17" s="8">
        <v>0.11923493286143159</v>
      </c>
      <c r="E17" s="8">
        <v>0.12312759971069229</v>
      </c>
      <c r="F17" s="8">
        <v>0.12834746864450594</v>
      </c>
      <c r="G17" s="8">
        <v>0.14159277235521056</v>
      </c>
      <c r="H17" s="8">
        <v>0.14894851677307566</v>
      </c>
      <c r="I17" s="8">
        <v>0.16389885614024771</v>
      </c>
      <c r="J17" s="8">
        <v>0.16799122188399304</v>
      </c>
      <c r="K17" s="8">
        <v>0.16825919053824737</v>
      </c>
      <c r="L17" s="8">
        <v>0.16669988106362227</v>
      </c>
      <c r="M17" s="8">
        <v>0.16494093615936689</v>
      </c>
      <c r="N17" s="8">
        <v>0.16952216414378504</v>
      </c>
      <c r="O17" s="8">
        <v>0.16764823542269361</v>
      </c>
      <c r="Q17" s="3" t="s">
        <v>13</v>
      </c>
      <c r="R17" s="3" t="s">
        <v>6</v>
      </c>
      <c r="S17" s="8">
        <v>0.11996141700701493</v>
      </c>
      <c r="T17" s="8">
        <v>0.12251618758495116</v>
      </c>
      <c r="U17" s="8">
        <v>0.12480137593500314</v>
      </c>
      <c r="V17" s="8">
        <v>0.12789219895596773</v>
      </c>
      <c r="W17" s="8">
        <v>0.1385112058272637</v>
      </c>
      <c r="X17" s="8">
        <v>0.14591270931026779</v>
      </c>
      <c r="Y17" s="8">
        <v>0.16227779456221342</v>
      </c>
      <c r="Z17" s="8">
        <v>0.16488437654454707</v>
      </c>
      <c r="AA17" s="8">
        <v>0.16615721082981261</v>
      </c>
      <c r="AB17" s="8">
        <v>0.16718837507557097</v>
      </c>
      <c r="AC17" s="8">
        <v>0.16610210176680817</v>
      </c>
      <c r="AD17" s="8">
        <v>0.16858930124370752</v>
      </c>
      <c r="AE17" s="8">
        <v>0.16667805230642121</v>
      </c>
    </row>
    <row r="18" spans="1:31" x14ac:dyDescent="0.25">
      <c r="A18" s="3" t="s">
        <v>13</v>
      </c>
      <c r="B18" s="3" t="s">
        <v>7</v>
      </c>
      <c r="C18" s="8">
        <v>7.267123287671233E-2</v>
      </c>
      <c r="D18" s="8">
        <v>7.1040205662671232E-2</v>
      </c>
      <c r="E18" s="8">
        <v>7.6960199427937165E-2</v>
      </c>
      <c r="F18" s="8">
        <v>8.052511415525114E-2</v>
      </c>
      <c r="G18" s="8">
        <v>8.4474885844748854E-2</v>
      </c>
      <c r="H18" s="8">
        <v>8.380882290468035E-2</v>
      </c>
      <c r="I18" s="8">
        <v>8.6725865209471772E-2</v>
      </c>
      <c r="J18" s="8">
        <v>8.6255707762557074E-2</v>
      </c>
      <c r="K18" s="8">
        <v>8.8013698630136986E-2</v>
      </c>
      <c r="L18" s="8">
        <v>8.6351076894977175E-2</v>
      </c>
      <c r="M18" s="8">
        <v>8.640963367714026E-2</v>
      </c>
      <c r="N18" s="8">
        <v>8.5586966172374435E-2</v>
      </c>
      <c r="O18" s="8">
        <v>8.4642313546232889E-2</v>
      </c>
      <c r="Q18" s="3" t="s">
        <v>13</v>
      </c>
      <c r="R18" s="3" t="s">
        <v>7</v>
      </c>
      <c r="S18" s="8">
        <v>7.4506251920662098E-2</v>
      </c>
      <c r="T18" s="8">
        <v>7.260273972602739E-2</v>
      </c>
      <c r="U18" s="8">
        <v>7.5397951292691251E-2</v>
      </c>
      <c r="V18" s="8">
        <v>7.9497716894977172E-2</v>
      </c>
      <c r="W18" s="8">
        <v>8.3064299225456634E-2</v>
      </c>
      <c r="X18" s="8">
        <v>8.3105022831050229E-2</v>
      </c>
      <c r="Y18" s="8">
        <v>8.6543715846994523E-2</v>
      </c>
      <c r="Z18" s="8">
        <v>8.5753424657534244E-2</v>
      </c>
      <c r="AA18" s="8">
        <v>8.7465753424657539E-2</v>
      </c>
      <c r="AB18" s="8">
        <v>8.5684931506849318E-2</v>
      </c>
      <c r="AC18" s="8">
        <v>8.4858834244080139E-2</v>
      </c>
      <c r="AD18" s="8">
        <v>8.5273972602739723E-2</v>
      </c>
      <c r="AE18" s="8">
        <v>8.4446981227168955E-2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0</v>
      </c>
      <c r="K19" s="8">
        <v>0</v>
      </c>
      <c r="L19" s="8">
        <v>0</v>
      </c>
      <c r="M19" s="8">
        <v>0</v>
      </c>
      <c r="N19" s="8">
        <v>0</v>
      </c>
      <c r="O19" s="8">
        <v>0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0</v>
      </c>
      <c r="AB19" s="8">
        <v>0</v>
      </c>
      <c r="AC19" s="8">
        <v>0</v>
      </c>
      <c r="AD19" s="8">
        <v>0</v>
      </c>
      <c r="AE19" s="8">
        <v>0</v>
      </c>
    </row>
    <row r="20" spans="1:31" x14ac:dyDescent="0.25">
      <c r="A20" s="3" t="s">
        <v>13</v>
      </c>
      <c r="B20" s="3" t="s">
        <v>9</v>
      </c>
      <c r="C20" s="8">
        <v>9.6375905042089705E-2</v>
      </c>
      <c r="D20" s="8">
        <v>9.7470368306922336E-2</v>
      </c>
      <c r="E20" s="8">
        <v>9.8173276764115067E-2</v>
      </c>
      <c r="F20" s="8">
        <v>9.9216609314308091E-2</v>
      </c>
      <c r="G20" s="8">
        <v>9.6937345838434857E-2</v>
      </c>
      <c r="H20" s="8">
        <v>0.10377557222395879</v>
      </c>
      <c r="I20" s="8">
        <v>0.10094544057353809</v>
      </c>
      <c r="J20" s="8">
        <v>9.2981037232466243E-2</v>
      </c>
      <c r="K20" s="8">
        <v>0.10863696644583121</v>
      </c>
      <c r="L20" s="8">
        <v>0.10628220999752623</v>
      </c>
      <c r="M20" s="8">
        <v>0.10737110901687258</v>
      </c>
      <c r="N20" s="8">
        <v>0.11223924834746135</v>
      </c>
      <c r="O20" s="8">
        <v>0.11794829949655473</v>
      </c>
      <c r="Q20" s="3" t="s">
        <v>13</v>
      </c>
      <c r="R20" s="3" t="s">
        <v>9</v>
      </c>
      <c r="S20" s="8">
        <v>9.6122468180439069E-2</v>
      </c>
      <c r="T20" s="8">
        <v>9.851318044438756E-2</v>
      </c>
      <c r="U20" s="8">
        <v>9.8071288255269798E-2</v>
      </c>
      <c r="V20" s="8">
        <v>9.8959982682600367E-2</v>
      </c>
      <c r="W20" s="8">
        <v>9.6415127347949742E-2</v>
      </c>
      <c r="X20" s="8">
        <v>0.10335100817136339</v>
      </c>
      <c r="Y20" s="8">
        <v>0.10055077889740667</v>
      </c>
      <c r="Z20" s="8">
        <v>9.2850279448147971E-2</v>
      </c>
      <c r="AA20" s="8">
        <v>0.10832671039722472</v>
      </c>
      <c r="AB20" s="8">
        <v>0.10745639791323937</v>
      </c>
      <c r="AC20" s="8">
        <v>0.10482109734823616</v>
      </c>
      <c r="AD20" s="8">
        <v>0.11023024626727802</v>
      </c>
      <c r="AE20" s="8">
        <v>0.11350867222789209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</v>
      </c>
      <c r="L21" s="8">
        <v>0</v>
      </c>
      <c r="M21" s="8">
        <v>0</v>
      </c>
      <c r="N21" s="8">
        <v>0</v>
      </c>
      <c r="O21" s="8">
        <v>0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</v>
      </c>
      <c r="AB21" s="8">
        <v>0</v>
      </c>
      <c r="AC21" s="8">
        <v>0</v>
      </c>
      <c r="AD21" s="8">
        <v>0</v>
      </c>
      <c r="AE21" s="8">
        <v>0</v>
      </c>
    </row>
    <row r="22" spans="1:31" x14ac:dyDescent="0.25">
      <c r="A22" s="3" t="s">
        <v>13</v>
      </c>
      <c r="B22" s="3" t="s">
        <v>11</v>
      </c>
      <c r="C22" s="8">
        <v>0.31034966112509693</v>
      </c>
      <c r="D22" s="8">
        <v>0.308872653409905</v>
      </c>
      <c r="E22" s="8">
        <v>0.30924763277807393</v>
      </c>
      <c r="F22" s="8">
        <v>0.30968426990612402</v>
      </c>
      <c r="G22" s="8">
        <v>0.30525319249057098</v>
      </c>
      <c r="H22" s="8">
        <v>0.30398710327240003</v>
      </c>
      <c r="I22" s="8">
        <v>0.28180114232187298</v>
      </c>
      <c r="J22" s="8">
        <v>0.23068582220467196</v>
      </c>
      <c r="K22" s="8">
        <v>0.239779994014377</v>
      </c>
      <c r="L22" s="8">
        <v>0.22744126277456497</v>
      </c>
      <c r="M22" s="8">
        <v>0.22030456726254899</v>
      </c>
      <c r="N22" s="8">
        <v>0.212449375697492</v>
      </c>
      <c r="O22" s="8">
        <v>0.200001034905645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0.30078171777725804</v>
      </c>
      <c r="V22" s="8">
        <v>0.30179366953457099</v>
      </c>
      <c r="W22" s="8">
        <v>0.29889236919850698</v>
      </c>
      <c r="X22" s="8">
        <v>0.29994353133627699</v>
      </c>
      <c r="Y22" s="8">
        <v>0.28035778114995896</v>
      </c>
      <c r="Z22" s="8">
        <v>0.22469080248373699</v>
      </c>
      <c r="AA22" s="8">
        <v>0.23416510889288397</v>
      </c>
      <c r="AB22" s="8">
        <v>0.222330927874655</v>
      </c>
      <c r="AC22" s="8">
        <v>0.213635766781061</v>
      </c>
      <c r="AD22" s="8">
        <v>0.204560380855488</v>
      </c>
      <c r="AE22" s="8">
        <v>0.194304991636779</v>
      </c>
    </row>
    <row r="23" spans="1:31" x14ac:dyDescent="0.25">
      <c r="A23" s="3" t="s">
        <v>13</v>
      </c>
      <c r="B23" s="3" t="s">
        <v>12</v>
      </c>
      <c r="C23" s="8">
        <v>0.43362187780611317</v>
      </c>
      <c r="D23" s="8">
        <v>0.43224713234220608</v>
      </c>
      <c r="E23" s="8">
        <v>0.43770670486053093</v>
      </c>
      <c r="F23" s="8">
        <v>0.43361817755818544</v>
      </c>
      <c r="G23" s="8">
        <v>0.41892658646096298</v>
      </c>
      <c r="H23" s="8">
        <v>0.41145235643215772</v>
      </c>
      <c r="I23" s="8">
        <v>0.37586074216596649</v>
      </c>
      <c r="J23" s="8">
        <v>0.34277347031263194</v>
      </c>
      <c r="K23" s="8">
        <v>0.36369983864260358</v>
      </c>
      <c r="L23" s="8">
        <v>0.35791035370730856</v>
      </c>
      <c r="M23" s="8">
        <v>0.3541802921477496</v>
      </c>
      <c r="N23" s="8">
        <v>0.35104303295233108</v>
      </c>
      <c r="O23" s="8">
        <v>0.34568469819856784</v>
      </c>
      <c r="Q23" s="3" t="s">
        <v>13</v>
      </c>
      <c r="R23" s="3" t="s">
        <v>12</v>
      </c>
      <c r="S23" s="8">
        <v>0.43307899300684594</v>
      </c>
      <c r="T23" s="8">
        <v>0.43504819115246551</v>
      </c>
      <c r="U23" s="8">
        <v>0.43808392137840579</v>
      </c>
      <c r="V23" s="8">
        <v>0.43057617558560635</v>
      </c>
      <c r="W23" s="8">
        <v>0.42047639126075109</v>
      </c>
      <c r="X23" s="8">
        <v>0.41391676501177299</v>
      </c>
      <c r="Y23" s="8">
        <v>0.37389744333348468</v>
      </c>
      <c r="Z23" s="8">
        <v>0.33806062406680187</v>
      </c>
      <c r="AA23" s="8">
        <v>0.36692402733697643</v>
      </c>
      <c r="AB23" s="8">
        <v>0.3610025140582005</v>
      </c>
      <c r="AC23" s="8">
        <v>0.36194225431209842</v>
      </c>
      <c r="AD23" s="8">
        <v>0.35670134082572985</v>
      </c>
      <c r="AE23" s="8">
        <v>0.35483424777235056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0.15238912595647014</v>
      </c>
      <c r="D27" s="8">
        <v>0.15175661850563135</v>
      </c>
      <c r="E27" s="8">
        <v>0.16110855482724282</v>
      </c>
      <c r="F27" s="8">
        <v>0.1580494023389456</v>
      </c>
      <c r="G27" s="8">
        <v>0.15972343971649447</v>
      </c>
      <c r="H27" s="8">
        <v>0.15052410243356387</v>
      </c>
      <c r="I27" s="8">
        <v>0.14808136526646581</v>
      </c>
      <c r="J27" s="8">
        <v>0.14965041682304064</v>
      </c>
      <c r="K27" s="8">
        <v>0.14787212181453732</v>
      </c>
      <c r="L27" s="8">
        <v>0.14643119544248565</v>
      </c>
      <c r="M27" s="8">
        <v>0.14370589722628993</v>
      </c>
      <c r="N27" s="8">
        <v>0.14305438629842773</v>
      </c>
      <c r="O27" s="8">
        <v>0.13698641068870498</v>
      </c>
      <c r="Q27" s="3" t="s">
        <v>14</v>
      </c>
      <c r="R27" s="3" t="s">
        <v>5</v>
      </c>
      <c r="S27" s="8">
        <v>0.15438040768681274</v>
      </c>
      <c r="T27" s="8">
        <v>0.15064265222228335</v>
      </c>
      <c r="U27" s="8">
        <v>0.15777583460554032</v>
      </c>
      <c r="V27" s="8">
        <v>0.15666289529350144</v>
      </c>
      <c r="W27" s="8">
        <v>0.15962912640936641</v>
      </c>
      <c r="X27" s="8">
        <v>0.15055663933698882</v>
      </c>
      <c r="Y27" s="8">
        <v>0.15053026140341011</v>
      </c>
      <c r="Z27" s="8">
        <v>0.14755128958266955</v>
      </c>
      <c r="AA27" s="8">
        <v>0.14467947113315718</v>
      </c>
      <c r="AB27" s="8">
        <v>0.14287254952422013</v>
      </c>
      <c r="AC27" s="8">
        <v>0.14031863074907752</v>
      </c>
      <c r="AD27" s="8">
        <v>0.13733682676083808</v>
      </c>
      <c r="AE27" s="8">
        <v>0.13557793252456055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6.6193780720402343E-2</v>
      </c>
      <c r="D29" s="8">
        <v>6.8953878814344782E-2</v>
      </c>
      <c r="E29" s="8">
        <v>7.3496264449782925E-2</v>
      </c>
      <c r="F29" s="8">
        <v>7.3892821481501711E-2</v>
      </c>
      <c r="G29" s="8">
        <v>7.6498604882494353E-2</v>
      </c>
      <c r="H29" s="8">
        <v>7.1966134550092056E-2</v>
      </c>
      <c r="I29" s="8">
        <v>7.2667572327569527E-2</v>
      </c>
      <c r="J29" s="8">
        <v>7.3043184186565385E-2</v>
      </c>
      <c r="K29" s="8">
        <v>7.4160665928774933E-2</v>
      </c>
      <c r="L29" s="8">
        <v>7.3077509966159637E-2</v>
      </c>
      <c r="M29" s="8">
        <v>7.2365625581942983E-2</v>
      </c>
      <c r="N29" s="8">
        <v>7.14259903088037E-2</v>
      </c>
      <c r="O29" s="8">
        <v>7.0606806208125358E-2</v>
      </c>
      <c r="Q29" s="3" t="s">
        <v>14</v>
      </c>
      <c r="R29" s="3" t="s">
        <v>7</v>
      </c>
      <c r="S29" s="8">
        <v>6.860068557651694E-2</v>
      </c>
      <c r="T29" s="8">
        <v>6.5297421504760866E-2</v>
      </c>
      <c r="U29" s="8">
        <v>7.3803305817118706E-2</v>
      </c>
      <c r="V29" s="8">
        <v>7.3605839087673763E-2</v>
      </c>
      <c r="W29" s="8">
        <v>7.5356147141829824E-2</v>
      </c>
      <c r="X29" s="8">
        <v>7.0378311447644296E-2</v>
      </c>
      <c r="Y29" s="8">
        <v>7.1337908445961468E-2</v>
      </c>
      <c r="Z29" s="8">
        <v>7.1081282904265311E-2</v>
      </c>
      <c r="AA29" s="8">
        <v>7.2227351124254199E-2</v>
      </c>
      <c r="AB29" s="8">
        <v>7.1438337079529485E-2</v>
      </c>
      <c r="AC29" s="8">
        <v>7.097837767491505E-2</v>
      </c>
      <c r="AD29" s="8">
        <v>6.9642156892153903E-2</v>
      </c>
      <c r="AE29" s="8">
        <v>6.9139606037142781E-2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0</v>
      </c>
      <c r="E30" s="8">
        <v>0</v>
      </c>
      <c r="F30" s="8">
        <v>0</v>
      </c>
      <c r="G30" s="8">
        <v>0</v>
      </c>
      <c r="H30" s="8">
        <v>0</v>
      </c>
      <c r="I30" s="8">
        <v>0</v>
      </c>
      <c r="J30" s="8">
        <v>0</v>
      </c>
      <c r="K30" s="8">
        <v>0</v>
      </c>
      <c r="L30" s="8">
        <v>0</v>
      </c>
      <c r="M30" s="8">
        <v>0</v>
      </c>
      <c r="N30" s="8">
        <v>0</v>
      </c>
      <c r="O30" s="8">
        <v>0</v>
      </c>
      <c r="Q30" s="3" t="s">
        <v>14</v>
      </c>
      <c r="R30" s="3" t="s">
        <v>8</v>
      </c>
      <c r="S30" s="8">
        <v>3.6136655259763552E-4</v>
      </c>
      <c r="T30" s="8">
        <v>3.5504035326480569E-4</v>
      </c>
      <c r="U30" s="8">
        <v>3.0735125385898004E-4</v>
      </c>
      <c r="V30" s="8">
        <v>0</v>
      </c>
      <c r="W30" s="8">
        <v>1.3648622549628219E-4</v>
      </c>
      <c r="X30" s="8">
        <v>0</v>
      </c>
      <c r="Y30" s="8">
        <v>0</v>
      </c>
      <c r="Z30" s="8">
        <v>0</v>
      </c>
      <c r="AA30" s="8">
        <v>0</v>
      </c>
      <c r="AB30" s="8">
        <v>0</v>
      </c>
      <c r="AC30" s="8">
        <v>0</v>
      </c>
      <c r="AD30" s="8">
        <v>0</v>
      </c>
      <c r="AE30" s="8">
        <v>0</v>
      </c>
    </row>
    <row r="31" spans="1:31" x14ac:dyDescent="0.25">
      <c r="A31" s="3" t="s">
        <v>14</v>
      </c>
      <c r="B31" s="3" t="s">
        <v>9</v>
      </c>
      <c r="C31" s="8">
        <v>0.22297114096154355</v>
      </c>
      <c r="D31" s="8">
        <v>0.22153405437275653</v>
      </c>
      <c r="E31" s="8">
        <v>1.0638916100805838E-2</v>
      </c>
      <c r="F31" s="8">
        <v>1.1230833610862155E-2</v>
      </c>
      <c r="G31" s="8">
        <v>1.043488369552523E-2</v>
      </c>
      <c r="H31" s="8">
        <v>7.5615279859666202E-3</v>
      </c>
      <c r="I31" s="8">
        <v>7.520546432802728E-3</v>
      </c>
      <c r="J31" s="8">
        <v>8.7480676996531653E-3</v>
      </c>
      <c r="K31" s="8">
        <v>9.212570164033743E-3</v>
      </c>
      <c r="L31" s="8">
        <v>8.0319361023170055E-3</v>
      </c>
      <c r="M31" s="8">
        <v>6.712130963437089E-3</v>
      </c>
      <c r="N31" s="8">
        <v>1.2615817406282029E-2</v>
      </c>
      <c r="O31" s="8">
        <v>1.3954803427630579E-2</v>
      </c>
      <c r="Q31" s="3" t="s">
        <v>14</v>
      </c>
      <c r="R31" s="3" t="s">
        <v>9</v>
      </c>
      <c r="S31" s="8">
        <v>0.22432126590184753</v>
      </c>
      <c r="T31" s="8">
        <v>0.22244501578182443</v>
      </c>
      <c r="U31" s="8">
        <v>1.0014578872529451E-2</v>
      </c>
      <c r="V31" s="8">
        <v>1.1077689657210774E-2</v>
      </c>
      <c r="W31" s="8">
        <v>1.0085959412876063E-2</v>
      </c>
      <c r="X31" s="8">
        <v>6.8752223466648464E-3</v>
      </c>
      <c r="Y31" s="8">
        <v>6.6199606857033555E-3</v>
      </c>
      <c r="Z31" s="8">
        <v>6.9168836618910389E-3</v>
      </c>
      <c r="AA31" s="8">
        <v>7.7016425629125029E-3</v>
      </c>
      <c r="AB31" s="8">
        <v>6.4304577023894935E-3</v>
      </c>
      <c r="AC31" s="8">
        <v>6.3997504655108712E-3</v>
      </c>
      <c r="AD31" s="8">
        <v>1.0077148886798566E-2</v>
      </c>
      <c r="AE31" s="8">
        <v>1.0412049257476229E-2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</v>
      </c>
      <c r="J32" s="8">
        <v>0</v>
      </c>
      <c r="K32" s="8">
        <v>0</v>
      </c>
      <c r="L32" s="8">
        <v>0</v>
      </c>
      <c r="M32" s="8">
        <v>0</v>
      </c>
      <c r="N32" s="8">
        <v>0</v>
      </c>
      <c r="O32" s="8">
        <v>0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</v>
      </c>
      <c r="Z32" s="8">
        <v>0</v>
      </c>
      <c r="AA32" s="8">
        <v>0</v>
      </c>
      <c r="AB32" s="8">
        <v>0</v>
      </c>
      <c r="AC32" s="8">
        <v>0</v>
      </c>
      <c r="AD32" s="8">
        <v>0</v>
      </c>
      <c r="AE32" s="8">
        <v>0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0.31078174297806394</v>
      </c>
      <c r="E33" s="8">
        <v>0.30973032580006593</v>
      </c>
      <c r="F33" s="8">
        <v>0.30888968439890907</v>
      </c>
      <c r="G33" s="8">
        <v>0.30908557357670502</v>
      </c>
      <c r="H33" s="8">
        <v>0.309944275100906</v>
      </c>
      <c r="I33" s="8">
        <v>0.31002866938345303</v>
      </c>
      <c r="J33" s="8">
        <v>0.31029713476408999</v>
      </c>
      <c r="K33" s="8">
        <v>0.30641770524516598</v>
      </c>
      <c r="L33" s="8">
        <v>0.30487966754770202</v>
      </c>
      <c r="M33" s="8">
        <v>0.301975884180816</v>
      </c>
      <c r="N33" s="8">
        <v>0.30668091482152299</v>
      </c>
      <c r="O33" s="8">
        <v>0.30343143957445801</v>
      </c>
      <c r="Q33" s="3" t="s">
        <v>14</v>
      </c>
      <c r="R33" s="3" t="s">
        <v>11</v>
      </c>
      <c r="S33" s="8">
        <v>0.29658005360651601</v>
      </c>
      <c r="T33" s="8">
        <v>0.29757647524549197</v>
      </c>
      <c r="U33" s="8">
        <v>0.29755745450726401</v>
      </c>
      <c r="V33" s="8">
        <v>0.29817421202998501</v>
      </c>
      <c r="W33" s="8">
        <v>0.29778362740387393</v>
      </c>
      <c r="X33" s="8">
        <v>0.29717044951434402</v>
      </c>
      <c r="Y33" s="8">
        <v>0.29616276007205</v>
      </c>
      <c r="Z33" s="8">
        <v>0.29619111611043297</v>
      </c>
      <c r="AA33" s="8">
        <v>0.29461145471560901</v>
      </c>
      <c r="AB33" s="8">
        <v>0.29262421190911397</v>
      </c>
      <c r="AC33" s="8">
        <v>0.28842607449980101</v>
      </c>
      <c r="AD33" s="8">
        <v>0.291879313781717</v>
      </c>
      <c r="AE33" s="8">
        <v>0.29011918333238396</v>
      </c>
    </row>
    <row r="34" spans="1:31" x14ac:dyDescent="0.25">
      <c r="A34" s="3" t="s">
        <v>14</v>
      </c>
      <c r="B34" s="3" t="s">
        <v>12</v>
      </c>
      <c r="C34" s="8">
        <v>0.31781220632597601</v>
      </c>
      <c r="D34" s="8">
        <v>0.31705050904699705</v>
      </c>
      <c r="E34" s="8">
        <v>0.32519200735765369</v>
      </c>
      <c r="F34" s="8">
        <v>0.31649715897796871</v>
      </c>
      <c r="G34" s="8">
        <v>0.31231836984233624</v>
      </c>
      <c r="H34" s="8">
        <v>0.31935616902120706</v>
      </c>
      <c r="I34" s="8">
        <v>0.31592601783131574</v>
      </c>
      <c r="J34" s="8">
        <v>0.31928386344027465</v>
      </c>
      <c r="K34" s="8">
        <v>0.3121929506424056</v>
      </c>
      <c r="L34" s="8">
        <v>0.31026399312311598</v>
      </c>
      <c r="M34" s="8">
        <v>0.30389984385429913</v>
      </c>
      <c r="N34" s="8">
        <v>0.30642745136324551</v>
      </c>
      <c r="O34" s="8">
        <v>0.30388051974307012</v>
      </c>
      <c r="Q34" s="3" t="s">
        <v>14</v>
      </c>
      <c r="R34" s="3" t="s">
        <v>12</v>
      </c>
      <c r="S34" s="8">
        <v>0.3653759311646525</v>
      </c>
      <c r="T34" s="8">
        <v>0.36926517556922506</v>
      </c>
      <c r="U34" s="8">
        <v>0.3737066151960029</v>
      </c>
      <c r="V34" s="8">
        <v>0.36285305192725237</v>
      </c>
      <c r="W34" s="8">
        <v>0.35479781663988019</v>
      </c>
      <c r="X34" s="8">
        <v>0.36540153196680164</v>
      </c>
      <c r="Y34" s="8">
        <v>0.36209793824270925</v>
      </c>
      <c r="Z34" s="8">
        <v>0.36704063899691158</v>
      </c>
      <c r="AA34" s="8">
        <v>0.35789157401836713</v>
      </c>
      <c r="AB34" s="8">
        <v>0.35083429298304569</v>
      </c>
      <c r="AC34" s="8">
        <v>0.34560176922962083</v>
      </c>
      <c r="AD34" s="8">
        <v>0.35035766584798456</v>
      </c>
      <c r="AE34" s="8">
        <v>0.35051691398070645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6.5074531510629294E-2</v>
      </c>
      <c r="D38" s="8">
        <v>6.7874526317175984E-2</v>
      </c>
      <c r="E38" s="8">
        <v>6.8854252353430692E-2</v>
      </c>
      <c r="F38" s="8">
        <v>7.5975553294325204E-2</v>
      </c>
      <c r="G38" s="8">
        <v>6.9344421337624959E-2</v>
      </c>
      <c r="H38" s="8">
        <v>7.2493815141552523E-2</v>
      </c>
      <c r="I38" s="8">
        <v>7.3499182490176534E-2</v>
      </c>
      <c r="J38" s="8">
        <v>7.2723707243233182E-2</v>
      </c>
      <c r="K38" s="8">
        <v>7.5514530578361522E-2</v>
      </c>
      <c r="L38" s="8">
        <v>7.1979121521003692E-2</v>
      </c>
      <c r="M38" s="8">
        <v>7.2442697079467183E-2</v>
      </c>
      <c r="N38" s="8">
        <v>6.0862378316148671E-2</v>
      </c>
      <c r="O38" s="8">
        <v>6.2822724933074031E-2</v>
      </c>
      <c r="Q38" s="3" t="s">
        <v>15</v>
      </c>
      <c r="R38" s="3" t="s">
        <v>5</v>
      </c>
      <c r="S38" s="8">
        <v>6.2694501648825188E-2</v>
      </c>
      <c r="T38" s="8">
        <v>5.84280936770065E-2</v>
      </c>
      <c r="U38" s="8">
        <v>6.3625289892875012E-2</v>
      </c>
      <c r="V38" s="8">
        <v>6.3178915826374124E-2</v>
      </c>
      <c r="W38" s="8">
        <v>6.2513326898943358E-2</v>
      </c>
      <c r="X38" s="8">
        <v>5.8620415330506631E-2</v>
      </c>
      <c r="Y38" s="8">
        <v>6.1666759063971364E-2</v>
      </c>
      <c r="Z38" s="8">
        <v>5.8651145274182602E-2</v>
      </c>
      <c r="AA38" s="8">
        <v>5.8736779838998256E-2</v>
      </c>
      <c r="AB38" s="8">
        <v>6.1978043694291808E-2</v>
      </c>
      <c r="AC38" s="8">
        <v>6.6531302718207286E-2</v>
      </c>
      <c r="AD38" s="8">
        <v>5.9745649697959126E-2</v>
      </c>
      <c r="AE38" s="8">
        <v>6.3653974650273809E-2</v>
      </c>
    </row>
    <row r="39" spans="1:31" x14ac:dyDescent="0.25">
      <c r="A39" s="3" t="s">
        <v>15</v>
      </c>
      <c r="B39" s="3" t="s">
        <v>6</v>
      </c>
      <c r="C39" s="8">
        <v>0.4371229654134543</v>
      </c>
      <c r="D39" s="8">
        <v>0.43593293325748417</v>
      </c>
      <c r="E39" s="8">
        <v>0.43510430153709406</v>
      </c>
      <c r="F39" s="8">
        <v>0.43362664171441706</v>
      </c>
      <c r="G39" s="8">
        <v>0.42433899071275938</v>
      </c>
      <c r="H39" s="8">
        <v>0.42366974745712638</v>
      </c>
      <c r="I39" s="8">
        <v>0.41719850760166888</v>
      </c>
      <c r="J39" s="8">
        <v>0.41925602896011993</v>
      </c>
      <c r="K39" s="8">
        <v>0.40771764309018527</v>
      </c>
      <c r="L39" s="8">
        <v>0.39160983532082161</v>
      </c>
      <c r="M39" s="8">
        <v>0.36873268782292051</v>
      </c>
      <c r="N39" s="8">
        <v>0.40659753870369097</v>
      </c>
      <c r="O39" s="8">
        <v>0.40447312157692789</v>
      </c>
      <c r="Q39" s="3" t="s">
        <v>15</v>
      </c>
      <c r="R39" s="3" t="s">
        <v>6</v>
      </c>
      <c r="S39" s="8">
        <v>0.43567698710802139</v>
      </c>
      <c r="T39" s="8">
        <v>0.4355442979554755</v>
      </c>
      <c r="U39" s="8">
        <v>0.42983990486355544</v>
      </c>
      <c r="V39" s="8">
        <v>0.42970658052306721</v>
      </c>
      <c r="W39" s="8">
        <v>0.41330989900303389</v>
      </c>
      <c r="X39" s="8">
        <v>0.41104919542742674</v>
      </c>
      <c r="Y39" s="8">
        <v>0.40328410029821371</v>
      </c>
      <c r="Z39" s="8">
        <v>0.39192497997189324</v>
      </c>
      <c r="AA39" s="8">
        <v>0.37336316713695894</v>
      </c>
      <c r="AB39" s="8">
        <v>0.36263645115270676</v>
      </c>
      <c r="AC39" s="8">
        <v>0.34507893008650248</v>
      </c>
      <c r="AD39" s="8">
        <v>0.3826275824053022</v>
      </c>
      <c r="AE39" s="8">
        <v>0.37979981422192183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0</v>
      </c>
      <c r="E42" s="8">
        <v>0</v>
      </c>
      <c r="F42" s="8">
        <v>4.8217270594633418E-3</v>
      </c>
      <c r="G42" s="8">
        <v>1.3158639753027038E-3</v>
      </c>
      <c r="H42" s="8">
        <v>0</v>
      </c>
      <c r="I42" s="8">
        <v>4.1159335064008106E-3</v>
      </c>
      <c r="J42" s="8">
        <v>5.4872908792198962E-3</v>
      </c>
      <c r="K42" s="8">
        <v>1.3670315507734339E-3</v>
      </c>
      <c r="L42" s="8">
        <v>4.9404112987468576E-3</v>
      </c>
      <c r="M42" s="8">
        <v>0</v>
      </c>
      <c r="N42" s="8">
        <v>4.2949421219024165E-3</v>
      </c>
      <c r="O42" s="8">
        <v>5.7477753642706895E-5</v>
      </c>
      <c r="Q42" s="3" t="s">
        <v>15</v>
      </c>
      <c r="R42" s="3" t="s">
        <v>9</v>
      </c>
      <c r="S42" s="8">
        <v>1.2387954543532913E-2</v>
      </c>
      <c r="T42" s="8">
        <v>0</v>
      </c>
      <c r="U42" s="8">
        <v>6.4370426125770043E-3</v>
      </c>
      <c r="V42" s="8">
        <v>1.1498705749294548E-2</v>
      </c>
      <c r="W42" s="8">
        <v>0</v>
      </c>
      <c r="X42" s="8">
        <v>5.8649804294289671E-5</v>
      </c>
      <c r="Y42" s="8">
        <v>2.2733487958954994E-3</v>
      </c>
      <c r="Z42" s="8">
        <v>2.1735276233902827E-3</v>
      </c>
      <c r="AA42" s="8">
        <v>1.0931865214714484E-4</v>
      </c>
      <c r="AB42" s="8">
        <v>0</v>
      </c>
      <c r="AC42" s="8">
        <v>0</v>
      </c>
      <c r="AD42" s="8">
        <v>8.7050138818621416E-3</v>
      </c>
      <c r="AE42" s="8">
        <v>5.6597721399876868E-3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0.44006678685239986</v>
      </c>
      <c r="D45" s="8">
        <v>0.44151914814333654</v>
      </c>
      <c r="E45" s="8">
        <v>0.43327827495947002</v>
      </c>
      <c r="F45" s="8">
        <v>0.4372419361274188</v>
      </c>
      <c r="G45" s="8">
        <v>0.43422301012360198</v>
      </c>
      <c r="H45" s="8">
        <v>0.43376301250269389</v>
      </c>
      <c r="I45" s="8">
        <v>0.43338106052988384</v>
      </c>
      <c r="J45" s="8">
        <v>0.42103684818758086</v>
      </c>
      <c r="K45" s="8">
        <v>0.42579905715750999</v>
      </c>
      <c r="L45" s="8">
        <v>0.42250699298139244</v>
      </c>
      <c r="M45" s="8">
        <v>0.42013787930093149</v>
      </c>
      <c r="N45" s="8">
        <v>0.42468557253993411</v>
      </c>
      <c r="O45" s="8">
        <v>0.42188765019179336</v>
      </c>
      <c r="Q45" s="3" t="s">
        <v>15</v>
      </c>
      <c r="R45" s="3" t="s">
        <v>12</v>
      </c>
      <c r="S45" s="8">
        <v>0.45777012931785349</v>
      </c>
      <c r="T45" s="8">
        <v>0.45862795355353392</v>
      </c>
      <c r="U45" s="8">
        <v>0.4593521428565559</v>
      </c>
      <c r="V45" s="8">
        <v>0.45830464786421515</v>
      </c>
      <c r="W45" s="8">
        <v>0.453251210834348</v>
      </c>
      <c r="X45" s="8">
        <v>0.44917565807123599</v>
      </c>
      <c r="Y45" s="8">
        <v>0.44698682300901987</v>
      </c>
      <c r="Z45" s="8">
        <v>0.44650110664308618</v>
      </c>
      <c r="AA45" s="8">
        <v>0.43990439030219747</v>
      </c>
      <c r="AB45" s="8">
        <v>0.43786080889401063</v>
      </c>
      <c r="AC45" s="8">
        <v>0.4334364805812308</v>
      </c>
      <c r="AD45" s="8">
        <v>0.43916695479228846</v>
      </c>
      <c r="AE45" s="8">
        <v>0.43589995908312834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0.81985653901339239</v>
      </c>
      <c r="D48" s="8">
        <v>0.8032147498054707</v>
      </c>
      <c r="E48" s="8">
        <v>0.81509751173117617</v>
      </c>
      <c r="F48" s="8">
        <v>0.80838256520898</v>
      </c>
      <c r="G48" s="8">
        <v>0.77562346268657034</v>
      </c>
      <c r="H48" s="8">
        <v>0.77197922788399276</v>
      </c>
      <c r="I48" s="8">
        <v>0.75563606523038129</v>
      </c>
      <c r="J48" s="8">
        <v>0.74268614514001907</v>
      </c>
      <c r="K48" s="8">
        <v>0.72282516800455887</v>
      </c>
      <c r="L48" s="8">
        <v>0.71297251186694544</v>
      </c>
      <c r="M48" s="8">
        <v>0.70953408595628653</v>
      </c>
      <c r="N48" s="8">
        <v>0.76904331971766327</v>
      </c>
      <c r="O48" s="8">
        <v>0.75685284728425373</v>
      </c>
      <c r="Q48" s="3" t="s">
        <v>16</v>
      </c>
      <c r="R48" s="3" t="s">
        <v>4</v>
      </c>
      <c r="S48" s="8">
        <v>0.78392790603274742</v>
      </c>
      <c r="T48" s="8">
        <v>0.75975479179528482</v>
      </c>
      <c r="U48" s="8">
        <v>0.78274684461965094</v>
      </c>
      <c r="V48" s="8">
        <v>0.77648375025890704</v>
      </c>
      <c r="W48" s="8">
        <v>0.73597559061036077</v>
      </c>
      <c r="X48" s="8">
        <v>0.73082429434269114</v>
      </c>
      <c r="Y48" s="8">
        <v>0.71367565791931731</v>
      </c>
      <c r="Z48" s="8">
        <v>0.69727074076582751</v>
      </c>
      <c r="AA48" s="8">
        <v>0.69401214833911462</v>
      </c>
      <c r="AB48" s="8">
        <v>0.6811732946780602</v>
      </c>
      <c r="AC48" s="8">
        <v>0.66971367863753206</v>
      </c>
      <c r="AD48" s="8">
        <v>0.73247843679154767</v>
      </c>
      <c r="AE48" s="8">
        <v>0.71776659616845195</v>
      </c>
    </row>
    <row r="49" spans="1:31" x14ac:dyDescent="0.25">
      <c r="A49" s="3" t="s">
        <v>16</v>
      </c>
      <c r="B49" s="3" t="s">
        <v>5</v>
      </c>
      <c r="C49" s="8">
        <v>0.1616494930334153</v>
      </c>
      <c r="D49" s="8">
        <v>0.1605713136369406</v>
      </c>
      <c r="E49" s="8">
        <v>0.16085999576559712</v>
      </c>
      <c r="F49" s="8">
        <v>0.17023157270461053</v>
      </c>
      <c r="G49" s="8">
        <v>0.17670721358860147</v>
      </c>
      <c r="H49" s="8">
        <v>0.17146471159932375</v>
      </c>
      <c r="I49" s="8">
        <v>0.16906225513260398</v>
      </c>
      <c r="J49" s="8">
        <v>0.16406333148001298</v>
      </c>
      <c r="K49" s="8">
        <v>0.16485893090009313</v>
      </c>
      <c r="L49" s="8">
        <v>0.16392819437080511</v>
      </c>
      <c r="M49" s="8">
        <v>0.16162788708092915</v>
      </c>
      <c r="N49" s="8">
        <v>0.1465407040639983</v>
      </c>
      <c r="O49" s="8">
        <v>0.14201175717507283</v>
      </c>
      <c r="Q49" s="3" t="s">
        <v>16</v>
      </c>
      <c r="R49" s="3" t="s">
        <v>5</v>
      </c>
      <c r="S49" s="8">
        <v>0.15798566634408528</v>
      </c>
      <c r="T49" s="8">
        <v>0.15925790063627462</v>
      </c>
      <c r="U49" s="8">
        <v>0.16684110098107091</v>
      </c>
      <c r="V49" s="8">
        <v>0.16504905725821087</v>
      </c>
      <c r="W49" s="8">
        <v>0.17206081596148481</v>
      </c>
      <c r="X49" s="8">
        <v>0.16684059257586489</v>
      </c>
      <c r="Y49" s="8">
        <v>0.16301455161486383</v>
      </c>
      <c r="Z49" s="8">
        <v>0.15803941349004394</v>
      </c>
      <c r="AA49" s="8">
        <v>0.15720233110156887</v>
      </c>
      <c r="AB49" s="8">
        <v>0.15630811744487938</v>
      </c>
      <c r="AC49" s="8">
        <v>0.1499921647595984</v>
      </c>
      <c r="AD49" s="8">
        <v>0.14291831568133359</v>
      </c>
      <c r="AE49" s="8">
        <v>0.14069274499282455</v>
      </c>
    </row>
    <row r="50" spans="1:31" x14ac:dyDescent="0.25">
      <c r="A50" s="3" t="s">
        <v>16</v>
      </c>
      <c r="B50" s="3" t="s">
        <v>6</v>
      </c>
      <c r="C50" s="8">
        <v>0.15616078668986821</v>
      </c>
      <c r="D50" s="8">
        <v>0.15594824847298877</v>
      </c>
      <c r="E50" s="8">
        <v>0.15606887380084092</v>
      </c>
      <c r="F50" s="8">
        <v>0.15599980392469737</v>
      </c>
      <c r="G50" s="8">
        <v>0.15607452301676261</v>
      </c>
      <c r="H50" s="8">
        <v>0.15612435326242252</v>
      </c>
      <c r="I50" s="8">
        <v>0.15559095725328506</v>
      </c>
      <c r="J50" s="8">
        <v>0.15651921182763021</v>
      </c>
      <c r="K50" s="8">
        <v>0.15649083412266102</v>
      </c>
      <c r="L50" s="8">
        <v>0.15462908280055587</v>
      </c>
      <c r="M50" s="8">
        <v>0.15431786854561297</v>
      </c>
      <c r="N50" s="8">
        <v>0.15721954084122639</v>
      </c>
      <c r="O50" s="8">
        <v>0.15234082862729451</v>
      </c>
      <c r="Q50" s="3" t="s">
        <v>16</v>
      </c>
      <c r="R50" s="3" t="s">
        <v>6</v>
      </c>
      <c r="S50" s="8">
        <v>0.15542905082349195</v>
      </c>
      <c r="T50" s="8">
        <v>0.15581334397857596</v>
      </c>
      <c r="U50" s="8">
        <v>0.15623240507452818</v>
      </c>
      <c r="V50" s="8">
        <v>0.15597959220267937</v>
      </c>
      <c r="W50" s="8">
        <v>0.15565250307002124</v>
      </c>
      <c r="X50" s="8">
        <v>0.15586200109050713</v>
      </c>
      <c r="Y50" s="8">
        <v>0.15293210682692415</v>
      </c>
      <c r="Z50" s="8">
        <v>0.15512803182157006</v>
      </c>
      <c r="AA50" s="8">
        <v>0.15210477948109091</v>
      </c>
      <c r="AB50" s="8">
        <v>0.15333424315785818</v>
      </c>
      <c r="AC50" s="8">
        <v>0.15452043034959817</v>
      </c>
      <c r="AD50" s="8">
        <v>0.15605099091363425</v>
      </c>
      <c r="AE50" s="8">
        <v>0.15620164485541146</v>
      </c>
    </row>
    <row r="51" spans="1:31" x14ac:dyDescent="0.25">
      <c r="A51" s="3" t="s">
        <v>16</v>
      </c>
      <c r="B51" s="3" t="s">
        <v>7</v>
      </c>
      <c r="C51" s="8">
        <v>7.3523157570299091E-2</v>
      </c>
      <c r="D51" s="8">
        <v>7.8713771823142598E-2</v>
      </c>
      <c r="E51" s="8">
        <v>7.7112917426519489E-2</v>
      </c>
      <c r="F51" s="8">
        <v>8.3264719753964503E-2</v>
      </c>
      <c r="G51" s="8">
        <v>8.58674406414697E-2</v>
      </c>
      <c r="H51" s="8">
        <v>8.4989892215898921E-2</v>
      </c>
      <c r="I51" s="8">
        <v>8.4311839371108838E-2</v>
      </c>
      <c r="J51" s="8">
        <v>8.2003366854379617E-2</v>
      </c>
      <c r="K51" s="8">
        <v>8.1093121002822968E-2</v>
      </c>
      <c r="L51" s="8">
        <v>8.0290024114840375E-2</v>
      </c>
      <c r="M51" s="8">
        <v>7.9217682372081669E-2</v>
      </c>
      <c r="N51" s="8">
        <v>7.0039615683209003E-2</v>
      </c>
      <c r="O51" s="8">
        <v>6.9031049776214395E-2</v>
      </c>
      <c r="Q51" s="3" t="s">
        <v>16</v>
      </c>
      <c r="R51" s="3" t="s">
        <v>7</v>
      </c>
      <c r="S51" s="8">
        <v>7.6164162858904316E-2</v>
      </c>
      <c r="T51" s="8">
        <v>7.2201560266417802E-2</v>
      </c>
      <c r="U51" s="8">
        <v>7.8562695231412683E-2</v>
      </c>
      <c r="V51" s="8">
        <v>8.0807713692258407E-2</v>
      </c>
      <c r="W51" s="8">
        <v>8.2281304557223114E-2</v>
      </c>
      <c r="X51" s="8">
        <v>7.9844488075238682E-2</v>
      </c>
      <c r="Y51" s="8">
        <v>7.7341901633320914E-2</v>
      </c>
      <c r="Z51" s="8">
        <v>7.6673439708592972E-2</v>
      </c>
      <c r="AA51" s="8">
        <v>7.7565643037899756E-2</v>
      </c>
      <c r="AB51" s="8">
        <v>7.5568977597073483E-2</v>
      </c>
      <c r="AC51" s="8">
        <v>7.2762038969966261E-2</v>
      </c>
      <c r="AD51" s="8">
        <v>6.7388692837816733E-2</v>
      </c>
      <c r="AE51" s="8">
        <v>6.6489332274823787E-2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1.8792227587701139E-3</v>
      </c>
      <c r="D53" s="8">
        <v>1.3743225129395121E-3</v>
      </c>
      <c r="E53" s="8">
        <v>1.3446126952973423E-3</v>
      </c>
      <c r="F53" s="8">
        <v>1.2572643353976818E-3</v>
      </c>
      <c r="G53" s="8">
        <v>1.4732759905291075E-3</v>
      </c>
      <c r="H53" s="8">
        <v>8.3668882709186953E-4</v>
      </c>
      <c r="I53" s="8">
        <v>7.1496437458647567E-4</v>
      </c>
      <c r="J53" s="8">
        <v>8.0969035857826849E-4</v>
      </c>
      <c r="K53" s="8">
        <v>1.1080971519381879E-3</v>
      </c>
      <c r="L53" s="8">
        <v>9.7165381598885033E-4</v>
      </c>
      <c r="M53" s="8">
        <v>8.6391874929168141E-4</v>
      </c>
      <c r="N53" s="8">
        <v>3.5396858056409492E-3</v>
      </c>
      <c r="O53" s="8">
        <v>3.933444497992781E-3</v>
      </c>
      <c r="Q53" s="3" t="s">
        <v>16</v>
      </c>
      <c r="R53" s="3" t="s">
        <v>9</v>
      </c>
      <c r="S53" s="8">
        <v>4.9508355031404674E-3</v>
      </c>
      <c r="T53" s="8">
        <v>3.748385255423572E-3</v>
      </c>
      <c r="U53" s="8">
        <v>3.9394679927259157E-3</v>
      </c>
      <c r="V53" s="8">
        <v>4.0345094627176944E-3</v>
      </c>
      <c r="W53" s="8">
        <v>4.1739914566972644E-3</v>
      </c>
      <c r="X53" s="8">
        <v>2.1737709597457861E-3</v>
      </c>
      <c r="Y53" s="8">
        <v>2.1548056043596913E-3</v>
      </c>
      <c r="Z53" s="8">
        <v>2.5780203523154644E-3</v>
      </c>
      <c r="AA53" s="8">
        <v>2.594451292696824E-3</v>
      </c>
      <c r="AB53" s="8">
        <v>2.1151429449801371E-3</v>
      </c>
      <c r="AC53" s="8">
        <v>2.0653266472279675E-3</v>
      </c>
      <c r="AD53" s="8">
        <v>5.0502367778249143E-3</v>
      </c>
      <c r="AE53" s="8">
        <v>5.4575977919456686E-3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</v>
      </c>
      <c r="J54" s="8">
        <v>0</v>
      </c>
      <c r="K54" s="8">
        <v>0</v>
      </c>
      <c r="L54" s="8">
        <v>0</v>
      </c>
      <c r="M54" s="8">
        <v>0</v>
      </c>
      <c r="N54" s="8">
        <v>0.29697404989592785</v>
      </c>
      <c r="O54" s="8">
        <v>0.30220839939792093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</v>
      </c>
      <c r="Z54" s="8">
        <v>0</v>
      </c>
      <c r="AA54" s="8">
        <v>0</v>
      </c>
      <c r="AB54" s="8">
        <v>0</v>
      </c>
      <c r="AC54" s="8">
        <v>0</v>
      </c>
      <c r="AD54" s="8">
        <v>0.29742532092574975</v>
      </c>
      <c r="AE54" s="8">
        <v>0.29519053895427338</v>
      </c>
    </row>
    <row r="55" spans="1:31" x14ac:dyDescent="0.25">
      <c r="A55" s="3" t="s">
        <v>16</v>
      </c>
      <c r="B55" s="3" t="s">
        <v>11</v>
      </c>
      <c r="C55" s="8">
        <v>0.30614884365860101</v>
      </c>
      <c r="D55" s="8">
        <v>0.30559735410814898</v>
      </c>
      <c r="E55" s="8">
        <v>0.30382421641129898</v>
      </c>
      <c r="F55" s="8">
        <v>0.30329141888647099</v>
      </c>
      <c r="G55" s="8">
        <v>0.30192007157389</v>
      </c>
      <c r="H55" s="8">
        <v>0.303562661191496</v>
      </c>
      <c r="I55" s="8">
        <v>0.30432612195843894</v>
      </c>
      <c r="J55" s="8">
        <v>0.30282483258576498</v>
      </c>
      <c r="K55" s="8">
        <v>0.29618122493969501</v>
      </c>
      <c r="L55" s="8">
        <v>0.29233798993575599</v>
      </c>
      <c r="M55" s="8">
        <v>0.290125565280484</v>
      </c>
      <c r="N55" s="8">
        <v>0.30228682966859705</v>
      </c>
      <c r="O55" s="8">
        <v>0.29948195077864503</v>
      </c>
      <c r="Q55" s="3" t="s">
        <v>16</v>
      </c>
      <c r="R55" s="3" t="s">
        <v>11</v>
      </c>
      <c r="S55" s="8">
        <v>0.28308928571543901</v>
      </c>
      <c r="T55" s="8">
        <v>0.28224964719218998</v>
      </c>
      <c r="U55" s="8">
        <v>0.28239795087632902</v>
      </c>
      <c r="V55" s="8">
        <v>0.28427856650703903</v>
      </c>
      <c r="W55" s="8">
        <v>0.28473127238648804</v>
      </c>
      <c r="X55" s="8">
        <v>0.28280561335283905</v>
      </c>
      <c r="Y55" s="8">
        <v>0.28190532617793795</v>
      </c>
      <c r="Z55" s="8">
        <v>0.27878212095959098</v>
      </c>
      <c r="AA55" s="8">
        <v>0.27408132599827795</v>
      </c>
      <c r="AB55" s="8">
        <v>0.27154189092688502</v>
      </c>
      <c r="AC55" s="8">
        <v>0.26983820230441802</v>
      </c>
      <c r="AD55" s="8">
        <v>0.28034694809656302</v>
      </c>
      <c r="AE55" s="8">
        <v>0.27729597290608898</v>
      </c>
    </row>
    <row r="56" spans="1:31" x14ac:dyDescent="0.25">
      <c r="A56" s="3" t="s">
        <v>16</v>
      </c>
      <c r="B56" s="3" t="s">
        <v>12</v>
      </c>
      <c r="C56" s="8">
        <v>0.34382499232929925</v>
      </c>
      <c r="D56" s="8">
        <v>0.33953994109477353</v>
      </c>
      <c r="E56" s="8">
        <v>0.3453608380809659</v>
      </c>
      <c r="F56" s="8">
        <v>0.34039231580218882</v>
      </c>
      <c r="G56" s="8">
        <v>0.32925032880348931</v>
      </c>
      <c r="H56" s="8">
        <v>0.32669082896733914</v>
      </c>
      <c r="I56" s="8">
        <v>0.32034928556911313</v>
      </c>
      <c r="J56" s="8">
        <v>0.30974926483865783</v>
      </c>
      <c r="K56" s="8">
        <v>0.29867964717783002</v>
      </c>
      <c r="L56" s="8">
        <v>0.29610187807119193</v>
      </c>
      <c r="M56" s="8">
        <v>0.29176656180371519</v>
      </c>
      <c r="N56" s="8">
        <v>0.31231655037484279</v>
      </c>
      <c r="O56" s="8">
        <v>0.30994583837838147</v>
      </c>
      <c r="Q56" s="3" t="s">
        <v>16</v>
      </c>
      <c r="R56" s="3" t="s">
        <v>12</v>
      </c>
      <c r="S56" s="8">
        <v>0.40403876972487174</v>
      </c>
      <c r="T56" s="8">
        <v>0.40635941971707568</v>
      </c>
      <c r="U56" s="8">
        <v>0.40916480020554546</v>
      </c>
      <c r="V56" s="8">
        <v>0.39750391407858854</v>
      </c>
      <c r="W56" s="8">
        <v>0.38434561797082167</v>
      </c>
      <c r="X56" s="8">
        <v>0.38360509748720628</v>
      </c>
      <c r="Y56" s="8">
        <v>0.3712504368415977</v>
      </c>
      <c r="Z56" s="8">
        <v>0.3656587835063359</v>
      </c>
      <c r="AA56" s="8">
        <v>0.34527598238880081</v>
      </c>
      <c r="AB56" s="8">
        <v>0.33958543805186536</v>
      </c>
      <c r="AC56" s="8">
        <v>0.33874894370258624</v>
      </c>
      <c r="AD56" s="8">
        <v>0.36358846172495668</v>
      </c>
      <c r="AE56" s="8">
        <v>0.36553019609121484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  <pageSetup paperSize="9" orientation="portrait" verticalDpi="0"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7F46AE-7DE5-4B2A-97FD-A5079B44D3B7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68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68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1085701.9374580299</v>
      </c>
      <c r="D3" s="4">
        <v>1084160.82196929</v>
      </c>
      <c r="E3" s="4">
        <v>1123436.08017456</v>
      </c>
      <c r="F3" s="4">
        <v>1152844.12705315</v>
      </c>
      <c r="G3" s="4">
        <v>1138305.03716944</v>
      </c>
      <c r="H3" s="4">
        <v>1249526.38185003</v>
      </c>
      <c r="I3" s="4">
        <v>1319188.4348989499</v>
      </c>
      <c r="J3" s="4">
        <v>1167112.6105746201</v>
      </c>
      <c r="K3" s="4">
        <v>1154347.74015297</v>
      </c>
      <c r="L3" s="4">
        <v>1087576.9373842699</v>
      </c>
      <c r="M3" s="4">
        <v>1063565.00804696</v>
      </c>
      <c r="N3" s="4">
        <v>1231781.1945764599</v>
      </c>
      <c r="O3" s="4">
        <v>1280647.6059059701</v>
      </c>
      <c r="Q3" s="3" t="s">
        <v>2</v>
      </c>
      <c r="R3" s="3" t="s">
        <v>3</v>
      </c>
      <c r="S3" s="4">
        <v>1054429.5403684401</v>
      </c>
      <c r="T3" s="4">
        <v>1051113.05357719</v>
      </c>
      <c r="U3" s="4">
        <v>1081744.2491657799</v>
      </c>
      <c r="V3" s="4">
        <v>1116220.32957611</v>
      </c>
      <c r="W3" s="4">
        <v>1113335.6746624201</v>
      </c>
      <c r="X3" s="4">
        <v>1204958.47965826</v>
      </c>
      <c r="Y3" s="4">
        <v>1276224.6453104699</v>
      </c>
      <c r="Z3" s="4">
        <v>1124059.8033129901</v>
      </c>
      <c r="AA3" s="4">
        <v>1107600.48845707</v>
      </c>
      <c r="AB3" s="4">
        <v>1042850.1214187701</v>
      </c>
      <c r="AC3" s="4">
        <v>1018089.56275192</v>
      </c>
      <c r="AD3" s="4">
        <v>1156913.50793073</v>
      </c>
      <c r="AE3" s="4">
        <v>1193103.9974492199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  <c r="J6" s="4">
        <v>0</v>
      </c>
      <c r="K6" s="4">
        <v>0</v>
      </c>
      <c r="L6" s="4">
        <v>0</v>
      </c>
      <c r="M6" s="4">
        <v>0</v>
      </c>
      <c r="N6" s="4">
        <v>0</v>
      </c>
      <c r="O6" s="4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107.428032</v>
      </c>
      <c r="U8" s="4">
        <v>101.27365377252001</v>
      </c>
      <c r="V8" s="4">
        <v>52.20288</v>
      </c>
      <c r="W8" s="4">
        <v>32.590551360969997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92560.141546197498</v>
      </c>
      <c r="D9" s="4">
        <v>96170.490360058597</v>
      </c>
      <c r="E9" s="4">
        <v>96666.471292048707</v>
      </c>
      <c r="F9" s="4">
        <v>101077.381905346</v>
      </c>
      <c r="G9" s="4">
        <v>100606.562163688</v>
      </c>
      <c r="H9" s="4">
        <v>98423.644612997799</v>
      </c>
      <c r="I9" s="4">
        <v>96970.886061932702</v>
      </c>
      <c r="J9" s="4">
        <v>98145.744300739694</v>
      </c>
      <c r="K9" s="4">
        <v>100521.970585018</v>
      </c>
      <c r="L9" s="4">
        <v>96044.592978888002</v>
      </c>
      <c r="M9" s="4">
        <v>97581.631827084595</v>
      </c>
      <c r="N9" s="4">
        <v>101659.47374669601</v>
      </c>
      <c r="O9" s="4">
        <v>100622.04650103</v>
      </c>
      <c r="Q9" s="3" t="s">
        <v>2</v>
      </c>
      <c r="R9" s="3" t="s">
        <v>9</v>
      </c>
      <c r="S9" s="4">
        <v>92647.783622839503</v>
      </c>
      <c r="T9" s="4">
        <v>99146.902735901094</v>
      </c>
      <c r="U9" s="4">
        <v>103767.61261578499</v>
      </c>
      <c r="V9" s="4">
        <v>102706.77601818299</v>
      </c>
      <c r="W9" s="4">
        <v>103360.98227022099</v>
      </c>
      <c r="X9" s="4">
        <v>97718.326103705505</v>
      </c>
      <c r="Y9" s="4">
        <v>100378.08504399699</v>
      </c>
      <c r="Z9" s="4">
        <v>98802.849370985597</v>
      </c>
      <c r="AA9" s="4">
        <v>101544.68820181899</v>
      </c>
      <c r="AB9" s="4">
        <v>99265.562467194206</v>
      </c>
      <c r="AC9" s="4">
        <v>100631.446598807</v>
      </c>
      <c r="AD9" s="4">
        <v>100793.628087057</v>
      </c>
      <c r="AE9" s="4">
        <v>98414.427775843695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0</v>
      </c>
      <c r="D12" s="4">
        <v>0</v>
      </c>
      <c r="E12" s="4">
        <v>0</v>
      </c>
      <c r="F12" s="4">
        <v>0</v>
      </c>
      <c r="G12" s="4">
        <v>0</v>
      </c>
      <c r="H12" s="4">
        <v>0</v>
      </c>
      <c r="I12" s="4">
        <v>0</v>
      </c>
      <c r="J12" s="4">
        <v>0</v>
      </c>
      <c r="K12" s="4">
        <v>0</v>
      </c>
      <c r="L12" s="4">
        <v>0</v>
      </c>
      <c r="M12" s="4">
        <v>0</v>
      </c>
      <c r="N12" s="4">
        <v>0</v>
      </c>
      <c r="O12" s="4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893522.32263102802</v>
      </c>
      <c r="D14" s="4">
        <v>978742.37844767398</v>
      </c>
      <c r="E14" s="4">
        <v>1000479.8497497099</v>
      </c>
      <c r="F14" s="4">
        <v>1015847.08563787</v>
      </c>
      <c r="G14" s="4">
        <v>991977.35525950894</v>
      </c>
      <c r="H14" s="4">
        <v>858974.20742414298</v>
      </c>
      <c r="I14" s="4">
        <v>842118.49034220097</v>
      </c>
      <c r="J14" s="4">
        <v>788830.12796159403</v>
      </c>
      <c r="K14" s="4">
        <v>649246.55804927903</v>
      </c>
      <c r="L14" s="4">
        <v>642895.71102254395</v>
      </c>
      <c r="M14" s="4">
        <v>664874.33761184104</v>
      </c>
      <c r="N14" s="4">
        <v>693912.50744297099</v>
      </c>
      <c r="O14" s="4">
        <v>694977.83983308706</v>
      </c>
      <c r="Q14" s="3" t="s">
        <v>13</v>
      </c>
      <c r="R14" s="3" t="s">
        <v>3</v>
      </c>
      <c r="S14" s="4">
        <v>885294.84079232102</v>
      </c>
      <c r="T14" s="4">
        <v>964894.04322805896</v>
      </c>
      <c r="U14" s="4">
        <v>983528.86962760903</v>
      </c>
      <c r="V14" s="4">
        <v>993553.74731119897</v>
      </c>
      <c r="W14" s="4">
        <v>970774.86983724404</v>
      </c>
      <c r="X14" s="4">
        <v>854987.84247154905</v>
      </c>
      <c r="Y14" s="4">
        <v>836029.15175067901</v>
      </c>
      <c r="Z14" s="4">
        <v>786335.42676535004</v>
      </c>
      <c r="AA14" s="4">
        <v>645967.67050329596</v>
      </c>
      <c r="AB14" s="4">
        <v>639168.54073070805</v>
      </c>
      <c r="AC14" s="4">
        <v>662083.72576268099</v>
      </c>
      <c r="AD14" s="4">
        <v>691288.95198631205</v>
      </c>
      <c r="AE14" s="4">
        <v>694416.56397896598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0</v>
      </c>
      <c r="D17" s="4">
        <v>0</v>
      </c>
      <c r="E17" s="4">
        <v>0</v>
      </c>
      <c r="F17" s="4">
        <v>0</v>
      </c>
      <c r="G17" s="4">
        <v>0</v>
      </c>
      <c r="H17" s="4">
        <v>0</v>
      </c>
      <c r="I17" s="4">
        <v>0</v>
      </c>
      <c r="J17" s="4">
        <v>0</v>
      </c>
      <c r="K17" s="4">
        <v>0</v>
      </c>
      <c r="L17" s="4">
        <v>0</v>
      </c>
      <c r="M17" s="4">
        <v>0</v>
      </c>
      <c r="N17" s="4">
        <v>0</v>
      </c>
      <c r="O17" s="4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144257.218920632</v>
      </c>
      <c r="D20" s="4">
        <v>148235.07930150899</v>
      </c>
      <c r="E20" s="4">
        <v>151742.126575134</v>
      </c>
      <c r="F20" s="4">
        <v>153615.891561911</v>
      </c>
      <c r="G20" s="4">
        <v>150753.07706138401</v>
      </c>
      <c r="H20" s="4">
        <v>159761.824916454</v>
      </c>
      <c r="I20" s="4">
        <v>156855.40408210599</v>
      </c>
      <c r="J20" s="4">
        <v>144590.87162952099</v>
      </c>
      <c r="K20" s="4">
        <v>166363.98921943299</v>
      </c>
      <c r="L20" s="4">
        <v>163761.975725506</v>
      </c>
      <c r="M20" s="4">
        <v>165304.79583110099</v>
      </c>
      <c r="N20" s="4">
        <v>172374.32262350299</v>
      </c>
      <c r="O20" s="4">
        <v>180671.59421924001</v>
      </c>
      <c r="Q20" s="3" t="s">
        <v>13</v>
      </c>
      <c r="R20" s="3" t="s">
        <v>9</v>
      </c>
      <c r="S20" s="4">
        <v>143589.22401312899</v>
      </c>
      <c r="T20" s="4">
        <v>149414.26478513301</v>
      </c>
      <c r="U20" s="4">
        <v>151945.840782035</v>
      </c>
      <c r="V20" s="4">
        <v>152613.17639291901</v>
      </c>
      <c r="W20" s="4">
        <v>149476.26673608</v>
      </c>
      <c r="X20" s="4">
        <v>160033.267422142</v>
      </c>
      <c r="Y20" s="4">
        <v>156167.76654357501</v>
      </c>
      <c r="Z20" s="4">
        <v>144001.80656894401</v>
      </c>
      <c r="AA20" s="4">
        <v>167680.669600858</v>
      </c>
      <c r="AB20" s="4">
        <v>165543.441035583</v>
      </c>
      <c r="AC20" s="4">
        <v>163210.21796297099</v>
      </c>
      <c r="AD20" s="4">
        <v>169478.58205110001</v>
      </c>
      <c r="AE20" s="4">
        <v>175627.024047079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  <c r="J23" s="4">
        <v>0</v>
      </c>
      <c r="K23" s="4">
        <v>0</v>
      </c>
      <c r="L23" s="4">
        <v>0</v>
      </c>
      <c r="M23" s="4">
        <v>0</v>
      </c>
      <c r="N23" s="4">
        <v>0</v>
      </c>
      <c r="O23" s="4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321.31857325280998</v>
      </c>
      <c r="T30" s="4">
        <v>308.26076177597997</v>
      </c>
      <c r="U30" s="4">
        <v>280.84214267999999</v>
      </c>
      <c r="V30" s="4">
        <v>0</v>
      </c>
      <c r="W30" s="4">
        <v>111.98711904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327382.40642575402</v>
      </c>
      <c r="D31" s="4">
        <v>335653.18691089499</v>
      </c>
      <c r="E31" s="4">
        <v>12672.4685234429</v>
      </c>
      <c r="F31" s="4">
        <v>13247.3915316988</v>
      </c>
      <c r="G31" s="4">
        <v>12428.4719678947</v>
      </c>
      <c r="H31" s="4">
        <v>8904.0058796391204</v>
      </c>
      <c r="I31" s="4">
        <v>8968.8021881552704</v>
      </c>
      <c r="J31" s="4">
        <v>10285.0562314981</v>
      </c>
      <c r="K31" s="4">
        <v>10789.0903777121</v>
      </c>
      <c r="L31" s="4">
        <v>9525.4409096867003</v>
      </c>
      <c r="M31" s="4">
        <v>7972.1891098398901</v>
      </c>
      <c r="N31" s="4">
        <v>15067.249084659599</v>
      </c>
      <c r="O31" s="4">
        <v>16407.397492215601</v>
      </c>
      <c r="Q31" s="3" t="s">
        <v>14</v>
      </c>
      <c r="R31" s="3" t="s">
        <v>9</v>
      </c>
      <c r="S31" s="4">
        <v>330708.17644270801</v>
      </c>
      <c r="T31" s="4">
        <v>337422.65152956598</v>
      </c>
      <c r="U31" s="4">
        <v>12528.8550872262</v>
      </c>
      <c r="V31" s="4">
        <v>13766.8884031139</v>
      </c>
      <c r="W31" s="4">
        <v>12669.8723911739</v>
      </c>
      <c r="X31" s="4">
        <v>8514.5300150767507</v>
      </c>
      <c r="Y31" s="4">
        <v>8137.21839738787</v>
      </c>
      <c r="Z31" s="4">
        <v>8605.9336262129109</v>
      </c>
      <c r="AA31" s="4">
        <v>9531.2578152908609</v>
      </c>
      <c r="AB31" s="4">
        <v>7869.11439587522</v>
      </c>
      <c r="AC31" s="4">
        <v>7933.8140776104701</v>
      </c>
      <c r="AD31" s="4">
        <v>12387.8968464071</v>
      </c>
      <c r="AE31" s="4">
        <v>12722.3949345005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0</v>
      </c>
      <c r="D34" s="4">
        <v>0</v>
      </c>
      <c r="E34" s="4">
        <v>0</v>
      </c>
      <c r="F34" s="4">
        <v>0</v>
      </c>
      <c r="G34" s="4">
        <v>0</v>
      </c>
      <c r="H34" s="4">
        <v>0</v>
      </c>
      <c r="I34" s="4">
        <v>0</v>
      </c>
      <c r="J34" s="4">
        <v>0</v>
      </c>
      <c r="K34" s="4">
        <v>0</v>
      </c>
      <c r="L34" s="4">
        <v>0</v>
      </c>
      <c r="M34" s="4">
        <v>0</v>
      </c>
      <c r="N34" s="4">
        <v>0</v>
      </c>
      <c r="O34" s="4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  <c r="J39" s="4">
        <v>0</v>
      </c>
      <c r="K39" s="4">
        <v>0</v>
      </c>
      <c r="L39" s="4">
        <v>0</v>
      </c>
      <c r="M39" s="4">
        <v>0</v>
      </c>
      <c r="N39" s="4">
        <v>0</v>
      </c>
      <c r="O39" s="4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900.69198695394005</v>
      </c>
      <c r="G42" s="4">
        <v>245.80158185332999</v>
      </c>
      <c r="H42" s="4">
        <v>0</v>
      </c>
      <c r="I42" s="4">
        <v>770.95716173065</v>
      </c>
      <c r="J42" s="4">
        <v>1025.0183936246799</v>
      </c>
      <c r="K42" s="4">
        <v>255.35961461740999</v>
      </c>
      <c r="L42" s="4">
        <v>922.86203971553005</v>
      </c>
      <c r="M42" s="4">
        <v>0</v>
      </c>
      <c r="N42" s="4">
        <v>802.28928471432005</v>
      </c>
      <c r="O42" s="4">
        <v>10.736765373280001</v>
      </c>
      <c r="Q42" s="3" t="s">
        <v>15</v>
      </c>
      <c r="R42" s="3" t="s">
        <v>9</v>
      </c>
      <c r="S42" s="4">
        <v>2215.7203659428501</v>
      </c>
      <c r="T42" s="4">
        <v>0</v>
      </c>
      <c r="U42" s="4">
        <v>1205.7639631591601</v>
      </c>
      <c r="V42" s="4">
        <v>2165.21708468318</v>
      </c>
      <c r="W42" s="4">
        <v>0</v>
      </c>
      <c r="X42" s="4">
        <v>10.95570282505</v>
      </c>
      <c r="Y42" s="4">
        <v>425.82187797134998</v>
      </c>
      <c r="Z42" s="4">
        <v>406.01197240378002</v>
      </c>
      <c r="AA42" s="4">
        <v>20.420573955439998</v>
      </c>
      <c r="AB42" s="4">
        <v>0</v>
      </c>
      <c r="AC42" s="4">
        <v>0</v>
      </c>
      <c r="AD42" s="4">
        <v>1626.91764735882</v>
      </c>
      <c r="AE42" s="4">
        <v>1057.23765605526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0</v>
      </c>
      <c r="D45" s="4">
        <v>0</v>
      </c>
      <c r="E45" s="4">
        <v>0</v>
      </c>
      <c r="F45" s="4">
        <v>0</v>
      </c>
      <c r="G45" s="4">
        <v>0</v>
      </c>
      <c r="H45" s="4">
        <v>0</v>
      </c>
      <c r="I45" s="4">
        <v>0</v>
      </c>
      <c r="J45" s="4">
        <v>0</v>
      </c>
      <c r="K45" s="4">
        <v>0</v>
      </c>
      <c r="L45" s="4">
        <v>0</v>
      </c>
      <c r="M45" s="4">
        <v>0</v>
      </c>
      <c r="N45" s="4">
        <v>0</v>
      </c>
      <c r="O45" s="4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298014.66480154602</v>
      </c>
      <c r="D48" s="4">
        <v>293159.532973052</v>
      </c>
      <c r="E48" s="4">
        <v>301175.48530676501</v>
      </c>
      <c r="F48" s="4">
        <v>297927.07230588701</v>
      </c>
      <c r="G48" s="4">
        <v>285938.47874213598</v>
      </c>
      <c r="H48" s="4">
        <v>286092.944427974</v>
      </c>
      <c r="I48" s="4">
        <v>283413.92290764197</v>
      </c>
      <c r="J48" s="4">
        <v>277892.61367153202</v>
      </c>
      <c r="K48" s="4">
        <v>271759.13137783902</v>
      </c>
      <c r="L48" s="4">
        <v>270401.11954221199</v>
      </c>
      <c r="M48" s="4">
        <v>269891.18501178903</v>
      </c>
      <c r="N48" s="4">
        <v>196553.92606755401</v>
      </c>
      <c r="O48" s="4">
        <v>193420.357073683</v>
      </c>
      <c r="Q48" s="3" t="s">
        <v>16</v>
      </c>
      <c r="R48" s="3" t="s">
        <v>4</v>
      </c>
      <c r="S48" s="4">
        <v>284635.22396267502</v>
      </c>
      <c r="T48" s="4">
        <v>277290.59450424899</v>
      </c>
      <c r="U48" s="4">
        <v>288996.93153509998</v>
      </c>
      <c r="V48" s="4">
        <v>286116.53749306197</v>
      </c>
      <c r="W48" s="4">
        <v>271188.67314121098</v>
      </c>
      <c r="X48" s="4">
        <v>270848.60020606703</v>
      </c>
      <c r="Y48" s="4">
        <v>267707.41205657303</v>
      </c>
      <c r="Z48" s="4">
        <v>260873.84398914</v>
      </c>
      <c r="AA48" s="4">
        <v>260969.99828020399</v>
      </c>
      <c r="AB48" s="4">
        <v>258422.32219342201</v>
      </c>
      <c r="AC48" s="4">
        <v>254604.38601830101</v>
      </c>
      <c r="AD48" s="4">
        <v>187173.696892707</v>
      </c>
      <c r="AE48" s="4">
        <v>183464.81039973799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  <c r="J50" s="4">
        <v>0</v>
      </c>
      <c r="K50" s="4">
        <v>0</v>
      </c>
      <c r="L50" s="4">
        <v>0</v>
      </c>
      <c r="M50" s="4">
        <v>0</v>
      </c>
      <c r="N50" s="4">
        <v>0</v>
      </c>
      <c r="O50" s="4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3458.1086942767301</v>
      </c>
      <c r="D53" s="4">
        <v>2624.6610826922802</v>
      </c>
      <c r="E53" s="4">
        <v>3408.0766279162199</v>
      </c>
      <c r="F53" s="4">
        <v>3312.3668458700399</v>
      </c>
      <c r="G53" s="4">
        <v>3854.6651919124101</v>
      </c>
      <c r="H53" s="4">
        <v>2185.7213300076601</v>
      </c>
      <c r="I53" s="4">
        <v>1874.41380224217</v>
      </c>
      <c r="J53" s="4">
        <v>2124.7305224577699</v>
      </c>
      <c r="K53" s="4">
        <v>2898.72199449134</v>
      </c>
      <c r="L53" s="4">
        <v>2544.9844924335698</v>
      </c>
      <c r="M53" s="4">
        <v>1953.9405034446499</v>
      </c>
      <c r="N53" s="4">
        <v>11041.6471652133</v>
      </c>
      <c r="O53" s="4">
        <v>12237.7355175299</v>
      </c>
      <c r="Q53" s="3" t="s">
        <v>16</v>
      </c>
      <c r="R53" s="3" t="s">
        <v>9</v>
      </c>
      <c r="S53" s="4">
        <v>9569.2455483242393</v>
      </c>
      <c r="T53" s="4">
        <v>7580.0367083663396</v>
      </c>
      <c r="U53" s="4">
        <v>10535.201193073401</v>
      </c>
      <c r="V53" s="4">
        <v>11099.709923598501</v>
      </c>
      <c r="W53" s="4">
        <v>11582.8795233943</v>
      </c>
      <c r="X53" s="4">
        <v>5887.8192146159299</v>
      </c>
      <c r="Y53" s="4">
        <v>5867.3739538847603</v>
      </c>
      <c r="Z53" s="4">
        <v>7115.9582035412104</v>
      </c>
      <c r="AA53" s="4">
        <v>7115.6200066689998</v>
      </c>
      <c r="AB53" s="4">
        <v>5689.5487245026698</v>
      </c>
      <c r="AC53" s="4">
        <v>4824.9769628932399</v>
      </c>
      <c r="AD53" s="4">
        <v>16583.097253786698</v>
      </c>
      <c r="AE53" s="4">
        <v>17838.068825571099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0</v>
      </c>
      <c r="D56" s="4">
        <v>0</v>
      </c>
      <c r="E56" s="4">
        <v>0</v>
      </c>
      <c r="F56" s="4">
        <v>0</v>
      </c>
      <c r="G56" s="4">
        <v>0</v>
      </c>
      <c r="H56" s="4">
        <v>0</v>
      </c>
      <c r="I56" s="4">
        <v>0</v>
      </c>
      <c r="J56" s="4">
        <v>0</v>
      </c>
      <c r="K56" s="4">
        <v>0</v>
      </c>
      <c r="L56" s="4">
        <v>0</v>
      </c>
      <c r="M56" s="4">
        <v>0</v>
      </c>
      <c r="N56" s="4">
        <v>0</v>
      </c>
      <c r="O56" s="4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2C8EFA-CDD1-4ED5-9A54-6B829BEC1FFA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69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70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208628.658625121</v>
      </c>
      <c r="D3" s="4">
        <v>190686.28881697901</v>
      </c>
      <c r="E3" s="4">
        <v>192673.05478306601</v>
      </c>
      <c r="F3" s="4">
        <v>189116.830653237</v>
      </c>
      <c r="G3" s="4">
        <v>181770.62354901701</v>
      </c>
      <c r="H3" s="4">
        <v>192107.089952885</v>
      </c>
      <c r="I3" s="4">
        <v>187183.646329062</v>
      </c>
      <c r="J3" s="4">
        <v>158633.24386148</v>
      </c>
      <c r="K3" s="4">
        <v>150653.98099046401</v>
      </c>
      <c r="L3" s="4">
        <v>137503.019097568</v>
      </c>
      <c r="M3" s="4">
        <v>132962.443799609</v>
      </c>
      <c r="N3" s="4">
        <v>150529.23159915701</v>
      </c>
      <c r="O3" s="4">
        <v>153914.782120474</v>
      </c>
      <c r="Q3" s="3" t="s">
        <v>2</v>
      </c>
      <c r="R3" s="3" t="s">
        <v>3</v>
      </c>
      <c r="S3" s="4">
        <v>203230.79549799499</v>
      </c>
      <c r="T3" s="4">
        <v>186320.33048147801</v>
      </c>
      <c r="U3" s="4">
        <v>186320.93672802101</v>
      </c>
      <c r="V3" s="4">
        <v>183991.26117247599</v>
      </c>
      <c r="W3" s="4">
        <v>178342.25391591</v>
      </c>
      <c r="X3" s="4">
        <v>186042.95951221499</v>
      </c>
      <c r="Y3" s="4">
        <v>181575.004418411</v>
      </c>
      <c r="Z3" s="4">
        <v>153130.021560366</v>
      </c>
      <c r="AA3" s="4">
        <v>144683.14976816301</v>
      </c>
      <c r="AB3" s="4">
        <v>132224.06123071199</v>
      </c>
      <c r="AC3" s="4">
        <v>127575.686409459</v>
      </c>
      <c r="AD3" s="4">
        <v>142130.99781665101</v>
      </c>
      <c r="AE3" s="4">
        <v>144034.08636875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18404.487317023901</v>
      </c>
      <c r="D6" s="4">
        <v>19517.7070611569</v>
      </c>
      <c r="E6" s="4">
        <v>21792.889385747701</v>
      </c>
      <c r="F6" s="4">
        <v>24121.526245502399</v>
      </c>
      <c r="G6" s="4">
        <v>26033.575760003001</v>
      </c>
      <c r="H6" s="4">
        <v>18063.618897612901</v>
      </c>
      <c r="I6" s="4">
        <v>18488.092226981302</v>
      </c>
      <c r="J6" s="4">
        <v>19205.162912314801</v>
      </c>
      <c r="K6" s="4">
        <v>21460.347441874601</v>
      </c>
      <c r="L6" s="4">
        <v>23534.504058391401</v>
      </c>
      <c r="M6" s="4">
        <v>25133.662080689199</v>
      </c>
      <c r="N6" s="4">
        <v>25034.6962720591</v>
      </c>
      <c r="O6" s="4">
        <v>25198.403077068499</v>
      </c>
      <c r="Q6" s="3" t="s">
        <v>2</v>
      </c>
      <c r="R6" s="3" t="s">
        <v>6</v>
      </c>
      <c r="S6" s="4">
        <v>19040.305041442101</v>
      </c>
      <c r="T6" s="4">
        <v>20034.8911732778</v>
      </c>
      <c r="U6" s="4">
        <v>22357.1089185698</v>
      </c>
      <c r="V6" s="4">
        <v>23302.2981233885</v>
      </c>
      <c r="W6" s="4">
        <v>25417.593754019199</v>
      </c>
      <c r="X6" s="4">
        <v>18800.5146357105</v>
      </c>
      <c r="Y6" s="4">
        <v>20125.0668245505</v>
      </c>
      <c r="Z6" s="4">
        <v>19686.119475907301</v>
      </c>
      <c r="AA6" s="4">
        <v>22350.7753234142</v>
      </c>
      <c r="AB6" s="4">
        <v>24101.940249761399</v>
      </c>
      <c r="AC6" s="4">
        <v>25697.010466154399</v>
      </c>
      <c r="AD6" s="4">
        <v>25526.131691918301</v>
      </c>
      <c r="AE6" s="4">
        <v>25343.255181483499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2.5272000000000001</v>
      </c>
      <c r="U8" s="4">
        <v>2.4174563988100002</v>
      </c>
      <c r="V8" s="4">
        <v>1.2636000000000001</v>
      </c>
      <c r="W8" s="4">
        <v>0.79915409603999998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11453.9048625624</v>
      </c>
      <c r="D9" s="4">
        <v>11555.023412406799</v>
      </c>
      <c r="E9" s="4">
        <v>11274.312139695199</v>
      </c>
      <c r="F9" s="4">
        <v>11784.727598186</v>
      </c>
      <c r="G9" s="4">
        <v>11721.3156632229</v>
      </c>
      <c r="H9" s="4">
        <v>11501.976902685599</v>
      </c>
      <c r="I9" s="4">
        <v>11332.580429760101</v>
      </c>
      <c r="J9" s="4">
        <v>11469.9380733252</v>
      </c>
      <c r="K9" s="4">
        <v>11746.1998291618</v>
      </c>
      <c r="L9" s="4">
        <v>11222.03453644</v>
      </c>
      <c r="M9" s="4">
        <v>11400.7438190998</v>
      </c>
      <c r="N9" s="4">
        <v>11859.576479449701</v>
      </c>
      <c r="O9" s="4">
        <v>11751.7177397373</v>
      </c>
      <c r="Q9" s="3" t="s">
        <v>2</v>
      </c>
      <c r="R9" s="3" t="s">
        <v>9</v>
      </c>
      <c r="S9" s="4">
        <v>11464.4565009282</v>
      </c>
      <c r="T9" s="4">
        <v>11864.543821274299</v>
      </c>
      <c r="U9" s="4">
        <v>12037.963263941299</v>
      </c>
      <c r="V9" s="4">
        <v>11941.560504695801</v>
      </c>
      <c r="W9" s="4">
        <v>12006.2876327789</v>
      </c>
      <c r="X9" s="4">
        <v>11416.714720055101</v>
      </c>
      <c r="Y9" s="4">
        <v>11727.3203600794</v>
      </c>
      <c r="Z9" s="4">
        <v>11529.159567623999</v>
      </c>
      <c r="AA9" s="4">
        <v>11834.4673542075</v>
      </c>
      <c r="AB9" s="4">
        <v>11598.2302111999</v>
      </c>
      <c r="AC9" s="4">
        <v>11746.6487378162</v>
      </c>
      <c r="AD9" s="4">
        <v>11755.8922970356</v>
      </c>
      <c r="AE9" s="4">
        <v>11473.1696571337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12044.263517362</v>
      </c>
      <c r="D12" s="4">
        <v>12288.641125481299</v>
      </c>
      <c r="E12" s="4">
        <v>12177.801147177999</v>
      </c>
      <c r="F12" s="4">
        <v>11948.4950150278</v>
      </c>
      <c r="G12" s="4">
        <v>11981.2952799511</v>
      </c>
      <c r="H12" s="4">
        <v>12152.0344848284</v>
      </c>
      <c r="I12" s="4">
        <v>12099.238878369701</v>
      </c>
      <c r="J12" s="4">
        <v>12082.905583638099</v>
      </c>
      <c r="K12" s="4">
        <v>11878.9444451117</v>
      </c>
      <c r="L12" s="4">
        <v>11866.466810640601</v>
      </c>
      <c r="M12" s="4">
        <v>11864.981750794201</v>
      </c>
      <c r="N12" s="4">
        <v>11816.475072043801</v>
      </c>
      <c r="O12" s="4">
        <v>12007.9157790302</v>
      </c>
      <c r="Q12" s="3" t="s">
        <v>2</v>
      </c>
      <c r="R12" s="3" t="s">
        <v>12</v>
      </c>
      <c r="S12" s="4">
        <v>12929.711526270101</v>
      </c>
      <c r="T12" s="4">
        <v>12836.519591596199</v>
      </c>
      <c r="U12" s="4">
        <v>13094.5337185975</v>
      </c>
      <c r="V12" s="4">
        <v>12802.503990494801</v>
      </c>
      <c r="W12" s="4">
        <v>12616.832804739</v>
      </c>
      <c r="X12" s="4">
        <v>12835.892364584401</v>
      </c>
      <c r="Y12" s="4">
        <v>12895.2543405161</v>
      </c>
      <c r="Z12" s="4">
        <v>12860.6794875456</v>
      </c>
      <c r="AA12" s="4">
        <v>12755.094516560001</v>
      </c>
      <c r="AB12" s="4">
        <v>12535.097496028</v>
      </c>
      <c r="AC12" s="4">
        <v>12435.750737262</v>
      </c>
      <c r="AD12" s="4">
        <v>12582.066174756001</v>
      </c>
      <c r="AE12" s="4">
        <v>12336.8701480821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173876.91700402499</v>
      </c>
      <c r="D14" s="4">
        <v>185866.408823971</v>
      </c>
      <c r="E14" s="4">
        <v>187471.69935149199</v>
      </c>
      <c r="F14" s="4">
        <v>187606.81018381001</v>
      </c>
      <c r="G14" s="4">
        <v>180833.124623696</v>
      </c>
      <c r="H14" s="4">
        <v>155463.087441104</v>
      </c>
      <c r="I14" s="4">
        <v>151158.44773524001</v>
      </c>
      <c r="J14" s="4">
        <v>141494.91122114399</v>
      </c>
      <c r="K14" s="4">
        <v>125245.874103669</v>
      </c>
      <c r="L14" s="4">
        <v>123411.58677045901</v>
      </c>
      <c r="M14" s="4">
        <v>122347.40819553001</v>
      </c>
      <c r="N14" s="4">
        <v>123299.487173188</v>
      </c>
      <c r="O14" s="4">
        <v>122793.082948854</v>
      </c>
      <c r="Q14" s="3" t="s">
        <v>13</v>
      </c>
      <c r="R14" s="3" t="s">
        <v>3</v>
      </c>
      <c r="S14" s="4">
        <v>172487.787396709</v>
      </c>
      <c r="T14" s="4">
        <v>183575.363769508</v>
      </c>
      <c r="U14" s="4">
        <v>184949.01278159299</v>
      </c>
      <c r="V14" s="4">
        <v>184352.69458864399</v>
      </c>
      <c r="W14" s="4">
        <v>177889.79165011999</v>
      </c>
      <c r="X14" s="4">
        <v>155116.615934678</v>
      </c>
      <c r="Y14" s="4">
        <v>150647.60437027199</v>
      </c>
      <c r="Z14" s="4">
        <v>141265.99478334701</v>
      </c>
      <c r="AA14" s="4">
        <v>124779.293084695</v>
      </c>
      <c r="AB14" s="4">
        <v>122772.45399367101</v>
      </c>
      <c r="AC14" s="4">
        <v>121957.45416686599</v>
      </c>
      <c r="AD14" s="4">
        <v>123296.681667242</v>
      </c>
      <c r="AE14" s="4">
        <v>122781.62123961801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5861.7070238327897</v>
      </c>
      <c r="D17" s="4">
        <v>5916.0158665716899</v>
      </c>
      <c r="E17" s="4">
        <v>6365.6741781102201</v>
      </c>
      <c r="F17" s="4">
        <v>6905.5944219180801</v>
      </c>
      <c r="G17" s="4">
        <v>8417.7149420329206</v>
      </c>
      <c r="H17" s="4">
        <v>9216.8979003494806</v>
      </c>
      <c r="I17" s="4">
        <v>10905.553744848599</v>
      </c>
      <c r="J17" s="4">
        <v>11437.8709500611</v>
      </c>
      <c r="K17" s="4">
        <v>11478.522584014399</v>
      </c>
      <c r="L17" s="4">
        <v>11438.8423035716</v>
      </c>
      <c r="M17" s="4">
        <v>11397.339491395</v>
      </c>
      <c r="N17" s="4">
        <v>11625.4943630985</v>
      </c>
      <c r="O17" s="4">
        <v>11516.701384436001</v>
      </c>
      <c r="Q17" s="3" t="s">
        <v>13</v>
      </c>
      <c r="R17" s="3" t="s">
        <v>6</v>
      </c>
      <c r="S17" s="4">
        <v>5982.6807313569198</v>
      </c>
      <c r="T17" s="4">
        <v>6267.6371269179399</v>
      </c>
      <c r="U17" s="4">
        <v>6541.9586645507597</v>
      </c>
      <c r="V17" s="4">
        <v>6868.5409030954997</v>
      </c>
      <c r="W17" s="4">
        <v>8080.6910654207904</v>
      </c>
      <c r="X17" s="4">
        <v>8914.6558069874991</v>
      </c>
      <c r="Y17" s="4">
        <v>10799.138358520901</v>
      </c>
      <c r="Z17" s="4">
        <v>11178.1563809689</v>
      </c>
      <c r="AA17" s="4">
        <v>11342.885814954499</v>
      </c>
      <c r="AB17" s="4">
        <v>11425.014266754401</v>
      </c>
      <c r="AC17" s="4">
        <v>11428.881795363501</v>
      </c>
      <c r="AD17" s="4">
        <v>11550.3247793068</v>
      </c>
      <c r="AE17" s="4">
        <v>11446.1347183708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18775.319763220399</v>
      </c>
      <c r="D20" s="4">
        <v>18988.5358960013</v>
      </c>
      <c r="E20" s="4">
        <v>19177.8704503402</v>
      </c>
      <c r="F20" s="4">
        <v>19328.72708054</v>
      </c>
      <c r="G20" s="4">
        <v>18885.1734889322</v>
      </c>
      <c r="H20" s="4">
        <v>20241.4520990165</v>
      </c>
      <c r="I20" s="4">
        <v>19752.435396503399</v>
      </c>
      <c r="J20" s="4">
        <v>18113.9539513827</v>
      </c>
      <c r="K20" s="4">
        <v>21199.145045348199</v>
      </c>
      <c r="L20" s="4">
        <v>20760.619496753799</v>
      </c>
      <c r="M20" s="4">
        <v>21023.057536351302</v>
      </c>
      <c r="N20" s="4">
        <v>21956.212022046198</v>
      </c>
      <c r="O20" s="4">
        <v>23059.019583347799</v>
      </c>
      <c r="Q20" s="3" t="s">
        <v>13</v>
      </c>
      <c r="R20" s="3" t="s">
        <v>9</v>
      </c>
      <c r="S20" s="4">
        <v>18725.946861195</v>
      </c>
      <c r="T20" s="4">
        <v>19191.878112066999</v>
      </c>
      <c r="U20" s="4">
        <v>19162.351094797301</v>
      </c>
      <c r="V20" s="4">
        <v>19278.732768498601</v>
      </c>
      <c r="W20" s="4">
        <v>18787.3028526497</v>
      </c>
      <c r="X20" s="4">
        <v>20173.656099821201</v>
      </c>
      <c r="Y20" s="4">
        <v>19675.961721762698</v>
      </c>
      <c r="Z20" s="4">
        <v>18088.480580096999</v>
      </c>
      <c r="AA20" s="4">
        <v>21215.4271323469</v>
      </c>
      <c r="AB20" s="4">
        <v>21020.5660217888</v>
      </c>
      <c r="AC20" s="4">
        <v>20547.0715155207</v>
      </c>
      <c r="AD20" s="4">
        <v>21557.021077931298</v>
      </c>
      <c r="AE20" s="4">
        <v>22267.803512256502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6866.1805941073299</v>
      </c>
      <c r="D23" s="4">
        <v>6844.4122030061899</v>
      </c>
      <c r="E23" s="4">
        <v>6949.8504030199601</v>
      </c>
      <c r="F23" s="4">
        <v>6866.1220025745297</v>
      </c>
      <c r="G23" s="4">
        <v>6633.4881737680698</v>
      </c>
      <c r="H23" s="4">
        <v>6515.13756507776</v>
      </c>
      <c r="I23" s="4">
        <v>5967.8682126969998</v>
      </c>
      <c r="J23" s="4">
        <v>5427.6425394931803</v>
      </c>
      <c r="K23" s="4">
        <v>7293.0582985511001</v>
      </c>
      <c r="L23" s="4">
        <v>7159.80679602081</v>
      </c>
      <c r="M23" s="4">
        <v>7096.6389044713396</v>
      </c>
      <c r="N23" s="4">
        <v>7005.1958342687703</v>
      </c>
      <c r="O23" s="4">
        <v>6898.02012819027</v>
      </c>
      <c r="Q23" s="3" t="s">
        <v>13</v>
      </c>
      <c r="R23" s="3" t="s">
        <v>12</v>
      </c>
      <c r="S23" s="4">
        <v>6857.5842910506699</v>
      </c>
      <c r="T23" s="4">
        <v>6888.7655362447204</v>
      </c>
      <c r="U23" s="4">
        <v>6955.8397980637001</v>
      </c>
      <c r="V23" s="4">
        <v>6817.9534576267397</v>
      </c>
      <c r="W23" s="4">
        <v>6658.0285398922397</v>
      </c>
      <c r="X23" s="4">
        <v>6554.1602141441599</v>
      </c>
      <c r="Y23" s="4">
        <v>5936.6952079638004</v>
      </c>
      <c r="Z23" s="4">
        <v>5353.0170302822298</v>
      </c>
      <c r="AA23" s="4">
        <v>7293.8254922818096</v>
      </c>
      <c r="AB23" s="4">
        <v>7156.55295212077</v>
      </c>
      <c r="AC23" s="4">
        <v>7181.4074260028001</v>
      </c>
      <c r="AD23" s="4">
        <v>7048.0993729011298</v>
      </c>
      <c r="AE23" s="4">
        <v>7004.8940211509298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9.1850465877400005</v>
      </c>
      <c r="T30" s="4">
        <v>8.9929974552700003</v>
      </c>
      <c r="U30" s="4">
        <v>7.7780820000000004</v>
      </c>
      <c r="V30" s="4">
        <v>0</v>
      </c>
      <c r="W30" s="4">
        <v>3.4680879999999998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28235.630548659199</v>
      </c>
      <c r="D31" s="4">
        <v>27976.067952857</v>
      </c>
      <c r="E31" s="4">
        <v>1529.76297806605</v>
      </c>
      <c r="F31" s="4">
        <v>1627.1045800336999</v>
      </c>
      <c r="G31" s="4">
        <v>1505.3824383731101</v>
      </c>
      <c r="H31" s="4">
        <v>1083.79323476954</v>
      </c>
      <c r="I31" s="4">
        <v>1075.29158326328</v>
      </c>
      <c r="J31" s="4">
        <v>1264.07670130529</v>
      </c>
      <c r="K31" s="4">
        <v>1336.1448025216</v>
      </c>
      <c r="L31" s="4">
        <v>1154.0836566047401</v>
      </c>
      <c r="M31" s="4">
        <v>965.44499588026997</v>
      </c>
      <c r="N31" s="4">
        <v>1799.86645770275</v>
      </c>
      <c r="O31" s="4">
        <v>2004.93277193983</v>
      </c>
      <c r="Q31" s="3" t="s">
        <v>14</v>
      </c>
      <c r="R31" s="3" t="s">
        <v>9</v>
      </c>
      <c r="S31" s="4">
        <v>28536.193677024901</v>
      </c>
      <c r="T31" s="4">
        <v>28197.388838555598</v>
      </c>
      <c r="U31" s="4">
        <v>1446.4324074004301</v>
      </c>
      <c r="V31" s="4">
        <v>1593.9420756781101</v>
      </c>
      <c r="W31" s="4">
        <v>1450.05339497364</v>
      </c>
      <c r="X31" s="4">
        <v>984.46845253286006</v>
      </c>
      <c r="Y31" s="4">
        <v>959.63561969300997</v>
      </c>
      <c r="Z31" s="4">
        <v>994.20423242472998</v>
      </c>
      <c r="AA31" s="4">
        <v>1105.94963084194</v>
      </c>
      <c r="AB31" s="4">
        <v>923.67542602409003</v>
      </c>
      <c r="AC31" s="4">
        <v>920.46497488986995</v>
      </c>
      <c r="AD31" s="4">
        <v>1440.44102115038</v>
      </c>
      <c r="AE31" s="4">
        <v>1500.6878994930701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15268.148668235101</v>
      </c>
      <c r="D34" s="4">
        <v>15231.5556517804</v>
      </c>
      <c r="E34" s="4">
        <v>15665.486641568599</v>
      </c>
      <c r="F34" s="4">
        <v>15204.971930477601</v>
      </c>
      <c r="G34" s="4">
        <v>15004.216979893599</v>
      </c>
      <c r="H34" s="4">
        <v>15342.322823599699</v>
      </c>
      <c r="I34" s="4">
        <v>15219.115784162501</v>
      </c>
      <c r="J34" s="4">
        <v>15338.8491610497</v>
      </c>
      <c r="K34" s="4">
        <v>14998.191663834299</v>
      </c>
      <c r="L34" s="4">
        <v>14905.5218116615</v>
      </c>
      <c r="M34" s="4">
        <v>14639.7784587564</v>
      </c>
      <c r="N34" s="4">
        <v>14721.208909904601</v>
      </c>
      <c r="O34" s="4">
        <v>14598.8507063779</v>
      </c>
      <c r="Q34" s="3" t="s">
        <v>14</v>
      </c>
      <c r="R34" s="3" t="s">
        <v>12</v>
      </c>
      <c r="S34" s="4">
        <v>17553.17739777</v>
      </c>
      <c r="T34" s="4">
        <v>17740.022209246901</v>
      </c>
      <c r="U34" s="4">
        <v>18002.582645827901</v>
      </c>
      <c r="V34" s="4">
        <v>17431.974704790398</v>
      </c>
      <c r="W34" s="4">
        <v>17044.9897889272</v>
      </c>
      <c r="X34" s="4">
        <v>17554.407296576599</v>
      </c>
      <c r="Y34" s="4">
        <v>17443.357420042801</v>
      </c>
      <c r="Z34" s="4">
        <v>17633.152320590299</v>
      </c>
      <c r="AA34" s="4">
        <v>17193.618276625599</v>
      </c>
      <c r="AB34" s="4">
        <v>16854.576496932499</v>
      </c>
      <c r="AC34" s="4">
        <v>16648.686857836801</v>
      </c>
      <c r="AD34" s="4">
        <v>16831.6786540791</v>
      </c>
      <c r="AE34" s="4">
        <v>16839.329159997102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62307.505584175597</v>
      </c>
      <c r="D39" s="4">
        <v>62137.878405855103</v>
      </c>
      <c r="E39" s="4">
        <v>62189.6824090952</v>
      </c>
      <c r="F39" s="4">
        <v>61809.139619358699</v>
      </c>
      <c r="G39" s="4">
        <v>60485.277886079501</v>
      </c>
      <c r="H39" s="4">
        <v>60389.883955337798</v>
      </c>
      <c r="I39" s="4">
        <v>59630.3980393659</v>
      </c>
      <c r="J39" s="4">
        <v>59760.752540019297</v>
      </c>
      <c r="K39" s="4">
        <v>58116.071068426703</v>
      </c>
      <c r="L39" s="4">
        <v>55820.064219207401</v>
      </c>
      <c r="M39" s="4">
        <v>52703.153401494397</v>
      </c>
      <c r="N39" s="4">
        <v>57956.411394059702</v>
      </c>
      <c r="O39" s="4">
        <v>57653.596986073702</v>
      </c>
      <c r="Q39" s="3" t="s">
        <v>15</v>
      </c>
      <c r="R39" s="3" t="s">
        <v>6</v>
      </c>
      <c r="S39" s="4">
        <v>62101.3958428267</v>
      </c>
      <c r="T39" s="4">
        <v>62082.482331598003</v>
      </c>
      <c r="U39" s="4">
        <v>61437.239475191003</v>
      </c>
      <c r="V39" s="4">
        <v>61250.374114240498</v>
      </c>
      <c r="W39" s="4">
        <v>58913.191201863599</v>
      </c>
      <c r="X39" s="4">
        <v>58590.950524048203</v>
      </c>
      <c r="Y39" s="4">
        <v>57641.604621198501</v>
      </c>
      <c r="Z39" s="4">
        <v>55864.984936399</v>
      </c>
      <c r="AA39" s="4">
        <v>53219.184215841</v>
      </c>
      <c r="AB39" s="4">
        <v>51690.1981662119</v>
      </c>
      <c r="AC39" s="4">
        <v>49322.309598726897</v>
      </c>
      <c r="AD39" s="4">
        <v>54539.7339277949</v>
      </c>
      <c r="AE39" s="4">
        <v>54136.663863267597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79.168989654480001</v>
      </c>
      <c r="G42" s="4">
        <v>21.60545799526</v>
      </c>
      <c r="H42" s="4">
        <v>0</v>
      </c>
      <c r="I42" s="4">
        <v>67.765562972870001</v>
      </c>
      <c r="J42" s="4">
        <v>90.097027369969993</v>
      </c>
      <c r="K42" s="4">
        <v>22.445589591819999</v>
      </c>
      <c r="L42" s="4">
        <v>81.117692100089997</v>
      </c>
      <c r="M42" s="4">
        <v>0</v>
      </c>
      <c r="N42" s="4">
        <v>70.519592714750004</v>
      </c>
      <c r="O42" s="4">
        <v>0.94373979014999998</v>
      </c>
      <c r="Q42" s="3" t="s">
        <v>15</v>
      </c>
      <c r="R42" s="3" t="s">
        <v>9</v>
      </c>
      <c r="S42" s="4">
        <v>203.40053117927999</v>
      </c>
      <c r="T42" s="4">
        <v>0</v>
      </c>
      <c r="U42" s="4">
        <v>105.98077346092001</v>
      </c>
      <c r="V42" s="4">
        <v>188.79976101501001</v>
      </c>
      <c r="W42" s="4">
        <v>0</v>
      </c>
      <c r="X42" s="4">
        <v>0.96298394588000003</v>
      </c>
      <c r="Y42" s="4">
        <v>37.428875065009997</v>
      </c>
      <c r="Z42" s="4">
        <v>35.687624746739999</v>
      </c>
      <c r="AA42" s="4">
        <v>1.7949268247500001</v>
      </c>
      <c r="AB42" s="4">
        <v>0</v>
      </c>
      <c r="AC42" s="4">
        <v>0</v>
      </c>
      <c r="AD42" s="4">
        <v>142.92952410129999</v>
      </c>
      <c r="AE42" s="4">
        <v>92.929034860870004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5801.0277673147102</v>
      </c>
      <c r="D45" s="4">
        <v>5820.1730162373497</v>
      </c>
      <c r="E45" s="4">
        <v>5727.1886204251296</v>
      </c>
      <c r="F45" s="4">
        <v>5763.7901525167799</v>
      </c>
      <c r="G45" s="4">
        <v>5723.9942076767902</v>
      </c>
      <c r="H45" s="4">
        <v>5717.9304486031897</v>
      </c>
      <c r="I45" s="4">
        <v>5728.5472677040398</v>
      </c>
      <c r="J45" s="4">
        <v>5550.1722019713097</v>
      </c>
      <c r="K45" s="4">
        <v>5612.9483698019603</v>
      </c>
      <c r="L45" s="4">
        <v>5569.5518757517402</v>
      </c>
      <c r="M45" s="4">
        <v>5553.4953409954596</v>
      </c>
      <c r="N45" s="4">
        <v>5598.2702450760899</v>
      </c>
      <c r="O45" s="4">
        <v>5561.38760426506</v>
      </c>
      <c r="Q45" s="3" t="s">
        <v>15</v>
      </c>
      <c r="R45" s="3" t="s">
        <v>12</v>
      </c>
      <c r="S45" s="4">
        <v>6034.3959384299696</v>
      </c>
      <c r="T45" s="4">
        <v>6045.7039088551201</v>
      </c>
      <c r="U45" s="4">
        <v>6071.8400099381097</v>
      </c>
      <c r="V45" s="4">
        <v>6041.4420437538101</v>
      </c>
      <c r="W45" s="4">
        <v>5974.8268630435996</v>
      </c>
      <c r="X45" s="4">
        <v>5921.1023024718097</v>
      </c>
      <c r="Y45" s="4">
        <v>5908.3918907698298</v>
      </c>
      <c r="Z45" s="4">
        <v>5885.8459560183801</v>
      </c>
      <c r="AA45" s="4">
        <v>5798.8870311235396</v>
      </c>
      <c r="AB45" s="4">
        <v>5771.9482280877</v>
      </c>
      <c r="AC45" s="4">
        <v>5729.27982482896</v>
      </c>
      <c r="AD45" s="4">
        <v>5789.1660433159104</v>
      </c>
      <c r="AE45" s="4">
        <v>5746.1000056352505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140899.67246748399</v>
      </c>
      <c r="D48" s="4">
        <v>138039.63228107401</v>
      </c>
      <c r="E48" s="4">
        <v>140465.576831415</v>
      </c>
      <c r="F48" s="4">
        <v>138927.767537765</v>
      </c>
      <c r="G48" s="4">
        <v>133297.82303394901</v>
      </c>
      <c r="H48" s="4">
        <v>132671.52871824501</v>
      </c>
      <c r="I48" s="4">
        <v>130218.598694744</v>
      </c>
      <c r="J48" s="4">
        <v>127637.250685705</v>
      </c>
      <c r="K48" s="4">
        <v>124223.96428728499</v>
      </c>
      <c r="L48" s="4">
        <v>122530.6972867</v>
      </c>
      <c r="M48" s="4">
        <v>122273.85463823</v>
      </c>
      <c r="N48" s="4">
        <v>91042.052144489295</v>
      </c>
      <c r="O48" s="4">
        <v>89598.901156121094</v>
      </c>
      <c r="Q48" s="3" t="s">
        <v>16</v>
      </c>
      <c r="R48" s="3" t="s">
        <v>4</v>
      </c>
      <c r="S48" s="4">
        <v>134725.01583149601</v>
      </c>
      <c r="T48" s="4">
        <v>130570.650138839</v>
      </c>
      <c r="U48" s="4">
        <v>134890.59340759</v>
      </c>
      <c r="V48" s="4">
        <v>133445.671140786</v>
      </c>
      <c r="W48" s="4">
        <v>126483.981924268</v>
      </c>
      <c r="X48" s="4">
        <v>125598.685628686</v>
      </c>
      <c r="Y48" s="4">
        <v>122987.570833413</v>
      </c>
      <c r="Z48" s="4">
        <v>119832.207611947</v>
      </c>
      <c r="AA48" s="4">
        <v>119272.189384635</v>
      </c>
      <c r="AB48" s="4">
        <v>117065.717654986</v>
      </c>
      <c r="AC48" s="4">
        <v>115411.61250991</v>
      </c>
      <c r="AD48" s="4">
        <v>86713.372741567306</v>
      </c>
      <c r="AE48" s="4">
        <v>84971.733321773296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21697.539757738501</v>
      </c>
      <c r="D50" s="4">
        <v>21668.0089356356</v>
      </c>
      <c r="E50" s="4">
        <v>21744.179377464901</v>
      </c>
      <c r="F50" s="4">
        <v>21675.1722349929</v>
      </c>
      <c r="G50" s="4">
        <v>21685.553973617101</v>
      </c>
      <c r="H50" s="4">
        <v>21692.4775666643</v>
      </c>
      <c r="I50" s="4">
        <v>21677.594011118599</v>
      </c>
      <c r="J50" s="4">
        <v>21747.3406318325</v>
      </c>
      <c r="K50" s="4">
        <v>21743.397731729201</v>
      </c>
      <c r="L50" s="4">
        <v>21484.719326050701</v>
      </c>
      <c r="M50" s="4">
        <v>21500.2218769502</v>
      </c>
      <c r="N50" s="4">
        <v>21844.6468566404</v>
      </c>
      <c r="O50" s="4">
        <v>21166.781084624301</v>
      </c>
      <c r="Q50" s="3" t="s">
        <v>16</v>
      </c>
      <c r="R50" s="3" t="s">
        <v>6</v>
      </c>
      <c r="S50" s="4">
        <v>21595.869752164901</v>
      </c>
      <c r="T50" s="4">
        <v>21649.264821358502</v>
      </c>
      <c r="U50" s="4">
        <v>21766.963250139299</v>
      </c>
      <c r="V50" s="4">
        <v>21672.363945848901</v>
      </c>
      <c r="W50" s="4">
        <v>21626.9170086874</v>
      </c>
      <c r="X50" s="4">
        <v>21656.0254149961</v>
      </c>
      <c r="Y50" s="4">
        <v>21307.151659607</v>
      </c>
      <c r="Z50" s="4">
        <v>21554.0450924625</v>
      </c>
      <c r="AA50" s="4">
        <v>21133.983569684398</v>
      </c>
      <c r="AB50" s="4">
        <v>21304.809662282601</v>
      </c>
      <c r="AC50" s="4">
        <v>21528.443649130499</v>
      </c>
      <c r="AD50" s="4">
        <v>21682.284338814301</v>
      </c>
      <c r="AE50" s="4">
        <v>21703.2167377898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219.05917337343001</v>
      </c>
      <c r="D53" s="4">
        <v>169.13783918261001</v>
      </c>
      <c r="E53" s="4">
        <v>197.90748946753001</v>
      </c>
      <c r="F53" s="4">
        <v>198.09502522738001</v>
      </c>
      <c r="G53" s="4">
        <v>224.32583309096</v>
      </c>
      <c r="H53" s="4">
        <v>108.26753239761</v>
      </c>
      <c r="I53" s="4">
        <v>93.669532462630002</v>
      </c>
      <c r="J53" s="4">
        <v>141.89184319098001</v>
      </c>
      <c r="K53" s="4">
        <v>148.29372067132999</v>
      </c>
      <c r="L53" s="4">
        <v>141.74312096995001</v>
      </c>
      <c r="M53" s="4">
        <v>216.52997732745001</v>
      </c>
      <c r="N53" s="4">
        <v>1213.7267824747701</v>
      </c>
      <c r="O53" s="4">
        <v>1348.74313618011</v>
      </c>
      <c r="Q53" s="3" t="s">
        <v>16</v>
      </c>
      <c r="R53" s="3" t="s">
        <v>9</v>
      </c>
      <c r="S53" s="4">
        <v>707.49361830320004</v>
      </c>
      <c r="T53" s="4">
        <v>593.50461359215001</v>
      </c>
      <c r="U53" s="4">
        <v>759.78886964766002</v>
      </c>
      <c r="V53" s="4">
        <v>852.37434542441997</v>
      </c>
      <c r="W53" s="4">
        <v>857.32334647157995</v>
      </c>
      <c r="X53" s="4">
        <v>422.78864056041999</v>
      </c>
      <c r="Y53" s="4">
        <v>436.33090000907998</v>
      </c>
      <c r="Z53" s="4">
        <v>528.10091095773998</v>
      </c>
      <c r="AA53" s="4">
        <v>528.91820434438</v>
      </c>
      <c r="AB53" s="4">
        <v>394.75731113035999</v>
      </c>
      <c r="AC53" s="4">
        <v>517.64721215335999</v>
      </c>
      <c r="AD53" s="4">
        <v>1731.6812767164099</v>
      </c>
      <c r="AE53" s="4">
        <v>1871.3617455842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33124.139232112902</v>
      </c>
      <c r="D56" s="4">
        <v>32711.316904255498</v>
      </c>
      <c r="E56" s="4">
        <v>33363.259234139099</v>
      </c>
      <c r="F56" s="4">
        <v>33384.266261287397</v>
      </c>
      <c r="G56" s="4">
        <v>32727.053839176599</v>
      </c>
      <c r="H56" s="4">
        <v>32901.411023948698</v>
      </c>
      <c r="I56" s="4">
        <v>32666.862580490499</v>
      </c>
      <c r="J56" s="4">
        <v>32415.211643695398</v>
      </c>
      <c r="K56" s="4">
        <v>31721.9084485434</v>
      </c>
      <c r="L56" s="4">
        <v>31264.0324842997</v>
      </c>
      <c r="M56" s="4">
        <v>30743.074725926799</v>
      </c>
      <c r="N56" s="4">
        <v>33953.679662836097</v>
      </c>
      <c r="O56" s="4">
        <v>33735.288263399299</v>
      </c>
      <c r="Q56" s="3" t="s">
        <v>16</v>
      </c>
      <c r="R56" s="3" t="s">
        <v>12</v>
      </c>
      <c r="S56" s="4">
        <v>38925.141458943901</v>
      </c>
      <c r="T56" s="4">
        <v>39148.7131456028</v>
      </c>
      <c r="U56" s="4">
        <v>39526.981039876198</v>
      </c>
      <c r="V56" s="4">
        <v>38914.463210189599</v>
      </c>
      <c r="W56" s="4">
        <v>38053.511992447799</v>
      </c>
      <c r="X56" s="4">
        <v>38465.9938995517</v>
      </c>
      <c r="Y56" s="4">
        <v>37522.187032138499</v>
      </c>
      <c r="Z56" s="4">
        <v>37903.067170749899</v>
      </c>
      <c r="AA56" s="4">
        <v>36413.920041548001</v>
      </c>
      <c r="AB56" s="4">
        <v>35583.781385930102</v>
      </c>
      <c r="AC56" s="4">
        <v>35514.914067240199</v>
      </c>
      <c r="AD56" s="4">
        <v>39403.786628628703</v>
      </c>
      <c r="AE56" s="4">
        <v>39556.127819980997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2CBE78-04C1-4059-8241-A6C941204B68}">
  <dimension ref="A1:AC12"/>
  <sheetViews>
    <sheetView zoomScale="80" zoomScaleNormal="80" workbookViewId="0"/>
  </sheetViews>
  <sheetFormatPr defaultRowHeight="15" x14ac:dyDescent="0.25"/>
  <cols>
    <col min="1" max="1" width="17.28515625" customWidth="1"/>
    <col min="2" max="15" width="9.140625" customWidth="1"/>
    <col min="16" max="16" width="16.7109375" customWidth="1"/>
  </cols>
  <sheetData>
    <row r="1" spans="1:29" x14ac:dyDescent="0.25">
      <c r="A1" s="1" t="s">
        <v>71</v>
      </c>
      <c r="P1" s="1" t="s">
        <v>72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-138.56830323967</v>
      </c>
      <c r="C3" s="4">
        <v>-302.21197341385999</v>
      </c>
      <c r="D3" s="4">
        <v>-271.66592403282999</v>
      </c>
      <c r="E3" s="4">
        <v>-347.22094417753999</v>
      </c>
      <c r="F3" s="4">
        <v>-432.60021297827001</v>
      </c>
      <c r="G3" s="4">
        <v>-277.70970600087003</v>
      </c>
      <c r="H3" s="4">
        <v>-487.33794541326</v>
      </c>
      <c r="I3" s="4">
        <v>-756.50910717520003</v>
      </c>
      <c r="J3" s="4">
        <v>-638.70248631519996</v>
      </c>
      <c r="K3" s="4">
        <v>-633.50774167725001</v>
      </c>
      <c r="L3" s="4">
        <v>-588.56800208353002</v>
      </c>
      <c r="M3" s="4">
        <v>-635.63371326983997</v>
      </c>
      <c r="N3" s="4">
        <v>-658.85212762879996</v>
      </c>
      <c r="P3" s="3" t="s">
        <v>44</v>
      </c>
      <c r="Q3" s="4">
        <v>-71.699123173480004</v>
      </c>
      <c r="R3" s="4">
        <v>-259.01390489710002</v>
      </c>
      <c r="S3" s="4">
        <v>-236.18879637777999</v>
      </c>
      <c r="T3" s="4">
        <v>-296.14242021912997</v>
      </c>
      <c r="U3" s="4">
        <v>-383.96466843858002</v>
      </c>
      <c r="V3" s="4">
        <v>-267.49393657303</v>
      </c>
      <c r="W3" s="4">
        <v>-490.84234640315998</v>
      </c>
      <c r="X3" s="4">
        <v>-743.15665818242996</v>
      </c>
      <c r="Y3" s="4">
        <v>-621.45808228725002</v>
      </c>
      <c r="Z3" s="4">
        <v>-616.88152342634999</v>
      </c>
      <c r="AA3" s="4">
        <v>-569.42753610051</v>
      </c>
      <c r="AB3" s="4">
        <v>-611.88020644273001</v>
      </c>
      <c r="AC3" s="4">
        <v>-637.23470046118996</v>
      </c>
    </row>
    <row r="4" spans="1:29" x14ac:dyDescent="0.25">
      <c r="A4" s="3" t="s">
        <v>45</v>
      </c>
      <c r="B4" s="4">
        <v>-742.68883539639103</v>
      </c>
      <c r="C4" s="4">
        <v>-3160.8912978680501</v>
      </c>
      <c r="D4" s="4">
        <v>-4154.8869351457597</v>
      </c>
      <c r="E4" s="4">
        <v>-5147.88308964727</v>
      </c>
      <c r="F4" s="4">
        <v>-6141.1054963351999</v>
      </c>
      <c r="G4" s="4">
        <v>-3325.16121338212</v>
      </c>
      <c r="H4" s="4">
        <v>-3822.27763952131</v>
      </c>
      <c r="I4" s="4">
        <v>-7077.8289434693197</v>
      </c>
      <c r="J4" s="4">
        <v>-6062.70637967115</v>
      </c>
      <c r="K4" s="4">
        <v>-6063.4660573319698</v>
      </c>
      <c r="L4" s="4">
        <v>-5668.57144378269</v>
      </c>
      <c r="M4" s="4">
        <v>-5994.5459527923904</v>
      </c>
      <c r="N4" s="4">
        <v>-5755.5012102566398</v>
      </c>
      <c r="P4" s="3" t="s">
        <v>45</v>
      </c>
      <c r="Q4" s="4">
        <v>-343.16830929310998</v>
      </c>
      <c r="R4" s="4">
        <v>-2594.2685781984501</v>
      </c>
      <c r="S4" s="4">
        <v>-3508.13767426507</v>
      </c>
      <c r="T4" s="4">
        <v>-4335.3479311213496</v>
      </c>
      <c r="U4" s="4">
        <v>-5409.8489809030398</v>
      </c>
      <c r="V4" s="4">
        <v>-3144.7270172784702</v>
      </c>
      <c r="W4" s="4">
        <v>-3624.2954301657101</v>
      </c>
      <c r="X4" s="4">
        <v>-6786.9508081272106</v>
      </c>
      <c r="Y4" s="4">
        <v>-5786.1050375336899</v>
      </c>
      <c r="Z4" s="4">
        <v>-5819.0531856105999</v>
      </c>
      <c r="AA4" s="4">
        <v>-5375.1534939490502</v>
      </c>
      <c r="AB4" s="4">
        <v>-5725.5694032643696</v>
      </c>
      <c r="AC4" s="4">
        <v>-5520.1681247817596</v>
      </c>
    </row>
    <row r="5" spans="1:29" x14ac:dyDescent="0.25">
      <c r="A5" s="3" t="s">
        <v>46</v>
      </c>
      <c r="B5" s="4">
        <v>622.66866978303005</v>
      </c>
      <c r="C5" s="4">
        <v>723.34392819594996</v>
      </c>
      <c r="D5" s="4">
        <v>864.62056194771003</v>
      </c>
      <c r="E5" s="4">
        <v>840.24374959726003</v>
      </c>
      <c r="F5" s="4">
        <v>1411.7013976728699</v>
      </c>
      <c r="G5" s="4">
        <v>1404.1789904099101</v>
      </c>
      <c r="H5" s="4">
        <v>1323.1962326472101</v>
      </c>
      <c r="I5" s="4">
        <v>1295.53103423783</v>
      </c>
      <c r="J5" s="4">
        <v>1247.7889258605801</v>
      </c>
      <c r="K5" s="4">
        <v>1204.6228546700099</v>
      </c>
      <c r="L5" s="4">
        <v>1060.81615771815</v>
      </c>
      <c r="M5" s="4">
        <v>1903.8127580692201</v>
      </c>
      <c r="N5" s="4">
        <v>1911.2259860921699</v>
      </c>
      <c r="P5" s="3" t="s">
        <v>46</v>
      </c>
      <c r="Q5" s="4">
        <v>710.40974895193995</v>
      </c>
      <c r="R5" s="4">
        <v>808.70733693935995</v>
      </c>
      <c r="S5" s="4">
        <v>903.03205160246</v>
      </c>
      <c r="T5" s="4">
        <v>882.20235181835005</v>
      </c>
      <c r="U5" s="4">
        <v>1288.08458936289</v>
      </c>
      <c r="V5" s="4">
        <v>1235.64583977804</v>
      </c>
      <c r="W5" s="4">
        <v>1116.43661992088</v>
      </c>
      <c r="X5" s="4">
        <v>879.71521472415998</v>
      </c>
      <c r="Y5" s="4">
        <v>644.19604732014</v>
      </c>
      <c r="Z5" s="4">
        <v>706.77826632893004</v>
      </c>
      <c r="AA5" s="4">
        <v>661.01638822504003</v>
      </c>
      <c r="AB5" s="4">
        <v>1515.28867449922</v>
      </c>
      <c r="AC5" s="4">
        <v>1507.03949158778</v>
      </c>
    </row>
    <row r="6" spans="1:29" x14ac:dyDescent="0.25">
      <c r="A6" s="3" t="s">
        <v>47</v>
      </c>
      <c r="B6" s="4">
        <v>-118.76047808366999</v>
      </c>
      <c r="C6" s="4">
        <v>-300.56819173246998</v>
      </c>
      <c r="D6" s="4">
        <v>195.72300212099</v>
      </c>
      <c r="E6" s="4">
        <v>221.94813435879999</v>
      </c>
      <c r="F6" s="4">
        <v>230.97213001399001</v>
      </c>
      <c r="G6" s="4">
        <v>102.25892364000001</v>
      </c>
      <c r="H6" s="4">
        <v>91.2797513947299</v>
      </c>
      <c r="I6" s="4">
        <v>38.20495523924</v>
      </c>
      <c r="J6" s="4">
        <v>50.013864339000001</v>
      </c>
      <c r="K6" s="4">
        <v>3.1533365632200199</v>
      </c>
      <c r="L6" s="4">
        <v>-14.311643439159999</v>
      </c>
      <c r="M6" s="4">
        <v>-12.02372638163</v>
      </c>
      <c r="N6" s="4">
        <v>-39.260176563430001</v>
      </c>
      <c r="P6" s="3" t="s">
        <v>47</v>
      </c>
      <c r="Q6" s="4">
        <v>-404.63137503915999</v>
      </c>
      <c r="R6" s="4">
        <v>-619.62486935461004</v>
      </c>
      <c r="S6" s="4">
        <v>44.486830454040003</v>
      </c>
      <c r="T6" s="4">
        <v>113.44850461901</v>
      </c>
      <c r="U6" s="4">
        <v>114.77518983660001</v>
      </c>
      <c r="V6" s="4">
        <v>-34.074210444549998</v>
      </c>
      <c r="W6" s="4">
        <v>-67.031311199860099</v>
      </c>
      <c r="X6" s="4">
        <v>-101.76003904165</v>
      </c>
      <c r="Y6" s="4">
        <v>-99.923982679629901</v>
      </c>
      <c r="Z6" s="4">
        <v>-105.25022977109001</v>
      </c>
      <c r="AA6" s="4">
        <v>-135.15253907157</v>
      </c>
      <c r="AB6" s="4">
        <v>-109.95760226023999</v>
      </c>
      <c r="AC6" s="4">
        <v>-141.30099817518999</v>
      </c>
    </row>
    <row r="7" spans="1:29" x14ac:dyDescent="0.25">
      <c r="A7" s="3" t="s">
        <v>48</v>
      </c>
      <c r="B7" s="4">
        <v>923.76029335154999</v>
      </c>
      <c r="C7" s="4">
        <v>979.99441169814997</v>
      </c>
      <c r="D7" s="4">
        <v>3680.9738205741201</v>
      </c>
      <c r="E7" s="4">
        <v>3869.6549828236102</v>
      </c>
      <c r="F7" s="4">
        <v>4039.2995846623098</v>
      </c>
      <c r="G7" s="4">
        <v>4389.8597573728603</v>
      </c>
      <c r="H7" s="4">
        <v>4577.8690930590501</v>
      </c>
      <c r="I7" s="4">
        <v>4688.9370411144901</v>
      </c>
      <c r="J7" s="4">
        <v>4686.5943315464101</v>
      </c>
      <c r="K7" s="4">
        <v>4643.8502042177097</v>
      </c>
      <c r="L7" s="4">
        <v>4529.1080019946603</v>
      </c>
      <c r="M7" s="4">
        <v>3499.7934106967</v>
      </c>
      <c r="N7" s="4">
        <v>3261.51211307323</v>
      </c>
      <c r="P7" s="3" t="s">
        <v>48</v>
      </c>
      <c r="Q7" s="4">
        <v>382.36408983902999</v>
      </c>
      <c r="R7" s="4">
        <v>395.13131997625999</v>
      </c>
      <c r="S7" s="4">
        <v>3702.9037978337001</v>
      </c>
      <c r="T7" s="4">
        <v>3867.8064348224002</v>
      </c>
      <c r="U7" s="4">
        <v>4031.8920016437801</v>
      </c>
      <c r="V7" s="4">
        <v>4446.1440064969902</v>
      </c>
      <c r="W7" s="4">
        <v>4617.1437264873102</v>
      </c>
      <c r="X7" s="4">
        <v>4664.6756256785502</v>
      </c>
      <c r="Y7" s="4">
        <v>4671.8606716204004</v>
      </c>
      <c r="Z7" s="4">
        <v>4583.6364378305498</v>
      </c>
      <c r="AA7" s="4">
        <v>4494.8082795085402</v>
      </c>
      <c r="AB7" s="4">
        <v>3609.8364746805601</v>
      </c>
      <c r="AC7" s="4">
        <v>3397.1840855660198</v>
      </c>
    </row>
    <row r="8" spans="1:29" x14ac:dyDescent="0.25">
      <c r="A8" s="3" t="s">
        <v>49</v>
      </c>
      <c r="B8" s="4">
        <v>6105.70183955217</v>
      </c>
      <c r="C8" s="4">
        <v>7793.3986238686202</v>
      </c>
      <c r="D8" s="4">
        <v>6312.5308473616496</v>
      </c>
      <c r="E8" s="4">
        <v>6463.6481069827996</v>
      </c>
      <c r="F8" s="4">
        <v>7191.1827707467901</v>
      </c>
      <c r="G8" s="4">
        <v>8333.3957305636304</v>
      </c>
      <c r="H8" s="4">
        <v>8516.6459502706603</v>
      </c>
      <c r="I8" s="4">
        <v>8480.1392585759095</v>
      </c>
      <c r="J8" s="4">
        <v>8598.9048961317894</v>
      </c>
      <c r="K8" s="4">
        <v>8695.35846430116</v>
      </c>
      <c r="L8" s="4">
        <v>8934.1484216616991</v>
      </c>
      <c r="M8" s="4">
        <v>5144.5397072903506</v>
      </c>
      <c r="N8" s="4">
        <v>4628.6276853333602</v>
      </c>
      <c r="P8" s="3" t="s">
        <v>49</v>
      </c>
      <c r="Q8" s="4">
        <v>7660.1824570737199</v>
      </c>
      <c r="R8" s="4">
        <v>9362.2182735812803</v>
      </c>
      <c r="S8" s="4">
        <v>7422.2627573857599</v>
      </c>
      <c r="T8" s="4">
        <v>7549.3106948822697</v>
      </c>
      <c r="U8" s="4">
        <v>7946.7978938390297</v>
      </c>
      <c r="V8" s="4">
        <v>9128.9468746310813</v>
      </c>
      <c r="W8" s="4">
        <v>9112.5814603619601</v>
      </c>
      <c r="X8" s="4">
        <v>9215.3918337575305</v>
      </c>
      <c r="Y8" s="4">
        <v>9372.2786708878302</v>
      </c>
      <c r="Z8" s="4">
        <v>9375.3249345703189</v>
      </c>
      <c r="AA8" s="4">
        <v>9639.0587707527411</v>
      </c>
      <c r="AB8" s="4">
        <v>6408.8976752950402</v>
      </c>
      <c r="AC8" s="4">
        <v>6138.9517758893107</v>
      </c>
    </row>
    <row r="9" spans="1:29" x14ac:dyDescent="0.25">
      <c r="A9" s="3" t="s">
        <v>50</v>
      </c>
      <c r="B9" s="4">
        <v>0</v>
      </c>
      <c r="C9" s="4">
        <v>0</v>
      </c>
      <c r="D9" s="4">
        <v>900.03529899401997</v>
      </c>
      <c r="E9" s="4">
        <v>861.06055107539999</v>
      </c>
      <c r="F9" s="4">
        <v>483.88019125879998</v>
      </c>
      <c r="G9" s="4">
        <v>14.83788685923</v>
      </c>
      <c r="H9" s="4">
        <v>-186.83599772253999</v>
      </c>
      <c r="I9" s="4">
        <v>-351.29958383568999</v>
      </c>
      <c r="J9" s="4">
        <v>-415.66208513570001</v>
      </c>
      <c r="K9" s="4">
        <v>-560.07135818819995</v>
      </c>
      <c r="L9" s="4">
        <v>-745.35359271747996</v>
      </c>
      <c r="M9" s="4">
        <v>65.942538814900004</v>
      </c>
      <c r="N9" s="4">
        <v>113.17222688721</v>
      </c>
      <c r="P9" s="3" t="s">
        <v>50</v>
      </c>
      <c r="Q9" s="4">
        <v>0</v>
      </c>
      <c r="R9" s="4">
        <v>0</v>
      </c>
      <c r="S9" s="4">
        <v>195.50818074826</v>
      </c>
      <c r="T9" s="4">
        <v>161.94233451021</v>
      </c>
      <c r="U9" s="4">
        <v>-124.9021572198</v>
      </c>
      <c r="V9" s="4">
        <v>-683.97026387539904</v>
      </c>
      <c r="W9" s="4">
        <v>-842.69940669794005</v>
      </c>
      <c r="X9" s="4">
        <v>-979.25394368105003</v>
      </c>
      <c r="Y9" s="4">
        <v>-1019.42757389167</v>
      </c>
      <c r="Z9" s="4">
        <v>-1069.20721347771</v>
      </c>
      <c r="AA9" s="4">
        <v>-1302.1282816252301</v>
      </c>
      <c r="AB9" s="4">
        <v>-662.84659233756997</v>
      </c>
      <c r="AC9" s="4">
        <v>-677.30512194496998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B312D3-1904-4AAC-B477-DB9F5E3725CF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</cols>
  <sheetData>
    <row r="1" spans="1:29" x14ac:dyDescent="0.25">
      <c r="A1" s="1" t="s">
        <v>73</v>
      </c>
      <c r="P1" s="1" t="s">
        <v>74</v>
      </c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</v>
      </c>
      <c r="R3" s="9">
        <v>0</v>
      </c>
      <c r="S3" s="9">
        <v>0</v>
      </c>
      <c r="T3" s="9">
        <v>0</v>
      </c>
      <c r="U3" s="9">
        <v>0</v>
      </c>
      <c r="V3" s="9">
        <v>0</v>
      </c>
      <c r="W3" s="9">
        <v>0</v>
      </c>
      <c r="X3" s="9">
        <v>0</v>
      </c>
      <c r="Y3" s="9">
        <v>0</v>
      </c>
      <c r="Z3" s="9">
        <v>0</v>
      </c>
      <c r="AA3" s="9">
        <v>0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0</v>
      </c>
      <c r="AA4" s="9">
        <v>0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0</v>
      </c>
      <c r="S5" s="9">
        <v>0</v>
      </c>
      <c r="T5" s="9">
        <v>0</v>
      </c>
      <c r="U5" s="9">
        <v>0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0</v>
      </c>
      <c r="R6" s="9">
        <v>0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75</v>
      </c>
      <c r="P9" s="1" t="s">
        <v>76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1.18952899964</v>
      </c>
      <c r="S11" s="9">
        <v>0.97246152507000005</v>
      </c>
      <c r="T11" s="9">
        <v>0.49194518246000002</v>
      </c>
      <c r="U11" s="9">
        <v>0.51503201977000002</v>
      </c>
      <c r="V11" s="9">
        <v>0</v>
      </c>
      <c r="W11" s="9">
        <v>0</v>
      </c>
      <c r="X11" s="9">
        <v>0</v>
      </c>
      <c r="Y11" s="9">
        <v>0</v>
      </c>
      <c r="Z11" s="9">
        <v>0</v>
      </c>
      <c r="AA11" s="9">
        <v>0</v>
      </c>
      <c r="AB11" s="9">
        <v>0</v>
      </c>
      <c r="AC11" s="9">
        <v>0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</v>
      </c>
      <c r="Z12" s="9">
        <v>0</v>
      </c>
      <c r="AA12" s="9">
        <v>0</v>
      </c>
      <c r="AB12" s="9">
        <v>0</v>
      </c>
      <c r="AC12" s="9">
        <v>0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1.1820000000000001E-2</v>
      </c>
      <c r="R13" s="9">
        <v>1.9199999999999998E-2</v>
      </c>
      <c r="S13" s="9">
        <v>1.4959999999999999E-2</v>
      </c>
      <c r="T13" s="9">
        <v>0</v>
      </c>
      <c r="U13" s="9">
        <v>7.7099999999999998E-3</v>
      </c>
      <c r="V13" s="9">
        <v>0</v>
      </c>
      <c r="W13" s="9">
        <v>0</v>
      </c>
      <c r="X13" s="9">
        <v>0</v>
      </c>
      <c r="Y13" s="9">
        <v>0</v>
      </c>
      <c r="Z13" s="9">
        <v>0</v>
      </c>
      <c r="AA13" s="9">
        <v>0</v>
      </c>
      <c r="AB13" s="9">
        <v>0</v>
      </c>
      <c r="AC13" s="9">
        <v>0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0</v>
      </c>
      <c r="X14" s="9">
        <v>0</v>
      </c>
      <c r="Y14" s="9">
        <v>0</v>
      </c>
      <c r="Z14" s="9">
        <v>0</v>
      </c>
      <c r="AA14" s="9">
        <v>0</v>
      </c>
      <c r="AB14" s="9">
        <v>0</v>
      </c>
      <c r="AC14" s="9">
        <v>0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0.16803000000000001</v>
      </c>
      <c r="R15" s="9">
        <v>0.28049000000000002</v>
      </c>
      <c r="S15" s="9">
        <v>9.3450000000000005E-2</v>
      </c>
      <c r="T15" s="9">
        <v>0</v>
      </c>
      <c r="U15" s="9">
        <v>5.9520000000000003E-2</v>
      </c>
      <c r="V15" s="9">
        <v>0</v>
      </c>
      <c r="W15" s="9">
        <v>0</v>
      </c>
      <c r="X15" s="9">
        <v>0</v>
      </c>
      <c r="Y15" s="9">
        <v>0</v>
      </c>
      <c r="Z15" s="9">
        <v>0</v>
      </c>
      <c r="AA15" s="9">
        <v>0</v>
      </c>
      <c r="AB15" s="9">
        <v>0</v>
      </c>
      <c r="AC15" s="9">
        <v>0</v>
      </c>
    </row>
  </sheetData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7D48E0-6A19-47A8-9455-9FCFF1BE1A5E}">
  <dimension ref="A1:P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6" max="16" width="9.140625" style="7"/>
  </cols>
  <sheetData>
    <row r="1" spans="1:15" x14ac:dyDescent="0.25">
      <c r="A1" s="1" t="s">
        <v>21</v>
      </c>
    </row>
    <row r="2" spans="1:15" x14ac:dyDescent="0.25">
      <c r="A2" s="2" t="s">
        <v>0</v>
      </c>
      <c r="B2" s="2" t="s">
        <v>1</v>
      </c>
      <c r="C2" s="2">
        <v>2022</v>
      </c>
      <c r="D2" s="2">
        <v>2023</v>
      </c>
      <c r="E2" s="2">
        <v>2024</v>
      </c>
      <c r="F2" s="2">
        <v>2025</v>
      </c>
      <c r="G2" s="2">
        <v>2026</v>
      </c>
      <c r="H2" s="2">
        <v>2027</v>
      </c>
      <c r="I2" s="2">
        <v>2028</v>
      </c>
      <c r="J2" s="2">
        <v>2029</v>
      </c>
      <c r="K2" s="2">
        <v>2030</v>
      </c>
      <c r="L2" s="2">
        <v>2031</v>
      </c>
      <c r="M2" s="2">
        <v>2032</v>
      </c>
      <c r="N2" s="2">
        <v>2033</v>
      </c>
      <c r="O2" s="2">
        <v>2034</v>
      </c>
    </row>
    <row r="3" spans="1:15" x14ac:dyDescent="0.25">
      <c r="A3" s="3" t="s">
        <v>2</v>
      </c>
      <c r="B3" s="3" t="s">
        <v>3</v>
      </c>
      <c r="C3" s="4">
        <v>10160</v>
      </c>
      <c r="D3" s="4">
        <v>8160</v>
      </c>
      <c r="E3" s="4">
        <v>8160</v>
      </c>
      <c r="F3" s="4">
        <v>8160</v>
      </c>
      <c r="G3" s="4">
        <v>8160</v>
      </c>
      <c r="H3" s="4">
        <v>8160</v>
      </c>
      <c r="I3" s="4">
        <v>8160</v>
      </c>
      <c r="J3" s="4">
        <v>6840</v>
      </c>
      <c r="K3" s="4">
        <v>6840</v>
      </c>
      <c r="L3" s="4">
        <v>6840</v>
      </c>
      <c r="M3" s="4">
        <v>6840</v>
      </c>
      <c r="N3" s="4">
        <v>6840</v>
      </c>
      <c r="O3" s="4">
        <v>6840</v>
      </c>
    </row>
    <row r="4" spans="1:15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</row>
    <row r="5" spans="1:15" x14ac:dyDescent="0.25">
      <c r="A5" s="3" t="s">
        <v>2</v>
      </c>
      <c r="B5" s="3" t="s">
        <v>5</v>
      </c>
      <c r="C5" s="4">
        <v>19.95</v>
      </c>
      <c r="D5" s="4">
        <v>28.36</v>
      </c>
      <c r="E5" s="4">
        <v>40.450000000000003</v>
      </c>
      <c r="F5" s="4">
        <v>54.61</v>
      </c>
      <c r="G5" s="4">
        <v>65.02</v>
      </c>
      <c r="H5" s="4">
        <v>73.650000000000006</v>
      </c>
      <c r="I5" s="4">
        <v>84.86</v>
      </c>
      <c r="J5" s="4">
        <v>97.04</v>
      </c>
      <c r="K5" s="4">
        <v>113.33</v>
      </c>
      <c r="L5" s="4">
        <v>127.86</v>
      </c>
      <c r="M5" s="4">
        <v>147.83000000000001</v>
      </c>
      <c r="N5" s="4">
        <v>171.77</v>
      </c>
      <c r="O5" s="4">
        <v>199.12</v>
      </c>
    </row>
    <row r="6" spans="1:15" x14ac:dyDescent="0.25">
      <c r="A6" s="3" t="s">
        <v>2</v>
      </c>
      <c r="B6" s="3" t="s">
        <v>6</v>
      </c>
      <c r="C6" s="4">
        <v>2525</v>
      </c>
      <c r="D6" s="4">
        <v>2525</v>
      </c>
      <c r="E6" s="4">
        <v>2525</v>
      </c>
      <c r="F6" s="4">
        <v>2525</v>
      </c>
      <c r="G6" s="4">
        <v>2525</v>
      </c>
      <c r="H6" s="4">
        <v>2525</v>
      </c>
      <c r="I6" s="4">
        <v>2525</v>
      </c>
      <c r="J6" s="4">
        <v>2525</v>
      </c>
      <c r="K6" s="4">
        <v>2525</v>
      </c>
      <c r="L6" s="4">
        <v>2525</v>
      </c>
      <c r="M6" s="4">
        <v>2525</v>
      </c>
      <c r="N6" s="4">
        <v>2525</v>
      </c>
      <c r="O6" s="4">
        <v>2525</v>
      </c>
    </row>
    <row r="7" spans="1:15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</row>
    <row r="8" spans="1:15" x14ac:dyDescent="0.25">
      <c r="A8" s="3" t="s">
        <v>2</v>
      </c>
      <c r="B8" s="3" t="s">
        <v>8</v>
      </c>
      <c r="C8" s="4">
        <v>50</v>
      </c>
      <c r="D8" s="4">
        <v>50</v>
      </c>
      <c r="E8" s="4">
        <v>50</v>
      </c>
      <c r="F8" s="4">
        <v>50</v>
      </c>
      <c r="G8" s="4">
        <v>50</v>
      </c>
      <c r="H8" s="4">
        <v>50</v>
      </c>
      <c r="I8" s="4">
        <v>50</v>
      </c>
      <c r="J8" s="4">
        <v>50</v>
      </c>
      <c r="K8" s="4">
        <v>50</v>
      </c>
      <c r="L8" s="4">
        <v>50</v>
      </c>
      <c r="M8" s="4">
        <v>50</v>
      </c>
      <c r="N8" s="4">
        <v>50</v>
      </c>
      <c r="O8" s="4">
        <v>50</v>
      </c>
    </row>
    <row r="9" spans="1:15" x14ac:dyDescent="0.25">
      <c r="A9" s="3" t="s">
        <v>2</v>
      </c>
      <c r="B9" s="3" t="s">
        <v>9</v>
      </c>
      <c r="C9" s="4">
        <v>1993.9</v>
      </c>
      <c r="D9" s="4">
        <v>2016.29402293</v>
      </c>
      <c r="E9" s="4">
        <v>2016.29402293</v>
      </c>
      <c r="F9" s="4">
        <v>2016.29402293</v>
      </c>
      <c r="G9" s="4">
        <v>2016.29402293</v>
      </c>
      <c r="H9" s="4">
        <v>2016.29402293</v>
      </c>
      <c r="I9" s="4">
        <v>2016.29402293</v>
      </c>
      <c r="J9" s="4">
        <v>2016.29402293</v>
      </c>
      <c r="K9" s="4">
        <v>2016.29402293</v>
      </c>
      <c r="L9" s="4">
        <v>2016.29402293</v>
      </c>
      <c r="M9" s="4">
        <v>2016.29402293</v>
      </c>
      <c r="N9" s="4">
        <v>2016.29402293</v>
      </c>
      <c r="O9" s="4">
        <v>2016.29402293</v>
      </c>
    </row>
    <row r="10" spans="1:15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2040</v>
      </c>
      <c r="I10" s="4">
        <v>2040</v>
      </c>
      <c r="J10" s="4">
        <v>2040</v>
      </c>
      <c r="K10" s="4">
        <v>2040</v>
      </c>
      <c r="L10" s="4">
        <v>2040</v>
      </c>
      <c r="M10" s="4">
        <v>2040</v>
      </c>
      <c r="N10" s="4">
        <v>2040</v>
      </c>
      <c r="O10" s="4">
        <v>2040</v>
      </c>
    </row>
    <row r="11" spans="1:15" x14ac:dyDescent="0.25">
      <c r="A11" s="3" t="s">
        <v>2</v>
      </c>
      <c r="B11" s="3" t="s">
        <v>11</v>
      </c>
      <c r="C11" s="4">
        <v>1642</v>
      </c>
      <c r="D11" s="4">
        <v>1642</v>
      </c>
      <c r="E11" s="4">
        <v>1642</v>
      </c>
      <c r="F11" s="4">
        <v>1642</v>
      </c>
      <c r="G11" s="4">
        <v>1642</v>
      </c>
      <c r="H11" s="4">
        <v>1642</v>
      </c>
      <c r="I11" s="4">
        <v>1681.8969410699999</v>
      </c>
      <c r="J11" s="4">
        <v>1681.8969410699999</v>
      </c>
      <c r="K11" s="4">
        <v>1681.8969410699999</v>
      </c>
      <c r="L11" s="4">
        <v>1681.8969410699999</v>
      </c>
      <c r="M11" s="4">
        <v>1681.8969410699999</v>
      </c>
      <c r="N11" s="4">
        <v>1681.8969410699999</v>
      </c>
      <c r="O11" s="4">
        <v>1938.78192173</v>
      </c>
    </row>
    <row r="12" spans="1:15" x14ac:dyDescent="0.25">
      <c r="A12" s="3" t="s">
        <v>2</v>
      </c>
      <c r="B12" s="3" t="s">
        <v>12</v>
      </c>
      <c r="C12" s="4">
        <v>1633</v>
      </c>
      <c r="D12" s="4">
        <v>1633</v>
      </c>
      <c r="E12" s="4">
        <v>1633</v>
      </c>
      <c r="F12" s="4">
        <v>1633</v>
      </c>
      <c r="G12" s="4">
        <v>1633</v>
      </c>
      <c r="H12" s="4">
        <v>1633</v>
      </c>
      <c r="I12" s="4">
        <v>1633</v>
      </c>
      <c r="J12" s="4">
        <v>1633</v>
      </c>
      <c r="K12" s="4">
        <v>1633</v>
      </c>
      <c r="L12" s="4">
        <v>1633</v>
      </c>
      <c r="M12" s="4">
        <v>1633</v>
      </c>
      <c r="N12" s="4">
        <v>1633</v>
      </c>
      <c r="O12" s="4">
        <v>1633</v>
      </c>
    </row>
    <row r="13" spans="1:15" x14ac:dyDescent="0.25">
      <c r="A13" s="2" t="s">
        <v>0</v>
      </c>
      <c r="B13" s="2" t="s">
        <v>1</v>
      </c>
      <c r="C13" s="2">
        <v>2022</v>
      </c>
      <c r="D13" s="2">
        <v>2023</v>
      </c>
      <c r="E13" s="2">
        <v>2024</v>
      </c>
      <c r="F13" s="2">
        <v>2025</v>
      </c>
      <c r="G13" s="2">
        <v>2026</v>
      </c>
      <c r="H13" s="2">
        <v>2027</v>
      </c>
      <c r="I13" s="2">
        <v>2028</v>
      </c>
      <c r="J13" s="6">
        <v>2029</v>
      </c>
      <c r="K13" s="6">
        <v>2030</v>
      </c>
      <c r="L13" s="6">
        <v>2031</v>
      </c>
      <c r="M13" s="6">
        <v>2032</v>
      </c>
      <c r="N13" s="6">
        <v>2033</v>
      </c>
      <c r="O13" s="6">
        <v>2034</v>
      </c>
    </row>
    <row r="14" spans="1:15" x14ac:dyDescent="0.25">
      <c r="A14" s="3" t="s">
        <v>13</v>
      </c>
      <c r="B14" s="3" t="s">
        <v>3</v>
      </c>
      <c r="C14" s="4">
        <v>8186</v>
      </c>
      <c r="D14" s="4">
        <v>8186</v>
      </c>
      <c r="E14" s="4">
        <v>8186</v>
      </c>
      <c r="F14" s="4">
        <v>8186</v>
      </c>
      <c r="G14" s="4">
        <v>8186</v>
      </c>
      <c r="H14" s="4">
        <v>6726</v>
      </c>
      <c r="I14" s="4">
        <v>6726</v>
      </c>
      <c r="J14" s="4">
        <v>6726</v>
      </c>
      <c r="K14" s="4">
        <v>5046</v>
      </c>
      <c r="L14" s="4">
        <v>5046</v>
      </c>
      <c r="M14" s="4">
        <v>5046</v>
      </c>
      <c r="N14" s="4">
        <v>5046</v>
      </c>
      <c r="O14" s="4">
        <v>5046</v>
      </c>
    </row>
    <row r="15" spans="1:15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</row>
    <row r="16" spans="1:15" x14ac:dyDescent="0.25">
      <c r="A16" s="3" t="s">
        <v>13</v>
      </c>
      <c r="B16" s="3" t="s">
        <v>5</v>
      </c>
      <c r="C16" s="4">
        <v>7.56</v>
      </c>
      <c r="D16" s="4">
        <v>10.5</v>
      </c>
      <c r="E16" s="4">
        <v>15.05</v>
      </c>
      <c r="F16" s="4">
        <v>20.65</v>
      </c>
      <c r="G16" s="4">
        <v>24.93</v>
      </c>
      <c r="H16" s="4">
        <v>29.09</v>
      </c>
      <c r="I16" s="4">
        <v>34.85</v>
      </c>
      <c r="J16" s="4">
        <v>41.31</v>
      </c>
      <c r="K16" s="4">
        <v>49.32</v>
      </c>
      <c r="L16" s="4">
        <v>56.95</v>
      </c>
      <c r="M16" s="4">
        <v>67.55</v>
      </c>
      <c r="N16" s="4">
        <v>80.3</v>
      </c>
      <c r="O16" s="4">
        <v>94.65</v>
      </c>
    </row>
    <row r="17" spans="1:15" x14ac:dyDescent="0.25">
      <c r="A17" s="3" t="s">
        <v>13</v>
      </c>
      <c r="B17" s="3" t="s">
        <v>6</v>
      </c>
      <c r="C17" s="4">
        <v>722.4</v>
      </c>
      <c r="D17" s="4">
        <v>722.4</v>
      </c>
      <c r="E17" s="4">
        <v>722.4</v>
      </c>
      <c r="F17" s="4">
        <v>722.4</v>
      </c>
      <c r="G17" s="4">
        <v>722.4</v>
      </c>
      <c r="H17" s="4">
        <v>722.4</v>
      </c>
      <c r="I17" s="4">
        <v>722.4</v>
      </c>
      <c r="J17" s="4">
        <v>722.4</v>
      </c>
      <c r="K17" s="4">
        <v>722.4</v>
      </c>
      <c r="L17" s="4">
        <v>722.4</v>
      </c>
      <c r="M17" s="4">
        <v>722.4</v>
      </c>
      <c r="N17" s="4">
        <v>722.4</v>
      </c>
      <c r="O17" s="4">
        <v>722.4</v>
      </c>
    </row>
    <row r="18" spans="1:15" x14ac:dyDescent="0.25">
      <c r="A18" s="3" t="s">
        <v>13</v>
      </c>
      <c r="B18" s="3" t="s">
        <v>7</v>
      </c>
      <c r="C18" s="4">
        <v>2</v>
      </c>
      <c r="D18" s="4">
        <v>2</v>
      </c>
      <c r="E18" s="4">
        <v>2</v>
      </c>
      <c r="F18" s="4">
        <v>2</v>
      </c>
      <c r="G18" s="4">
        <v>2</v>
      </c>
      <c r="H18" s="4">
        <v>2</v>
      </c>
      <c r="I18" s="4">
        <v>2</v>
      </c>
      <c r="J18" s="4">
        <v>2</v>
      </c>
      <c r="K18" s="4">
        <v>2</v>
      </c>
      <c r="L18" s="4">
        <v>2</v>
      </c>
      <c r="M18" s="4">
        <v>2</v>
      </c>
      <c r="N18" s="4">
        <v>2</v>
      </c>
      <c r="O18" s="4">
        <v>2</v>
      </c>
    </row>
    <row r="19" spans="1:15" x14ac:dyDescent="0.25">
      <c r="A19" s="3" t="s">
        <v>13</v>
      </c>
      <c r="B19" s="3" t="s">
        <v>8</v>
      </c>
      <c r="C19" s="4">
        <v>423.5</v>
      </c>
      <c r="D19" s="4">
        <v>423.5</v>
      </c>
      <c r="E19" s="4">
        <v>423.5</v>
      </c>
      <c r="F19" s="4">
        <v>423.5</v>
      </c>
      <c r="G19" s="4">
        <v>423.5</v>
      </c>
      <c r="H19" s="4">
        <v>423.5</v>
      </c>
      <c r="I19" s="4">
        <v>423.5</v>
      </c>
      <c r="J19" s="4">
        <v>423.5</v>
      </c>
      <c r="K19" s="4">
        <v>423.5</v>
      </c>
      <c r="L19" s="4">
        <v>423.5</v>
      </c>
      <c r="M19" s="4">
        <v>423.5</v>
      </c>
      <c r="N19" s="4">
        <v>423.5</v>
      </c>
      <c r="O19" s="4">
        <v>423.5</v>
      </c>
    </row>
    <row r="20" spans="1:15" x14ac:dyDescent="0.25">
      <c r="A20" s="3" t="s">
        <v>13</v>
      </c>
      <c r="B20" s="3" t="s">
        <v>9</v>
      </c>
      <c r="C20" s="4">
        <v>3017.5</v>
      </c>
      <c r="D20" s="4">
        <v>3017.5</v>
      </c>
      <c r="E20" s="4">
        <v>3017.5</v>
      </c>
      <c r="F20" s="4">
        <v>3017.5</v>
      </c>
      <c r="G20" s="4">
        <v>3017.5</v>
      </c>
      <c r="H20" s="4">
        <v>3017.5</v>
      </c>
      <c r="I20" s="4">
        <v>3017.5</v>
      </c>
      <c r="J20" s="4">
        <v>3017.5</v>
      </c>
      <c r="K20" s="4">
        <v>3017.5</v>
      </c>
      <c r="L20" s="4">
        <v>3017.5</v>
      </c>
      <c r="M20" s="4">
        <v>3017.5</v>
      </c>
      <c r="N20" s="4">
        <v>3017.5</v>
      </c>
      <c r="O20" s="4">
        <v>3017.5</v>
      </c>
    </row>
    <row r="21" spans="1:15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</row>
    <row r="22" spans="1:15" x14ac:dyDescent="0.25">
      <c r="A22" s="3" t="s">
        <v>13</v>
      </c>
      <c r="B22" s="3" t="s">
        <v>11</v>
      </c>
      <c r="C22" s="4">
        <v>1829.5</v>
      </c>
      <c r="D22" s="4">
        <v>1829.5</v>
      </c>
      <c r="E22" s="4">
        <v>1829.5</v>
      </c>
      <c r="F22" s="4">
        <v>2059.0061868000003</v>
      </c>
      <c r="G22" s="4">
        <v>2783.2700534000001</v>
      </c>
      <c r="H22" s="4">
        <v>3499.1906622000001</v>
      </c>
      <c r="I22" s="4">
        <v>4351.0447552000005</v>
      </c>
      <c r="J22" s="4">
        <v>4351.0447552000005</v>
      </c>
      <c r="K22" s="4">
        <v>4351.0447552000005</v>
      </c>
      <c r="L22" s="4">
        <v>4351.0447552000005</v>
      </c>
      <c r="M22" s="4">
        <v>4351.0447552000005</v>
      </c>
      <c r="N22" s="4">
        <v>4351.0447552000005</v>
      </c>
      <c r="O22" s="4">
        <v>4351.0447552000005</v>
      </c>
    </row>
    <row r="23" spans="1:15" x14ac:dyDescent="0.25">
      <c r="A23" s="3" t="s">
        <v>13</v>
      </c>
      <c r="B23" s="3" t="s">
        <v>12</v>
      </c>
      <c r="C23" s="4">
        <v>677</v>
      </c>
      <c r="D23" s="4">
        <v>677</v>
      </c>
      <c r="E23" s="4">
        <v>677</v>
      </c>
      <c r="F23" s="4">
        <v>677</v>
      </c>
      <c r="G23" s="4">
        <v>677</v>
      </c>
      <c r="H23" s="4">
        <v>677</v>
      </c>
      <c r="I23" s="4">
        <v>677</v>
      </c>
      <c r="J23" s="4">
        <v>677</v>
      </c>
      <c r="K23" s="4">
        <v>1012.9064588</v>
      </c>
      <c r="L23" s="4">
        <v>1012.9064588</v>
      </c>
      <c r="M23" s="4">
        <v>1012.9064588</v>
      </c>
      <c r="N23" s="4">
        <v>1012.9064588</v>
      </c>
      <c r="O23" s="4">
        <v>1012.9064588</v>
      </c>
    </row>
    <row r="24" spans="1:15" x14ac:dyDescent="0.25">
      <c r="A24" s="2" t="s">
        <v>0</v>
      </c>
      <c r="B24" s="2" t="s">
        <v>1</v>
      </c>
      <c r="C24" s="2">
        <v>2022</v>
      </c>
      <c r="D24" s="2">
        <v>2023</v>
      </c>
      <c r="E24" s="2">
        <v>2024</v>
      </c>
      <c r="F24" s="2">
        <v>2025</v>
      </c>
      <c r="G24" s="2">
        <v>2026</v>
      </c>
      <c r="H24" s="2">
        <v>2027</v>
      </c>
      <c r="I24" s="2">
        <v>2028</v>
      </c>
      <c r="J24" s="6">
        <v>2029</v>
      </c>
      <c r="K24" s="6">
        <v>2030</v>
      </c>
      <c r="L24" s="6">
        <v>2031</v>
      </c>
      <c r="M24" s="6">
        <v>2032</v>
      </c>
      <c r="N24" s="6">
        <v>2033</v>
      </c>
      <c r="O24" s="6">
        <v>2034</v>
      </c>
    </row>
    <row r="25" spans="1:15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</row>
    <row r="26" spans="1:15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</row>
    <row r="27" spans="1:15" x14ac:dyDescent="0.25">
      <c r="A27" s="3" t="s">
        <v>14</v>
      </c>
      <c r="B27" s="3" t="s">
        <v>5</v>
      </c>
      <c r="C27" s="4">
        <v>18.010000000000002</v>
      </c>
      <c r="D27" s="4">
        <v>22.41</v>
      </c>
      <c r="E27" s="4">
        <v>26.39</v>
      </c>
      <c r="F27" s="4">
        <v>30.01</v>
      </c>
      <c r="G27" s="4">
        <v>33.29</v>
      </c>
      <c r="H27" s="4">
        <v>36.35</v>
      </c>
      <c r="I27" s="4">
        <v>39.33</v>
      </c>
      <c r="J27" s="4">
        <v>42.1</v>
      </c>
      <c r="K27" s="4">
        <v>44.68</v>
      </c>
      <c r="L27" s="4">
        <v>47.13</v>
      </c>
      <c r="M27" s="4">
        <v>49.59</v>
      </c>
      <c r="N27" s="4">
        <v>53.16</v>
      </c>
      <c r="O27" s="4">
        <v>58.81</v>
      </c>
    </row>
    <row r="28" spans="1:15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</row>
    <row r="29" spans="1:15" x14ac:dyDescent="0.25">
      <c r="A29" s="3" t="s">
        <v>14</v>
      </c>
      <c r="B29" s="3" t="s">
        <v>7</v>
      </c>
      <c r="C29" s="4">
        <v>130</v>
      </c>
      <c r="D29" s="4">
        <v>130</v>
      </c>
      <c r="E29" s="4">
        <v>130</v>
      </c>
      <c r="F29" s="4">
        <v>130</v>
      </c>
      <c r="G29" s="4">
        <v>130</v>
      </c>
      <c r="H29" s="4">
        <v>130</v>
      </c>
      <c r="I29" s="4">
        <v>130</v>
      </c>
      <c r="J29" s="4">
        <v>130</v>
      </c>
      <c r="K29" s="4">
        <v>130</v>
      </c>
      <c r="L29" s="4">
        <v>130</v>
      </c>
      <c r="M29" s="4">
        <v>130</v>
      </c>
      <c r="N29" s="4">
        <v>130</v>
      </c>
      <c r="O29" s="4">
        <v>130</v>
      </c>
    </row>
    <row r="30" spans="1:15" x14ac:dyDescent="0.25">
      <c r="A30" s="3" t="s">
        <v>14</v>
      </c>
      <c r="B30" s="3" t="s">
        <v>8</v>
      </c>
      <c r="C30" s="4">
        <v>264.8</v>
      </c>
      <c r="D30" s="4">
        <v>264.8</v>
      </c>
      <c r="E30" s="4">
        <v>264.8</v>
      </c>
      <c r="F30" s="4">
        <v>264.8</v>
      </c>
      <c r="G30" s="4">
        <v>264.8</v>
      </c>
      <c r="H30" s="4">
        <v>264.8</v>
      </c>
      <c r="I30" s="4">
        <v>264.8</v>
      </c>
      <c r="J30" s="4">
        <v>264.8</v>
      </c>
      <c r="K30" s="4">
        <v>264.8</v>
      </c>
      <c r="L30" s="4">
        <v>264.8</v>
      </c>
      <c r="M30" s="4">
        <v>264.8</v>
      </c>
      <c r="N30" s="4">
        <v>264.8</v>
      </c>
      <c r="O30" s="4">
        <v>264.8</v>
      </c>
    </row>
    <row r="31" spans="1:15" x14ac:dyDescent="0.25">
      <c r="A31" s="3" t="s">
        <v>14</v>
      </c>
      <c r="B31" s="3" t="s">
        <v>9</v>
      </c>
      <c r="C31" s="4">
        <v>2442.3000000000002</v>
      </c>
      <c r="D31" s="4">
        <v>2442.3000000000002</v>
      </c>
      <c r="E31" s="4">
        <v>1595.2533842600001</v>
      </c>
      <c r="F31" s="4">
        <v>1595.2533842600001</v>
      </c>
      <c r="G31" s="4">
        <v>1595.2533842600001</v>
      </c>
      <c r="H31" s="4">
        <v>1595.2533842600001</v>
      </c>
      <c r="I31" s="4">
        <v>1595.2533842600001</v>
      </c>
      <c r="J31" s="4">
        <v>1595.2533842600001</v>
      </c>
      <c r="K31" s="4">
        <v>1595.2533842600001</v>
      </c>
      <c r="L31" s="4">
        <v>1595.2533842600001</v>
      </c>
      <c r="M31" s="4">
        <v>1595.2533842600001</v>
      </c>
      <c r="N31" s="4">
        <v>1595.2533842600001</v>
      </c>
      <c r="O31" s="4">
        <v>1595.2533842600001</v>
      </c>
    </row>
    <row r="32" spans="1:15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</row>
    <row r="33" spans="1:15" x14ac:dyDescent="0.25">
      <c r="A33" s="3" t="s">
        <v>14</v>
      </c>
      <c r="B33" s="3" t="s">
        <v>11</v>
      </c>
      <c r="C33" s="4">
        <v>438</v>
      </c>
      <c r="D33" s="4">
        <v>438</v>
      </c>
      <c r="E33" s="4">
        <v>438</v>
      </c>
      <c r="F33" s="4">
        <v>438</v>
      </c>
      <c r="G33" s="4">
        <v>438</v>
      </c>
      <c r="H33" s="4">
        <v>438</v>
      </c>
      <c r="I33" s="4">
        <v>438</v>
      </c>
      <c r="J33" s="4">
        <v>438</v>
      </c>
      <c r="K33" s="4">
        <v>438</v>
      </c>
      <c r="L33" s="4">
        <v>438</v>
      </c>
      <c r="M33" s="4">
        <v>438</v>
      </c>
      <c r="N33" s="4">
        <v>438</v>
      </c>
      <c r="O33" s="4">
        <v>438</v>
      </c>
    </row>
    <row r="34" spans="1:15" x14ac:dyDescent="0.25">
      <c r="A34" s="3" t="s">
        <v>14</v>
      </c>
      <c r="B34" s="3" t="s">
        <v>12</v>
      </c>
      <c r="C34" s="4">
        <v>2054</v>
      </c>
      <c r="D34" s="4">
        <v>2054</v>
      </c>
      <c r="E34" s="4">
        <v>2054</v>
      </c>
      <c r="F34" s="4">
        <v>2054</v>
      </c>
      <c r="G34" s="4">
        <v>2054</v>
      </c>
      <c r="H34" s="4">
        <v>2054</v>
      </c>
      <c r="I34" s="4">
        <v>2054</v>
      </c>
      <c r="J34" s="4">
        <v>2054</v>
      </c>
      <c r="K34" s="4">
        <v>2054</v>
      </c>
      <c r="L34" s="4">
        <v>2054</v>
      </c>
      <c r="M34" s="4">
        <v>2054</v>
      </c>
      <c r="N34" s="4">
        <v>2054</v>
      </c>
      <c r="O34" s="4">
        <v>2054</v>
      </c>
    </row>
    <row r="35" spans="1:15" x14ac:dyDescent="0.25">
      <c r="A35" s="2" t="s">
        <v>0</v>
      </c>
      <c r="B35" s="2" t="s">
        <v>1</v>
      </c>
      <c r="C35" s="2">
        <v>2022</v>
      </c>
      <c r="D35" s="2">
        <v>2023</v>
      </c>
      <c r="E35" s="2">
        <v>2024</v>
      </c>
      <c r="F35" s="2">
        <v>2025</v>
      </c>
      <c r="G35" s="2">
        <v>2026</v>
      </c>
      <c r="H35" s="2">
        <v>2027</v>
      </c>
      <c r="I35" s="2">
        <v>2028</v>
      </c>
      <c r="J35" s="6">
        <v>2029</v>
      </c>
      <c r="K35" s="6">
        <v>2030</v>
      </c>
      <c r="L35" s="6">
        <v>2031</v>
      </c>
      <c r="M35" s="6">
        <v>2032</v>
      </c>
      <c r="N35" s="6">
        <v>2033</v>
      </c>
      <c r="O35" s="6">
        <v>2034</v>
      </c>
    </row>
    <row r="36" spans="1:15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</row>
    <row r="37" spans="1:15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</row>
    <row r="38" spans="1:15" x14ac:dyDescent="0.25">
      <c r="A38" s="3" t="s">
        <v>15</v>
      </c>
      <c r="B38" s="3" t="s">
        <v>5</v>
      </c>
      <c r="C38" s="4">
        <v>1.51</v>
      </c>
      <c r="D38" s="4">
        <v>2.08</v>
      </c>
      <c r="E38" s="4">
        <v>2.84</v>
      </c>
      <c r="F38" s="4">
        <v>3.74</v>
      </c>
      <c r="G38" s="4">
        <v>4.49</v>
      </c>
      <c r="H38" s="4">
        <v>5.25</v>
      </c>
      <c r="I38" s="4">
        <v>6.36</v>
      </c>
      <c r="J38" s="4">
        <v>7.61</v>
      </c>
      <c r="K38" s="4">
        <v>9.06</v>
      </c>
      <c r="L38" s="4">
        <v>10.42</v>
      </c>
      <c r="M38" s="4">
        <v>12.12</v>
      </c>
      <c r="N38" s="4">
        <v>13.95</v>
      </c>
      <c r="O38" s="4">
        <v>15.88</v>
      </c>
    </row>
    <row r="39" spans="1:15" x14ac:dyDescent="0.25">
      <c r="A39" s="3" t="s">
        <v>15</v>
      </c>
      <c r="B39" s="3" t="s">
        <v>6</v>
      </c>
      <c r="C39" s="4">
        <v>2263.1</v>
      </c>
      <c r="D39" s="4">
        <v>2263.1</v>
      </c>
      <c r="E39" s="4">
        <v>2263.1</v>
      </c>
      <c r="F39" s="4">
        <v>2263.1</v>
      </c>
      <c r="G39" s="4">
        <v>2263.1</v>
      </c>
      <c r="H39" s="4">
        <v>2263.1</v>
      </c>
      <c r="I39" s="4">
        <v>2263.1</v>
      </c>
      <c r="J39" s="4">
        <v>2263.1</v>
      </c>
      <c r="K39" s="4">
        <v>2263.1</v>
      </c>
      <c r="L39" s="4">
        <v>2263.1</v>
      </c>
      <c r="M39" s="4">
        <v>2263.1</v>
      </c>
      <c r="N39" s="4">
        <v>2263.1</v>
      </c>
      <c r="O39" s="4">
        <v>2263.1</v>
      </c>
    </row>
    <row r="40" spans="1:15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</row>
    <row r="41" spans="1:15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</row>
    <row r="42" spans="1:15" x14ac:dyDescent="0.25">
      <c r="A42" s="3" t="s">
        <v>15</v>
      </c>
      <c r="B42" s="3" t="s">
        <v>9</v>
      </c>
      <c r="C42" s="4">
        <v>178</v>
      </c>
      <c r="D42" s="4">
        <v>178</v>
      </c>
      <c r="E42" s="4">
        <v>178</v>
      </c>
      <c r="F42" s="4">
        <v>178</v>
      </c>
      <c r="G42" s="4">
        <v>178</v>
      </c>
      <c r="H42" s="4">
        <v>178</v>
      </c>
      <c r="I42" s="4">
        <v>178</v>
      </c>
      <c r="J42" s="4">
        <v>178</v>
      </c>
      <c r="K42" s="4">
        <v>178</v>
      </c>
      <c r="L42" s="4">
        <v>178</v>
      </c>
      <c r="M42" s="4">
        <v>178</v>
      </c>
      <c r="N42" s="4">
        <v>178</v>
      </c>
      <c r="O42" s="4">
        <v>178</v>
      </c>
    </row>
    <row r="43" spans="1:15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</row>
    <row r="44" spans="1:15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</row>
    <row r="45" spans="1:15" x14ac:dyDescent="0.25">
      <c r="A45" s="3" t="s">
        <v>15</v>
      </c>
      <c r="B45" s="3" t="s">
        <v>12</v>
      </c>
      <c r="C45" s="4">
        <v>563.6</v>
      </c>
      <c r="D45" s="4">
        <v>563.6</v>
      </c>
      <c r="E45" s="4">
        <v>563.6</v>
      </c>
      <c r="F45" s="4">
        <v>563.6</v>
      </c>
      <c r="G45" s="4">
        <v>563.6</v>
      </c>
      <c r="H45" s="4">
        <v>563.6</v>
      </c>
      <c r="I45" s="4">
        <v>563.6</v>
      </c>
      <c r="J45" s="4">
        <v>563.6</v>
      </c>
      <c r="K45" s="4">
        <v>563.6</v>
      </c>
      <c r="L45" s="4">
        <v>563.6</v>
      </c>
      <c r="M45" s="4">
        <v>563.6</v>
      </c>
      <c r="N45" s="4">
        <v>563.6</v>
      </c>
      <c r="O45" s="4">
        <v>563.6</v>
      </c>
    </row>
    <row r="46" spans="1:15" x14ac:dyDescent="0.25">
      <c r="A46" s="2" t="s">
        <v>0</v>
      </c>
      <c r="B46" s="2" t="s">
        <v>1</v>
      </c>
      <c r="C46" s="2">
        <v>2022</v>
      </c>
      <c r="D46" s="2">
        <v>2023</v>
      </c>
      <c r="E46" s="2">
        <v>2024</v>
      </c>
      <c r="F46" s="2">
        <v>2025</v>
      </c>
      <c r="G46" s="2">
        <v>2026</v>
      </c>
      <c r="H46" s="2">
        <v>2027</v>
      </c>
      <c r="I46" s="2">
        <v>2028</v>
      </c>
      <c r="J46" s="6">
        <v>2029</v>
      </c>
      <c r="K46" s="6">
        <v>2030</v>
      </c>
      <c r="L46" s="6">
        <v>2031</v>
      </c>
      <c r="M46" s="6">
        <v>2032</v>
      </c>
      <c r="N46" s="6">
        <v>2033</v>
      </c>
      <c r="O46" s="6">
        <v>2034</v>
      </c>
    </row>
    <row r="47" spans="1:15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</row>
    <row r="48" spans="1:15" x14ac:dyDescent="0.25">
      <c r="A48" s="3" t="s">
        <v>16</v>
      </c>
      <c r="B48" s="3" t="s">
        <v>4</v>
      </c>
      <c r="C48" s="4">
        <v>4660</v>
      </c>
      <c r="D48" s="4">
        <v>4660</v>
      </c>
      <c r="E48" s="4">
        <v>4660</v>
      </c>
      <c r="F48" s="4">
        <v>4660</v>
      </c>
      <c r="G48" s="4">
        <v>4660</v>
      </c>
      <c r="H48" s="4">
        <v>4660</v>
      </c>
      <c r="I48" s="4">
        <v>4660</v>
      </c>
      <c r="J48" s="4">
        <v>4660</v>
      </c>
      <c r="K48" s="4">
        <v>4660</v>
      </c>
      <c r="L48" s="4">
        <v>4660</v>
      </c>
      <c r="M48" s="4">
        <v>4660</v>
      </c>
      <c r="N48" s="4">
        <v>3210</v>
      </c>
      <c r="O48" s="4">
        <v>3210</v>
      </c>
    </row>
    <row r="49" spans="1:15" x14ac:dyDescent="0.25">
      <c r="A49" s="3" t="s">
        <v>16</v>
      </c>
      <c r="B49" s="3" t="s">
        <v>5</v>
      </c>
      <c r="C49" s="4">
        <v>9.5299999999999994</v>
      </c>
      <c r="D49" s="4">
        <v>13.49</v>
      </c>
      <c r="E49" s="4">
        <v>19.18</v>
      </c>
      <c r="F49" s="4">
        <v>26.67</v>
      </c>
      <c r="G49" s="4">
        <v>32.64</v>
      </c>
      <c r="H49" s="4">
        <v>38.11</v>
      </c>
      <c r="I49" s="4">
        <v>46.94</v>
      </c>
      <c r="J49" s="4">
        <v>56.66</v>
      </c>
      <c r="K49" s="4">
        <v>68.150000000000006</v>
      </c>
      <c r="L49" s="4">
        <v>79.680000000000007</v>
      </c>
      <c r="M49" s="4">
        <v>94.8</v>
      </c>
      <c r="N49" s="4">
        <v>112</v>
      </c>
      <c r="O49" s="4">
        <v>131.25</v>
      </c>
    </row>
    <row r="50" spans="1:15" x14ac:dyDescent="0.25">
      <c r="A50" s="3" t="s">
        <v>16</v>
      </c>
      <c r="B50" s="3" t="s">
        <v>6</v>
      </c>
      <c r="C50" s="4">
        <v>2206</v>
      </c>
      <c r="D50" s="4">
        <v>2206</v>
      </c>
      <c r="E50" s="4">
        <v>2206</v>
      </c>
      <c r="F50" s="4">
        <v>2206</v>
      </c>
      <c r="G50" s="4">
        <v>2206</v>
      </c>
      <c r="H50" s="4">
        <v>2206</v>
      </c>
      <c r="I50" s="4">
        <v>2206</v>
      </c>
      <c r="J50" s="4">
        <v>2206</v>
      </c>
      <c r="K50" s="4">
        <v>2206</v>
      </c>
      <c r="L50" s="4">
        <v>2206</v>
      </c>
      <c r="M50" s="4">
        <v>2206</v>
      </c>
      <c r="N50" s="4">
        <v>2206</v>
      </c>
      <c r="O50" s="4">
        <v>2206</v>
      </c>
    </row>
    <row r="51" spans="1:15" x14ac:dyDescent="0.25">
      <c r="A51" s="3" t="s">
        <v>16</v>
      </c>
      <c r="B51" s="3" t="s">
        <v>7</v>
      </c>
      <c r="C51" s="4">
        <v>55</v>
      </c>
      <c r="D51" s="4">
        <v>55</v>
      </c>
      <c r="E51" s="4">
        <v>55</v>
      </c>
      <c r="F51" s="4">
        <v>55</v>
      </c>
      <c r="G51" s="4">
        <v>55</v>
      </c>
      <c r="H51" s="4">
        <v>55</v>
      </c>
      <c r="I51" s="4">
        <v>55</v>
      </c>
      <c r="J51" s="4">
        <v>55</v>
      </c>
      <c r="K51" s="4">
        <v>55</v>
      </c>
      <c r="L51" s="4">
        <v>55</v>
      </c>
      <c r="M51" s="4">
        <v>55</v>
      </c>
      <c r="N51" s="4">
        <v>55</v>
      </c>
      <c r="O51" s="4">
        <v>55</v>
      </c>
    </row>
    <row r="52" spans="1:15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</row>
    <row r="53" spans="1:15" x14ac:dyDescent="0.25">
      <c r="A53" s="3" t="s">
        <v>16</v>
      </c>
      <c r="B53" s="3" t="s">
        <v>9</v>
      </c>
      <c r="C53" s="4">
        <v>2382</v>
      </c>
      <c r="D53" s="4">
        <v>2382</v>
      </c>
      <c r="E53" s="4">
        <v>3253.2736780499999</v>
      </c>
      <c r="F53" s="4">
        <v>3395.3089816500001</v>
      </c>
      <c r="G53" s="4">
        <v>3395.3089816500001</v>
      </c>
      <c r="H53" s="4">
        <v>3395.3089816500001</v>
      </c>
      <c r="I53" s="4">
        <v>3395.3089816500001</v>
      </c>
      <c r="J53" s="4">
        <v>3395.3089816500001</v>
      </c>
      <c r="K53" s="4">
        <v>3395.3089816500001</v>
      </c>
      <c r="L53" s="4">
        <v>3395.3089816500001</v>
      </c>
      <c r="M53" s="4">
        <v>2885.3089816500001</v>
      </c>
      <c r="N53" s="4">
        <v>3721.8979651499999</v>
      </c>
      <c r="O53" s="4">
        <v>3721.8979651499999</v>
      </c>
    </row>
    <row r="54" spans="1:15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235.32641229999999</v>
      </c>
      <c r="O54" s="4">
        <v>235.32641229999999</v>
      </c>
    </row>
    <row r="55" spans="1:15" x14ac:dyDescent="0.25">
      <c r="A55" s="3" t="s">
        <v>16</v>
      </c>
      <c r="B55" s="3" t="s">
        <v>11</v>
      </c>
      <c r="C55" s="4">
        <v>971</v>
      </c>
      <c r="D55" s="4">
        <v>971</v>
      </c>
      <c r="E55" s="4">
        <v>971</v>
      </c>
      <c r="F55" s="4">
        <v>1071</v>
      </c>
      <c r="G55" s="4">
        <v>1231</v>
      </c>
      <c r="H55" s="4">
        <v>1391</v>
      </c>
      <c r="I55" s="4">
        <v>1551</v>
      </c>
      <c r="J55" s="4">
        <v>1711</v>
      </c>
      <c r="K55" s="4">
        <v>1871</v>
      </c>
      <c r="L55" s="4">
        <v>1871</v>
      </c>
      <c r="M55" s="4">
        <v>1871</v>
      </c>
      <c r="N55" s="4">
        <v>1871</v>
      </c>
      <c r="O55" s="4">
        <v>1871</v>
      </c>
    </row>
    <row r="56" spans="1:15" x14ac:dyDescent="0.25">
      <c r="A56" s="3" t="s">
        <v>16</v>
      </c>
      <c r="B56" s="3" t="s">
        <v>12</v>
      </c>
      <c r="C56" s="4">
        <v>4119</v>
      </c>
      <c r="D56" s="4">
        <v>4119</v>
      </c>
      <c r="E56" s="4">
        <v>4119</v>
      </c>
      <c r="F56" s="4">
        <v>4519</v>
      </c>
      <c r="G56" s="4">
        <v>4939</v>
      </c>
      <c r="H56" s="4">
        <v>5359</v>
      </c>
      <c r="I56" s="4">
        <v>5779</v>
      </c>
      <c r="J56" s="4">
        <v>6199</v>
      </c>
      <c r="K56" s="4">
        <v>6619</v>
      </c>
      <c r="L56" s="4">
        <v>6619</v>
      </c>
      <c r="M56" s="4">
        <v>6619</v>
      </c>
      <c r="N56" s="4">
        <v>6619</v>
      </c>
      <c r="O56" s="4">
        <v>6619</v>
      </c>
    </row>
    <row r="59" spans="1:15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</row>
  </sheetData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C9E4B1-BFAF-49E7-8AD9-3CB5834BF18C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83</v>
      </c>
      <c r="Q1" s="1" t="s">
        <v>84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49450.514688991301</v>
      </c>
      <c r="D3" s="4">
        <v>44719.782199351597</v>
      </c>
      <c r="E3" s="4">
        <v>45553.926651280301</v>
      </c>
      <c r="F3" s="4">
        <v>44561.705350963399</v>
      </c>
      <c r="G3" s="4">
        <v>42890.286663263403</v>
      </c>
      <c r="H3" s="4">
        <v>45019.369444251897</v>
      </c>
      <c r="I3" s="4">
        <v>43950.386366847597</v>
      </c>
      <c r="J3" s="4">
        <v>37092.135908729899</v>
      </c>
      <c r="K3" s="4">
        <v>35028.278016310098</v>
      </c>
      <c r="L3" s="4">
        <v>31898.601588493799</v>
      </c>
      <c r="M3" s="4">
        <v>30866.902162123501</v>
      </c>
      <c r="N3" s="4">
        <v>35316.713074338099</v>
      </c>
      <c r="O3" s="4">
        <v>35554.783852507499</v>
      </c>
      <c r="Q3" s="3" t="s">
        <v>2</v>
      </c>
      <c r="R3" s="3" t="s">
        <v>3</v>
      </c>
      <c r="S3" s="4">
        <v>48103.802900232899</v>
      </c>
      <c r="T3" s="4">
        <v>43843.853391200399</v>
      </c>
      <c r="U3" s="4">
        <v>43914.543152704697</v>
      </c>
      <c r="V3" s="4">
        <v>43394.666378728398</v>
      </c>
      <c r="W3" s="4">
        <v>41981.688785218197</v>
      </c>
      <c r="X3" s="4">
        <v>43133.392652807903</v>
      </c>
      <c r="Y3" s="4">
        <v>42378.101504762803</v>
      </c>
      <c r="Z3" s="4">
        <v>35709.393472447497</v>
      </c>
      <c r="AA3" s="4">
        <v>33480.897133977698</v>
      </c>
      <c r="AB3" s="4">
        <v>30493.547793495502</v>
      </c>
      <c r="AC3" s="4">
        <v>29408.139603447202</v>
      </c>
      <c r="AD3" s="4">
        <v>33152.4045900208</v>
      </c>
      <c r="AE3" s="4">
        <v>33334.621239053602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24.328895130999999</v>
      </c>
      <c r="D5" s="4">
        <v>32.866471929150102</v>
      </c>
      <c r="E5" s="4">
        <v>48.5983918572202</v>
      </c>
      <c r="F5" s="4">
        <v>67.244919674130003</v>
      </c>
      <c r="G5" s="4">
        <v>78.517280421479896</v>
      </c>
      <c r="H5" s="4">
        <v>85.869365265550101</v>
      </c>
      <c r="I5" s="4">
        <v>98.954795081080405</v>
      </c>
      <c r="J5" s="4">
        <v>110.30858576982</v>
      </c>
      <c r="K5" s="4">
        <v>125.572234556559</v>
      </c>
      <c r="L5" s="4">
        <v>132.52693277585001</v>
      </c>
      <c r="M5" s="4">
        <v>150.16165826147</v>
      </c>
      <c r="N5" s="4">
        <v>185.35663767013</v>
      </c>
      <c r="O5" s="4">
        <v>211.86907550676901</v>
      </c>
      <c r="Q5" s="3" t="s">
        <v>2</v>
      </c>
      <c r="R5" s="3" t="s">
        <v>5</v>
      </c>
      <c r="S5" s="4">
        <v>25.137381772459999</v>
      </c>
      <c r="T5" s="4">
        <v>32.6956567852001</v>
      </c>
      <c r="U5" s="4">
        <v>49.122749082060203</v>
      </c>
      <c r="V5" s="4">
        <v>67.232828824430001</v>
      </c>
      <c r="W5" s="4">
        <v>81.361415064839903</v>
      </c>
      <c r="X5" s="4">
        <v>87.804356048230105</v>
      </c>
      <c r="Y5" s="4">
        <v>98.807352715230394</v>
      </c>
      <c r="Z5" s="4">
        <v>107.50695588181</v>
      </c>
      <c r="AA5" s="4">
        <v>123.403073201079</v>
      </c>
      <c r="AB5" s="4">
        <v>130.160687514481</v>
      </c>
      <c r="AC5" s="4">
        <v>146.37285776401001</v>
      </c>
      <c r="AD5" s="4">
        <v>179.83974205035</v>
      </c>
      <c r="AE5" s="4">
        <v>199.149827096519</v>
      </c>
    </row>
    <row r="6" spans="1:31" x14ac:dyDescent="0.25">
      <c r="A6" s="3" t="s">
        <v>2</v>
      </c>
      <c r="B6" s="3" t="s">
        <v>6</v>
      </c>
      <c r="C6" s="4">
        <v>2394.07412359924</v>
      </c>
      <c r="D6" s="4">
        <v>2486.3409988427402</v>
      </c>
      <c r="E6" s="4">
        <v>2584.6220013380898</v>
      </c>
      <c r="F6" s="4">
        <v>2737.4091924903501</v>
      </c>
      <c r="G6" s="4">
        <v>2849.5604484441501</v>
      </c>
      <c r="H6" s="4">
        <v>2388.2971444387499</v>
      </c>
      <c r="I6" s="4">
        <v>2387.3655904903799</v>
      </c>
      <c r="J6" s="4">
        <v>2417.57352305734</v>
      </c>
      <c r="K6" s="4">
        <v>2570.1132847764802</v>
      </c>
      <c r="L6" s="4">
        <v>2707.0121118111101</v>
      </c>
      <c r="M6" s="4">
        <v>2775.40065562783</v>
      </c>
      <c r="N6" s="4">
        <v>2763.1976904634998</v>
      </c>
      <c r="O6" s="4">
        <v>2813.4027276503898</v>
      </c>
      <c r="Q6" s="3" t="s">
        <v>2</v>
      </c>
      <c r="R6" s="3" t="s">
        <v>6</v>
      </c>
      <c r="S6" s="4">
        <v>2441.5695587743198</v>
      </c>
      <c r="T6" s="4">
        <v>2529.1730013595502</v>
      </c>
      <c r="U6" s="4">
        <v>2628.6278758119201</v>
      </c>
      <c r="V6" s="4">
        <v>2699.1571007881798</v>
      </c>
      <c r="W6" s="4">
        <v>2835.6525889404402</v>
      </c>
      <c r="X6" s="4">
        <v>2413.0624272605601</v>
      </c>
      <c r="Y6" s="4">
        <v>2497.1909394598702</v>
      </c>
      <c r="Z6" s="4">
        <v>2462.0221620439102</v>
      </c>
      <c r="AA6" s="4">
        <v>2607.86001520636</v>
      </c>
      <c r="AB6" s="4">
        <v>2721.2018413225801</v>
      </c>
      <c r="AC6" s="4">
        <v>2823.4711816818999</v>
      </c>
      <c r="AD6" s="4">
        <v>2845.86291378035</v>
      </c>
      <c r="AE6" s="4">
        <v>2873.0368907769198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0.24</v>
      </c>
      <c r="U8" s="4">
        <v>0.24</v>
      </c>
      <c r="V8" s="4">
        <v>0.12</v>
      </c>
      <c r="W8" s="4">
        <v>0.15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1554.11653825198</v>
      </c>
      <c r="D9" s="4">
        <v>1565.3342547116099</v>
      </c>
      <c r="E9" s="4">
        <v>1520.23239983331</v>
      </c>
      <c r="F9" s="4">
        <v>1597.19288643134</v>
      </c>
      <c r="G9" s="4">
        <v>1580.1844013907</v>
      </c>
      <c r="H9" s="4">
        <v>1557.80451377594</v>
      </c>
      <c r="I9" s="4">
        <v>1534.26408107775</v>
      </c>
      <c r="J9" s="4">
        <v>1558.5479215150001</v>
      </c>
      <c r="K9" s="4">
        <v>1596.85215996946</v>
      </c>
      <c r="L9" s="4">
        <v>1534.9931667293599</v>
      </c>
      <c r="M9" s="4">
        <v>1545.77725473647</v>
      </c>
      <c r="N9" s="4">
        <v>1601.60194171735</v>
      </c>
      <c r="O9" s="4">
        <v>1585.22344094452</v>
      </c>
      <c r="Q9" s="3" t="s">
        <v>2</v>
      </c>
      <c r="R9" s="3" t="s">
        <v>9</v>
      </c>
      <c r="S9" s="4">
        <v>1556.85439206297</v>
      </c>
      <c r="T9" s="4">
        <v>1603.6887522550701</v>
      </c>
      <c r="U9" s="4">
        <v>1613.8281570470899</v>
      </c>
      <c r="V9" s="4">
        <v>1606.8546823338199</v>
      </c>
      <c r="W9" s="4">
        <v>1600.3135531447599</v>
      </c>
      <c r="X9" s="4">
        <v>1548.10508338046</v>
      </c>
      <c r="Y9" s="4">
        <v>1592.2177881382499</v>
      </c>
      <c r="Z9" s="4">
        <v>1558.6363413679501</v>
      </c>
      <c r="AA9" s="4">
        <v>1574.59795851747</v>
      </c>
      <c r="AB9" s="4">
        <v>1571.5197345152201</v>
      </c>
      <c r="AC9" s="4">
        <v>1587.4630002788899</v>
      </c>
      <c r="AD9" s="4">
        <v>1582.8832713178899</v>
      </c>
      <c r="AE9" s="4">
        <v>1556.85676703537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2603.6869983964398</v>
      </c>
      <c r="I10" s="4">
        <v>3145.87991517928</v>
      </c>
      <c r="J10" s="4">
        <v>2370.7825211418999</v>
      </c>
      <c r="K10" s="4">
        <v>2781.6705287261698</v>
      </c>
      <c r="L10" s="4">
        <v>3153.2932611610599</v>
      </c>
      <c r="M10" s="4">
        <v>3520.48322621131</v>
      </c>
      <c r="N10" s="4">
        <v>3140.25440834049</v>
      </c>
      <c r="O10" s="4">
        <v>3374.9056795704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2795.8644002584601</v>
      </c>
      <c r="Y10" s="4">
        <v>3057.81677318835</v>
      </c>
      <c r="Z10" s="4">
        <v>2310.2040797367899</v>
      </c>
      <c r="AA10" s="4">
        <v>2795.7189611938602</v>
      </c>
      <c r="AB10" s="4">
        <v>3102.6219096628001</v>
      </c>
      <c r="AC10" s="4">
        <v>3409.9572469176301</v>
      </c>
      <c r="AD10" s="4">
        <v>3192.7717462918399</v>
      </c>
      <c r="AE10" s="4">
        <v>3347.6126098488298</v>
      </c>
    </row>
    <row r="11" spans="1:31" x14ac:dyDescent="0.25">
      <c r="A11" s="3" t="s">
        <v>2</v>
      </c>
      <c r="B11" s="3" t="s">
        <v>11</v>
      </c>
      <c r="C11" s="4">
        <v>4311.5881014920351</v>
      </c>
      <c r="D11" s="4">
        <v>4289.303259000545</v>
      </c>
      <c r="E11" s="4">
        <v>4281.3597240866102</v>
      </c>
      <c r="F11" s="4">
        <v>4282.7599052477308</v>
      </c>
      <c r="G11" s="4">
        <v>4267.5824220432241</v>
      </c>
      <c r="H11" s="4">
        <v>4284.8003779427245</v>
      </c>
      <c r="I11" s="4">
        <v>4427.8804847708061</v>
      </c>
      <c r="J11" s="4">
        <v>4416.3546115640966</v>
      </c>
      <c r="K11" s="4">
        <v>4384.6920854560494</v>
      </c>
      <c r="L11" s="4">
        <v>4368.6143445710859</v>
      </c>
      <c r="M11" s="4">
        <v>4382.702786637813</v>
      </c>
      <c r="N11" s="4">
        <v>4410.8828982190025</v>
      </c>
      <c r="O11" s="4">
        <v>5021.0288599082005</v>
      </c>
      <c r="Q11" s="3" t="s">
        <v>2</v>
      </c>
      <c r="R11" s="3" t="s">
        <v>11</v>
      </c>
      <c r="S11" s="4">
        <v>4075.0578436951914</v>
      </c>
      <c r="T11" s="4">
        <v>4078.3527990039802</v>
      </c>
      <c r="U11" s="4">
        <v>4076.4728336149642</v>
      </c>
      <c r="V11" s="4">
        <v>4085.1658882265474</v>
      </c>
      <c r="W11" s="4">
        <v>4093.6274588634669</v>
      </c>
      <c r="X11" s="4">
        <v>4083.1151896138554</v>
      </c>
      <c r="Y11" s="4">
        <v>4199.923532262078</v>
      </c>
      <c r="Z11" s="4">
        <v>4184.4895521683638</v>
      </c>
      <c r="AA11" s="4">
        <v>4182.8696748711254</v>
      </c>
      <c r="AB11" s="4">
        <v>4192.8080412231911</v>
      </c>
      <c r="AC11" s="4">
        <v>4202.9942250089798</v>
      </c>
      <c r="AD11" s="4">
        <v>4182.3147763781535</v>
      </c>
      <c r="AE11" s="4">
        <v>4869.0121758100131</v>
      </c>
    </row>
    <row r="12" spans="1:31" x14ac:dyDescent="0.25">
      <c r="A12" s="3" t="s">
        <v>2</v>
      </c>
      <c r="B12" s="3" t="s">
        <v>12</v>
      </c>
      <c r="C12" s="4">
        <v>4745.20716646855</v>
      </c>
      <c r="D12" s="4">
        <v>4842.1710589798004</v>
      </c>
      <c r="E12" s="4">
        <v>4795.5093096015498</v>
      </c>
      <c r="F12" s="4">
        <v>4706.5826927378303</v>
      </c>
      <c r="G12" s="4">
        <v>4721.2450683693696</v>
      </c>
      <c r="H12" s="4">
        <v>4786.9602148306103</v>
      </c>
      <c r="I12" s="4">
        <v>4762.7364682293401</v>
      </c>
      <c r="J12" s="4">
        <v>4759.5448429018197</v>
      </c>
      <c r="K12" s="4">
        <v>4675.0517961312999</v>
      </c>
      <c r="L12" s="4">
        <v>4675.2381565317401</v>
      </c>
      <c r="M12" s="4">
        <v>4678.98509444297</v>
      </c>
      <c r="N12" s="4">
        <v>4649.4716204983597</v>
      </c>
      <c r="O12" s="4">
        <v>4735.2443964958702</v>
      </c>
      <c r="Q12" s="3" t="s">
        <v>2</v>
      </c>
      <c r="R12" s="3" t="s">
        <v>12</v>
      </c>
      <c r="S12" s="4">
        <v>5158.1890996123302</v>
      </c>
      <c r="T12" s="4">
        <v>5120.3253177730203</v>
      </c>
      <c r="U12" s="4">
        <v>5220.9964511122998</v>
      </c>
      <c r="V12" s="4">
        <v>5106.9758903149896</v>
      </c>
      <c r="W12" s="4">
        <v>5034.8587323109105</v>
      </c>
      <c r="X12" s="4">
        <v>5119.7671588800504</v>
      </c>
      <c r="Y12" s="4">
        <v>5133.3537380704001</v>
      </c>
      <c r="Z12" s="4">
        <v>5128.8831718520196</v>
      </c>
      <c r="AA12" s="4">
        <v>5090.4818866380401</v>
      </c>
      <c r="AB12" s="4">
        <v>5007.4093194029401</v>
      </c>
      <c r="AC12" s="4">
        <v>4963.5939228423804</v>
      </c>
      <c r="AD12" s="4">
        <v>5017.3753963049003</v>
      </c>
      <c r="AE12" s="4">
        <v>4928.1224075093696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6" t="s">
        <v>34</v>
      </c>
      <c r="K13" s="6" t="s">
        <v>35</v>
      </c>
      <c r="L13" s="6" t="s">
        <v>36</v>
      </c>
      <c r="M13" s="6" t="s">
        <v>37</v>
      </c>
      <c r="N13" s="6" t="s">
        <v>38</v>
      </c>
      <c r="O13" s="6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6" t="s">
        <v>34</v>
      </c>
      <c r="AA13" s="6" t="s">
        <v>35</v>
      </c>
      <c r="AB13" s="6" t="s">
        <v>36</v>
      </c>
      <c r="AC13" s="6" t="s">
        <v>37</v>
      </c>
      <c r="AD13" s="6" t="s">
        <v>38</v>
      </c>
      <c r="AE13" s="6" t="s">
        <v>39</v>
      </c>
    </row>
    <row r="14" spans="1:31" x14ac:dyDescent="0.25">
      <c r="A14" s="3" t="s">
        <v>13</v>
      </c>
      <c r="B14" s="3" t="s">
        <v>3</v>
      </c>
      <c r="C14" s="4">
        <v>41249.010553461099</v>
      </c>
      <c r="D14" s="4">
        <v>43896.732782218904</v>
      </c>
      <c r="E14" s="4">
        <v>44413.558569480301</v>
      </c>
      <c r="F14" s="4">
        <v>44409.178891242598</v>
      </c>
      <c r="G14" s="4">
        <v>42744.027279544498</v>
      </c>
      <c r="H14" s="4">
        <v>36663.859843287602</v>
      </c>
      <c r="I14" s="4">
        <v>35848.003734541096</v>
      </c>
      <c r="J14" s="4">
        <v>33398.524934783803</v>
      </c>
      <c r="K14" s="4">
        <v>29581.751694159699</v>
      </c>
      <c r="L14" s="4">
        <v>29169.943093624399</v>
      </c>
      <c r="M14" s="4">
        <v>29048.815483481001</v>
      </c>
      <c r="N14" s="4">
        <v>29253.075064115001</v>
      </c>
      <c r="O14" s="4">
        <v>29081.161744754299</v>
      </c>
      <c r="Q14" s="3" t="s">
        <v>13</v>
      </c>
      <c r="R14" s="3" t="s">
        <v>3</v>
      </c>
      <c r="S14" s="4">
        <v>40867.051916139499</v>
      </c>
      <c r="T14" s="4">
        <v>43373.044106902802</v>
      </c>
      <c r="U14" s="4">
        <v>43744.629830860802</v>
      </c>
      <c r="V14" s="4">
        <v>43571.741716669501</v>
      </c>
      <c r="W14" s="4">
        <v>42031.634287283501</v>
      </c>
      <c r="X14" s="4">
        <v>36599.736604387901</v>
      </c>
      <c r="Y14" s="4">
        <v>35650.595231927</v>
      </c>
      <c r="Z14" s="4">
        <v>33319.441830563999</v>
      </c>
      <c r="AA14" s="4">
        <v>29517.730369928198</v>
      </c>
      <c r="AB14" s="4">
        <v>28975.029946479801</v>
      </c>
      <c r="AC14" s="4">
        <v>28809.256761343098</v>
      </c>
      <c r="AD14" s="4">
        <v>29152.974453757899</v>
      </c>
      <c r="AE14" s="4">
        <v>29031.167135838801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7.67968171433</v>
      </c>
      <c r="D16" s="4">
        <v>10.620847947650001</v>
      </c>
      <c r="E16" s="4">
        <v>15.78020313427</v>
      </c>
      <c r="F16" s="4">
        <v>21.4759806988199</v>
      </c>
      <c r="G16" s="4">
        <v>26.213506671680001</v>
      </c>
      <c r="H16" s="4">
        <v>32.539650859459996</v>
      </c>
      <c r="I16" s="4">
        <v>39.5645599999201</v>
      </c>
      <c r="J16" s="4">
        <v>43.64055051615</v>
      </c>
      <c r="K16" s="4">
        <v>52.968028071389803</v>
      </c>
      <c r="L16" s="4">
        <v>59.630635898370002</v>
      </c>
      <c r="M16" s="4">
        <v>69.024212312350301</v>
      </c>
      <c r="N16" s="4">
        <v>84.320615453330205</v>
      </c>
      <c r="O16" s="4">
        <v>98.343480285549603</v>
      </c>
      <c r="Q16" s="3" t="s">
        <v>13</v>
      </c>
      <c r="R16" s="3" t="s">
        <v>5</v>
      </c>
      <c r="S16" s="4">
        <v>7.8411784739099897</v>
      </c>
      <c r="T16" s="4">
        <v>10.64219491291</v>
      </c>
      <c r="U16" s="4">
        <v>15.866757628909999</v>
      </c>
      <c r="V16" s="4">
        <v>21.486563237439899</v>
      </c>
      <c r="W16" s="4">
        <v>26.233380372460001</v>
      </c>
      <c r="X16" s="4">
        <v>32.279636448239998</v>
      </c>
      <c r="Y16" s="4">
        <v>38.950559251590001</v>
      </c>
      <c r="Z16" s="4">
        <v>43.407395896910003</v>
      </c>
      <c r="AA16" s="4">
        <v>52.314051785509797</v>
      </c>
      <c r="AB16" s="4">
        <v>58.465093170130103</v>
      </c>
      <c r="AC16" s="4">
        <v>68.369461395420302</v>
      </c>
      <c r="AD16" s="4">
        <v>82.339792697640306</v>
      </c>
      <c r="AE16" s="4">
        <v>95.016257540679604</v>
      </c>
    </row>
    <row r="17" spans="1:31" x14ac:dyDescent="0.25">
      <c r="A17" s="3" t="s">
        <v>13</v>
      </c>
      <c r="B17" s="3" t="s">
        <v>6</v>
      </c>
      <c r="C17" s="4">
        <v>753.25083554843002</v>
      </c>
      <c r="D17" s="4">
        <v>760.04994429471003</v>
      </c>
      <c r="E17" s="4">
        <v>782.77140123057995</v>
      </c>
      <c r="F17" s="4">
        <v>813.69692135610001</v>
      </c>
      <c r="G17" s="4">
        <v>897.96053352642002</v>
      </c>
      <c r="H17" s="4">
        <v>943.07915574474998</v>
      </c>
      <c r="I17" s="4">
        <v>1040.96671023158</v>
      </c>
      <c r="J17" s="4">
        <v>1061.1199722582501</v>
      </c>
      <c r="K17" s="4">
        <v>1067.9225910586299</v>
      </c>
      <c r="L17" s="4">
        <v>1057.4201303197001</v>
      </c>
      <c r="M17" s="4">
        <v>1050.0916686764201</v>
      </c>
      <c r="N17" s="4">
        <v>1071.5423155808901</v>
      </c>
      <c r="O17" s="4">
        <v>1063.9921387263601</v>
      </c>
      <c r="Q17" s="3" t="s">
        <v>13</v>
      </c>
      <c r="R17" s="3" t="s">
        <v>6</v>
      </c>
      <c r="S17" s="4">
        <v>757.86512590804</v>
      </c>
      <c r="T17" s="4">
        <v>779.96170653798004</v>
      </c>
      <c r="U17" s="4">
        <v>792.74548840934006</v>
      </c>
      <c r="V17" s="4">
        <v>811.58364182026003</v>
      </c>
      <c r="W17" s="4">
        <v>880.18385149215999</v>
      </c>
      <c r="X17" s="4">
        <v>924.37106653583999</v>
      </c>
      <c r="Y17" s="4">
        <v>1033.85760124482</v>
      </c>
      <c r="Z17" s="4">
        <v>1044.6464641150301</v>
      </c>
      <c r="AA17" s="4">
        <v>1051.114570768</v>
      </c>
      <c r="AB17" s="4">
        <v>1057.4610391107699</v>
      </c>
      <c r="AC17" s="4">
        <v>1057.3501678607399</v>
      </c>
      <c r="AD17" s="4">
        <v>1063.5984907679101</v>
      </c>
      <c r="AE17" s="4">
        <v>1054.3392311615901</v>
      </c>
    </row>
    <row r="18" spans="1:31" x14ac:dyDescent="0.25">
      <c r="A18" s="3" t="s">
        <v>13</v>
      </c>
      <c r="B18" s="3" t="s">
        <v>7</v>
      </c>
      <c r="C18" s="4">
        <v>1.2767999999999999</v>
      </c>
      <c r="D18" s="4">
        <v>1.26573593604</v>
      </c>
      <c r="E18" s="4">
        <v>1.3420000000000001</v>
      </c>
      <c r="F18" s="4">
        <v>1.4252068126399999</v>
      </c>
      <c r="G18" s="4">
        <v>1.4823999999999999</v>
      </c>
      <c r="H18" s="4">
        <v>1.47029531207</v>
      </c>
      <c r="I18" s="4">
        <v>1.5384</v>
      </c>
      <c r="J18" s="4">
        <v>1.5096000000000001</v>
      </c>
      <c r="K18" s="4">
        <v>1.5176000000000001</v>
      </c>
      <c r="L18" s="4">
        <v>1.5087508617700001</v>
      </c>
      <c r="M18" s="4">
        <v>1.50884444444</v>
      </c>
      <c r="N18" s="4">
        <v>1.49439334728</v>
      </c>
      <c r="O18" s="4">
        <v>1.48586666666</v>
      </c>
      <c r="Q18" s="3" t="s">
        <v>13</v>
      </c>
      <c r="R18" s="3" t="s">
        <v>7</v>
      </c>
      <c r="S18" s="4">
        <v>1.3051999999999999</v>
      </c>
      <c r="T18" s="4">
        <v>1.3041136206499999</v>
      </c>
      <c r="U18" s="4">
        <v>1.3431999999999999</v>
      </c>
      <c r="V18" s="4">
        <v>1.4059999999999999</v>
      </c>
      <c r="W18" s="4">
        <v>1.4752000000000001</v>
      </c>
      <c r="X18" s="4">
        <v>1.46902115392</v>
      </c>
      <c r="Y18" s="4">
        <v>1.5273103940499999</v>
      </c>
      <c r="Z18" s="4">
        <v>1.4912645986199999</v>
      </c>
      <c r="AA18" s="4">
        <v>1.52</v>
      </c>
      <c r="AB18" s="4">
        <v>1.5036</v>
      </c>
      <c r="AC18" s="4">
        <v>1.4936</v>
      </c>
      <c r="AD18" s="4">
        <v>1.4889333333300001</v>
      </c>
      <c r="AE18" s="4">
        <v>1.4755111111000001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2547.2184153360499</v>
      </c>
      <c r="D20" s="4">
        <v>2568.3295010717802</v>
      </c>
      <c r="E20" s="4">
        <v>2601.4952661522002</v>
      </c>
      <c r="F20" s="4">
        <v>2626.1639142317699</v>
      </c>
      <c r="G20" s="4">
        <v>2558.66211773225</v>
      </c>
      <c r="H20" s="4">
        <v>2748.80790250878</v>
      </c>
      <c r="I20" s="4">
        <v>2662.7426836063901</v>
      </c>
      <c r="J20" s="4">
        <v>2459.3159482624201</v>
      </c>
      <c r="K20" s="4">
        <v>2832.0629390714298</v>
      </c>
      <c r="L20" s="4">
        <v>2831.7040919504602</v>
      </c>
      <c r="M20" s="4">
        <v>2807.4333105639298</v>
      </c>
      <c r="N20" s="4">
        <v>2918.9071942044998</v>
      </c>
      <c r="O20" s="4">
        <v>3077.5708610122902</v>
      </c>
      <c r="Q20" s="3" t="s">
        <v>13</v>
      </c>
      <c r="R20" s="3" t="s">
        <v>9</v>
      </c>
      <c r="S20" s="4">
        <v>2540.66144548272</v>
      </c>
      <c r="T20" s="4">
        <v>2616.6861326020498</v>
      </c>
      <c r="U20" s="4">
        <v>2599.0391350590799</v>
      </c>
      <c r="V20" s="4">
        <v>2621.49530418513</v>
      </c>
      <c r="W20" s="4">
        <v>2553.8171482938301</v>
      </c>
      <c r="X20" s="4">
        <v>2729.5615916499701</v>
      </c>
      <c r="Y20" s="4">
        <v>2676.6025431646099</v>
      </c>
      <c r="Z20" s="4">
        <v>2463.8546093157902</v>
      </c>
      <c r="AA20" s="4">
        <v>2822.7423471064599</v>
      </c>
      <c r="AB20" s="4">
        <v>2827.9929642137899</v>
      </c>
      <c r="AC20" s="4">
        <v>2773.7380511859401</v>
      </c>
      <c r="AD20" s="4">
        <v>2898.7764999210399</v>
      </c>
      <c r="AE20" s="4">
        <v>3012.3051993222298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4973.7940160484759</v>
      </c>
      <c r="D22" s="4">
        <v>4949.9589937539977</v>
      </c>
      <c r="E22" s="4">
        <v>4970.1108250864363</v>
      </c>
      <c r="F22" s="4">
        <v>5586.2374403400863</v>
      </c>
      <c r="G22" s="4">
        <v>7443.1203274341051</v>
      </c>
      <c r="H22" s="4">
        <v>9320.0937509161758</v>
      </c>
      <c r="I22" s="4">
        <v>10858.844992741402</v>
      </c>
      <c r="J22" s="4">
        <v>8891.8243103840396</v>
      </c>
      <c r="K22" s="4">
        <v>9229.5092187865685</v>
      </c>
      <c r="L22" s="4">
        <v>8758.0143143696077</v>
      </c>
      <c r="M22" s="4">
        <v>8511.3172523978974</v>
      </c>
      <c r="N22" s="4">
        <v>8185.8220024733482</v>
      </c>
      <c r="O22" s="4">
        <v>7625.6289521850476</v>
      </c>
      <c r="Q22" s="3" t="s">
        <v>13</v>
      </c>
      <c r="R22" s="3" t="s">
        <v>11</v>
      </c>
      <c r="S22" s="4">
        <v>4823.9671874811966</v>
      </c>
      <c r="T22" s="4">
        <v>4805.9499259287122</v>
      </c>
      <c r="U22" s="4">
        <v>4833.6608610839676</v>
      </c>
      <c r="V22" s="4">
        <v>5443.0564581892677</v>
      </c>
      <c r="W22" s="4">
        <v>7288.2008785091239</v>
      </c>
      <c r="X22" s="4">
        <v>9191.3913538700181</v>
      </c>
      <c r="Y22" s="4">
        <v>10801.521117498623</v>
      </c>
      <c r="Z22" s="4">
        <v>8659.7893524779975</v>
      </c>
      <c r="AA22" s="4">
        <v>9023.4827966320991</v>
      </c>
      <c r="AB22" s="4">
        <v>8577.0045833028162</v>
      </c>
      <c r="AC22" s="4">
        <v>8267.9820725282425</v>
      </c>
      <c r="AD22" s="4">
        <v>7893.1808490719723</v>
      </c>
      <c r="AE22" s="4">
        <v>7421.0476671978386</v>
      </c>
    </row>
    <row r="23" spans="1:31" x14ac:dyDescent="0.25">
      <c r="A23" s="3" t="s">
        <v>13</v>
      </c>
      <c r="B23" s="3" t="s">
        <v>12</v>
      </c>
      <c r="C23" s="4">
        <v>2571.5467594421898</v>
      </c>
      <c r="D23" s="4">
        <v>2562.6556810182801</v>
      </c>
      <c r="E23" s="4">
        <v>2601.66239442092</v>
      </c>
      <c r="F23" s="4">
        <v>2571.1025403876902</v>
      </c>
      <c r="G23" s="4">
        <v>2483.4991327664802</v>
      </c>
      <c r="H23" s="4">
        <v>2442.6954174840998</v>
      </c>
      <c r="I23" s="4">
        <v>2245.3879815344999</v>
      </c>
      <c r="J23" s="4">
        <v>2036.0292123952499</v>
      </c>
      <c r="K23" s="4">
        <v>3231.7223587795102</v>
      </c>
      <c r="L23" s="4">
        <v>3180.0834660842002</v>
      </c>
      <c r="M23" s="4">
        <v>3153.4793676260401</v>
      </c>
      <c r="N23" s="4">
        <v>3117.5094452490498</v>
      </c>
      <c r="O23" s="4">
        <v>3070.5223657809902</v>
      </c>
      <c r="Q23" s="3" t="s">
        <v>13</v>
      </c>
      <c r="R23" s="3" t="s">
        <v>12</v>
      </c>
      <c r="S23" s="4">
        <v>2568.1427513613498</v>
      </c>
      <c r="T23" s="4">
        <v>2579.68229465372</v>
      </c>
      <c r="U23" s="4">
        <v>2604.4402123700602</v>
      </c>
      <c r="V23" s="4">
        <v>2551.8014311711099</v>
      </c>
      <c r="W23" s="4">
        <v>2490.9248918745302</v>
      </c>
      <c r="X23" s="4">
        <v>2455.4908628011299</v>
      </c>
      <c r="Y23" s="4">
        <v>2233.7512194645001</v>
      </c>
      <c r="Z23" s="4">
        <v>2009.3159758878601</v>
      </c>
      <c r="AA23" s="4">
        <v>3259.47565847948</v>
      </c>
      <c r="AB23" s="4">
        <v>3206.77742478849</v>
      </c>
      <c r="AC23" s="4">
        <v>3227.4909572802799</v>
      </c>
      <c r="AD23" s="4">
        <v>3174.6785552281499</v>
      </c>
      <c r="AE23" s="4">
        <v>3148.6380339596099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6" t="s">
        <v>34</v>
      </c>
      <c r="K24" s="6" t="s">
        <v>35</v>
      </c>
      <c r="L24" s="6" t="s">
        <v>36</v>
      </c>
      <c r="M24" s="6" t="s">
        <v>37</v>
      </c>
      <c r="N24" s="6" t="s">
        <v>38</v>
      </c>
      <c r="O24" s="6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6" t="s">
        <v>34</v>
      </c>
      <c r="AA24" s="6" t="s">
        <v>35</v>
      </c>
      <c r="AB24" s="6" t="s">
        <v>36</v>
      </c>
      <c r="AC24" s="6" t="s">
        <v>37</v>
      </c>
      <c r="AD24" s="6" t="s">
        <v>38</v>
      </c>
      <c r="AE24" s="6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23.968720131809999</v>
      </c>
      <c r="D27" s="4">
        <v>29.193164627320101</v>
      </c>
      <c r="E27" s="4">
        <v>37.707842630689903</v>
      </c>
      <c r="F27" s="4">
        <v>42.390417782559901</v>
      </c>
      <c r="G27" s="4">
        <v>46.825677448729998</v>
      </c>
      <c r="H27" s="4">
        <v>51.465046692389997</v>
      </c>
      <c r="I27" s="4">
        <v>54.260914904209997</v>
      </c>
      <c r="J27" s="4">
        <v>57.525133159190098</v>
      </c>
      <c r="K27" s="4">
        <v>62.456394291350101</v>
      </c>
      <c r="L27" s="4">
        <v>64.1891903645501</v>
      </c>
      <c r="M27" s="4">
        <v>66.554045039749894</v>
      </c>
      <c r="N27" s="4">
        <v>66.720101516019895</v>
      </c>
      <c r="O27" s="4">
        <v>71.981772694219998</v>
      </c>
      <c r="Q27" s="3" t="s">
        <v>14</v>
      </c>
      <c r="R27" s="3" t="s">
        <v>5</v>
      </c>
      <c r="S27" s="4">
        <v>23.957247132740001</v>
      </c>
      <c r="T27" s="4">
        <v>29.222916639240001</v>
      </c>
      <c r="U27" s="4">
        <v>37.545829518879998</v>
      </c>
      <c r="V27" s="4">
        <v>43.209412421539902</v>
      </c>
      <c r="W27" s="4">
        <v>48.577679401539903</v>
      </c>
      <c r="X27" s="4">
        <v>52.691024173560002</v>
      </c>
      <c r="Y27" s="4">
        <v>56.2337666287399</v>
      </c>
      <c r="Z27" s="4">
        <v>57.426296688630202</v>
      </c>
      <c r="AA27" s="4">
        <v>61.155720073019999</v>
      </c>
      <c r="AB27" s="4">
        <v>63.110872382550099</v>
      </c>
      <c r="AC27" s="4">
        <v>66.228870578049893</v>
      </c>
      <c r="AD27" s="4">
        <v>65.885436281119894</v>
      </c>
      <c r="AE27" s="4">
        <v>69.753196875080107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74.094180319744169</v>
      </c>
      <c r="D29" s="4">
        <v>77.599653427334161</v>
      </c>
      <c r="E29" s="4">
        <v>84.851956986366645</v>
      </c>
      <c r="F29" s="4">
        <v>86.077162222963437</v>
      </c>
      <c r="G29" s="4">
        <v>89.017603988142554</v>
      </c>
      <c r="H29" s="4">
        <v>84.673636399495848</v>
      </c>
      <c r="I29" s="4">
        <v>84.792660291272455</v>
      </c>
      <c r="J29" s="4">
        <v>85.34547161453564</v>
      </c>
      <c r="K29" s="4">
        <v>86.906406338670749</v>
      </c>
      <c r="L29" s="4">
        <v>86.625517306413812</v>
      </c>
      <c r="M29" s="4">
        <v>85.526460826662245</v>
      </c>
      <c r="N29" s="4">
        <v>81.801443151353993</v>
      </c>
      <c r="O29" s="4">
        <v>80.499865767805673</v>
      </c>
      <c r="Q29" s="3" t="s">
        <v>14</v>
      </c>
      <c r="R29" s="3" t="s">
        <v>7</v>
      </c>
      <c r="S29" s="4">
        <v>78.241227098430016</v>
      </c>
      <c r="T29" s="4">
        <v>72.965032593491685</v>
      </c>
      <c r="U29" s="4">
        <v>86.197801724006254</v>
      </c>
      <c r="V29" s="4">
        <v>88.226577138558952</v>
      </c>
      <c r="W29" s="4">
        <v>90.496134088822259</v>
      </c>
      <c r="X29" s="4">
        <v>85.489377652408962</v>
      </c>
      <c r="Y29" s="4">
        <v>86.437391110876462</v>
      </c>
      <c r="Z29" s="4">
        <v>84.360306892290822</v>
      </c>
      <c r="AA29" s="4">
        <v>84.16023195819642</v>
      </c>
      <c r="AB29" s="4">
        <v>83.760718135164296</v>
      </c>
      <c r="AC29" s="4">
        <v>84.766427193448237</v>
      </c>
      <c r="AD29" s="4">
        <v>80.323319476301521</v>
      </c>
      <c r="AE29" s="4">
        <v>78.914804112123193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0.13953905405</v>
      </c>
      <c r="T30" s="4">
        <v>0.46060125812000002</v>
      </c>
      <c r="U30" s="4">
        <v>0.71489999999999998</v>
      </c>
      <c r="V30" s="4">
        <v>0</v>
      </c>
      <c r="W30" s="4">
        <v>0.23830000000000001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4771.4967497612297</v>
      </c>
      <c r="D31" s="4">
        <v>4736.1030502983804</v>
      </c>
      <c r="E31" s="4">
        <v>151.10306991358999</v>
      </c>
      <c r="F31" s="4">
        <v>160.27239216983</v>
      </c>
      <c r="G31" s="4">
        <v>142.51197937564999</v>
      </c>
      <c r="H31" s="4">
        <v>101.92069361903</v>
      </c>
      <c r="I31" s="4">
        <v>101.75050574994999</v>
      </c>
      <c r="J31" s="4">
        <v>124.04378441146</v>
      </c>
      <c r="K31" s="4">
        <v>130.02236874418</v>
      </c>
      <c r="L31" s="4">
        <v>119.25064254084</v>
      </c>
      <c r="M31" s="4">
        <v>92.353233079930007</v>
      </c>
      <c r="N31" s="4">
        <v>193.08698356112001</v>
      </c>
      <c r="O31" s="4">
        <v>186.63474479292</v>
      </c>
      <c r="Q31" s="3" t="s">
        <v>14</v>
      </c>
      <c r="R31" s="3" t="s">
        <v>9</v>
      </c>
      <c r="S31" s="4">
        <v>4800.8286196117497</v>
      </c>
      <c r="T31" s="4">
        <v>4775.0899993354797</v>
      </c>
      <c r="U31" s="4">
        <v>147.17503244897</v>
      </c>
      <c r="V31" s="4">
        <v>159.44138652207999</v>
      </c>
      <c r="W31" s="4">
        <v>135.02890622695</v>
      </c>
      <c r="X31" s="4">
        <v>95.432636478609993</v>
      </c>
      <c r="Y31" s="4">
        <v>97.486615929519999</v>
      </c>
      <c r="Z31" s="4">
        <v>102.82396124364</v>
      </c>
      <c r="AA31" s="4">
        <v>103.9297916435</v>
      </c>
      <c r="AB31" s="4">
        <v>89.088002332789998</v>
      </c>
      <c r="AC31" s="4">
        <v>93.724024505770004</v>
      </c>
      <c r="AD31" s="4">
        <v>141.36464624486001</v>
      </c>
      <c r="AE31" s="4">
        <v>152.13297405649001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1192.0266626940822</v>
      </c>
      <c r="D33" s="4">
        <v>1192.029265110642</v>
      </c>
      <c r="E33" s="4">
        <v>1191.6539776405673</v>
      </c>
      <c r="F33" s="4">
        <v>1185.0387236396662</v>
      </c>
      <c r="G33" s="4">
        <v>1185.3113713359517</v>
      </c>
      <c r="H33" s="4">
        <v>1188.9466065227523</v>
      </c>
      <c r="I33" s="4">
        <v>1192.8872947291186</v>
      </c>
      <c r="J33" s="4">
        <v>1189.5399746859359</v>
      </c>
      <c r="K33" s="4">
        <v>1175.0546586240066</v>
      </c>
      <c r="L33" s="4">
        <v>1169.1004711956023</v>
      </c>
      <c r="M33" s="4">
        <v>1161.5906670480392</v>
      </c>
      <c r="N33" s="4">
        <v>1176.5817615878252</v>
      </c>
      <c r="O33" s="4">
        <v>1163.0137172027532</v>
      </c>
      <c r="Q33" s="3" t="s">
        <v>14</v>
      </c>
      <c r="R33" s="3" t="s">
        <v>11</v>
      </c>
      <c r="S33" s="4">
        <v>1137.9420760817691</v>
      </c>
      <c r="T33" s="4">
        <v>1141.7652263399232</v>
      </c>
      <c r="U33" s="4">
        <v>1144.8201700116115</v>
      </c>
      <c r="V33" s="4">
        <v>1144.0460105990451</v>
      </c>
      <c r="W33" s="4">
        <v>1142.6699124529594</v>
      </c>
      <c r="X33" s="4">
        <v>1140.1012371657914</v>
      </c>
      <c r="Y33" s="4">
        <v>1139.8805457303458</v>
      </c>
      <c r="Z33" s="4">
        <v>1135.1444983278313</v>
      </c>
      <c r="AA33" s="4">
        <v>1130.9477335668109</v>
      </c>
      <c r="AB33" s="4">
        <v>1123.991025957795</v>
      </c>
      <c r="AC33" s="4">
        <v>1113.1211248348163</v>
      </c>
      <c r="AD33" s="4">
        <v>1121.0934513989637</v>
      </c>
      <c r="AE33" s="4">
        <v>1108.769835037227</v>
      </c>
    </row>
    <row r="34" spans="1:31" x14ac:dyDescent="0.25">
      <c r="A34" s="3" t="s">
        <v>14</v>
      </c>
      <c r="B34" s="3" t="s">
        <v>12</v>
      </c>
      <c r="C34" s="4">
        <v>5724.26178955249</v>
      </c>
      <c r="D34" s="4">
        <v>5687.04873201801</v>
      </c>
      <c r="E34" s="4">
        <v>5861.8964870261698</v>
      </c>
      <c r="F34" s="4">
        <v>5704.0453524884697</v>
      </c>
      <c r="G34" s="4">
        <v>5626.6190531463899</v>
      </c>
      <c r="H34" s="4">
        <v>5771.0804648046696</v>
      </c>
      <c r="I34" s="4">
        <v>5731.2061215760104</v>
      </c>
      <c r="J34" s="4">
        <v>5762.0777277302705</v>
      </c>
      <c r="K34" s="4">
        <v>5640.6798704655002</v>
      </c>
      <c r="L34" s="4">
        <v>5599.9580119816601</v>
      </c>
      <c r="M34" s="4">
        <v>5500.8732736720503</v>
      </c>
      <c r="N34" s="4">
        <v>5514.3223171678001</v>
      </c>
      <c r="O34" s="4">
        <v>5470.1967912439704</v>
      </c>
      <c r="Q34" s="3" t="s">
        <v>14</v>
      </c>
      <c r="R34" s="3" t="s">
        <v>12</v>
      </c>
      <c r="S34" s="4">
        <v>6578.7626716656596</v>
      </c>
      <c r="T34" s="4">
        <v>6634.5981425633499</v>
      </c>
      <c r="U34" s="4">
        <v>6741.4408874474002</v>
      </c>
      <c r="V34" s="4">
        <v>6544.3521223789603</v>
      </c>
      <c r="W34" s="4">
        <v>6405.7337865383197</v>
      </c>
      <c r="X34" s="4">
        <v>6610.8617354176104</v>
      </c>
      <c r="Y34" s="4">
        <v>6575.9957636524296</v>
      </c>
      <c r="Z34" s="4">
        <v>6626.70330651733</v>
      </c>
      <c r="AA34" s="4">
        <v>6457.6746020399896</v>
      </c>
      <c r="AB34" s="4">
        <v>6340.4062445470399</v>
      </c>
      <c r="AC34" s="4">
        <v>6257.2119170454198</v>
      </c>
      <c r="AD34" s="4">
        <v>6306.4719062434597</v>
      </c>
      <c r="AE34" s="4">
        <v>6287.9661510797096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6" t="s">
        <v>34</v>
      </c>
      <c r="K35" s="6" t="s">
        <v>35</v>
      </c>
      <c r="L35" s="6" t="s">
        <v>36</v>
      </c>
      <c r="M35" s="6" t="s">
        <v>37</v>
      </c>
      <c r="N35" s="6" t="s">
        <v>38</v>
      </c>
      <c r="O35" s="6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6" t="s">
        <v>34</v>
      </c>
      <c r="AA35" s="6" t="s">
        <v>35</v>
      </c>
      <c r="AB35" s="6" t="s">
        <v>36</v>
      </c>
      <c r="AC35" s="6" t="s">
        <v>37</v>
      </c>
      <c r="AD35" s="6" t="s">
        <v>38</v>
      </c>
      <c r="AE35" s="6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0.88295350566999897</v>
      </c>
      <c r="D38" s="4">
        <v>1.1579482780699999</v>
      </c>
      <c r="E38" s="4">
        <v>1.86888935686</v>
      </c>
      <c r="F38" s="4">
        <v>2.34686174534</v>
      </c>
      <c r="G38" s="4">
        <v>2.9369411895900002</v>
      </c>
      <c r="H38" s="4">
        <v>3.3624023967899999</v>
      </c>
      <c r="I38" s="4">
        <v>4.3412225181500004</v>
      </c>
      <c r="J38" s="4">
        <v>5.0102801170299998</v>
      </c>
      <c r="K38" s="4">
        <v>6.0492395394300003</v>
      </c>
      <c r="L38" s="4">
        <v>7.07043504496</v>
      </c>
      <c r="M38" s="4">
        <v>7.87533194328</v>
      </c>
      <c r="N38" s="4">
        <v>7.7716889605099997</v>
      </c>
      <c r="O38" s="4">
        <v>9.3167747882700205</v>
      </c>
      <c r="Q38" s="3" t="s">
        <v>15</v>
      </c>
      <c r="R38" s="3" t="s">
        <v>5</v>
      </c>
      <c r="S38" s="4">
        <v>0.83781942851000002</v>
      </c>
      <c r="T38" s="4">
        <v>0.97444005113999999</v>
      </c>
      <c r="U38" s="4">
        <v>1.6075188200999999</v>
      </c>
      <c r="V38" s="4">
        <v>2.1113086767899998</v>
      </c>
      <c r="W38" s="4">
        <v>2.4403980340899998</v>
      </c>
      <c r="X38" s="4">
        <v>2.85459938222</v>
      </c>
      <c r="Y38" s="4">
        <v>3.0466901547099998</v>
      </c>
      <c r="Z38" s="4">
        <v>3.97198842805</v>
      </c>
      <c r="AA38" s="4">
        <v>4.65469154098</v>
      </c>
      <c r="AB38" s="4">
        <v>5.8732838872000004</v>
      </c>
      <c r="AC38" s="4">
        <v>7.3552954533700001</v>
      </c>
      <c r="AD38" s="4">
        <v>8.0527984115199995</v>
      </c>
      <c r="AE38" s="4">
        <v>9.5711511102400006</v>
      </c>
    </row>
    <row r="39" spans="1:31" x14ac:dyDescent="0.25">
      <c r="A39" s="3" t="s">
        <v>15</v>
      </c>
      <c r="B39" s="3" t="s">
        <v>6</v>
      </c>
      <c r="C39" s="4">
        <v>8673.5324267170799</v>
      </c>
      <c r="D39" s="4">
        <v>8656.6468256919306</v>
      </c>
      <c r="E39" s="4">
        <v>8633.0330148181092</v>
      </c>
      <c r="F39" s="4">
        <v>8597.7074736650302</v>
      </c>
      <c r="G39" s="4">
        <v>8479.1038313229492</v>
      </c>
      <c r="H39" s="4">
        <v>8500.3236752997509</v>
      </c>
      <c r="I39" s="4">
        <v>8414.8783478358291</v>
      </c>
      <c r="J39" s="4">
        <v>8460.0891469038197</v>
      </c>
      <c r="K39" s="4">
        <v>8240.7983519284098</v>
      </c>
      <c r="L39" s="4">
        <v>8037.0624067256704</v>
      </c>
      <c r="M39" s="4">
        <v>7610.5434066511298</v>
      </c>
      <c r="N39" s="4">
        <v>8227.1427823992399</v>
      </c>
      <c r="O39" s="4">
        <v>8150.7526523154002</v>
      </c>
      <c r="Q39" s="3" t="s">
        <v>15</v>
      </c>
      <c r="R39" s="3" t="s">
        <v>6</v>
      </c>
      <c r="S39" s="4">
        <v>8644.1740968297308</v>
      </c>
      <c r="T39" s="4">
        <v>8625.3627001659497</v>
      </c>
      <c r="U39" s="4">
        <v>8550.3430257658092</v>
      </c>
      <c r="V39" s="4">
        <v>8545.8980050569007</v>
      </c>
      <c r="W39" s="4">
        <v>8288.4127454293994</v>
      </c>
      <c r="X39" s="4">
        <v>8341.1280682293509</v>
      </c>
      <c r="Y39" s="4">
        <v>8233.8090477479509</v>
      </c>
      <c r="Z39" s="4">
        <v>8059.1354675643697</v>
      </c>
      <c r="AA39" s="4">
        <v>7800.6301976764698</v>
      </c>
      <c r="AB39" s="4">
        <v>7547.2546968925999</v>
      </c>
      <c r="AC39" s="4">
        <v>7168.2099021044896</v>
      </c>
      <c r="AD39" s="4">
        <v>7856.5630739841099</v>
      </c>
      <c r="AE39" s="4">
        <v>7763.6695648854202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0</v>
      </c>
      <c r="G42" s="4">
        <v>9.8127640823399993</v>
      </c>
      <c r="H42" s="4">
        <v>0</v>
      </c>
      <c r="I42" s="4">
        <v>8.4734790210700002</v>
      </c>
      <c r="J42" s="4">
        <v>8.8991939488800007</v>
      </c>
      <c r="K42" s="4">
        <v>5.3638450040599999</v>
      </c>
      <c r="L42" s="4">
        <v>1.92874079786</v>
      </c>
      <c r="M42" s="4">
        <v>0</v>
      </c>
      <c r="N42" s="4">
        <v>3.7448516009200001</v>
      </c>
      <c r="O42" s="4">
        <v>0</v>
      </c>
      <c r="Q42" s="3" t="s">
        <v>15</v>
      </c>
      <c r="R42" s="3" t="s">
        <v>9</v>
      </c>
      <c r="S42" s="4">
        <v>18.616325329310001</v>
      </c>
      <c r="T42" s="4">
        <v>11.09396377963</v>
      </c>
      <c r="U42" s="4">
        <v>9.5397027045500007</v>
      </c>
      <c r="V42" s="4">
        <v>10.132105737130001</v>
      </c>
      <c r="W42" s="4">
        <v>1.62685341232</v>
      </c>
      <c r="X42" s="4">
        <v>2.5193841004199999</v>
      </c>
      <c r="Y42" s="4">
        <v>4.8690696153799999</v>
      </c>
      <c r="Z42" s="4">
        <v>1.30366664151</v>
      </c>
      <c r="AA42" s="4">
        <v>13.125526306639999</v>
      </c>
      <c r="AB42" s="4">
        <v>0</v>
      </c>
      <c r="AC42" s="4">
        <v>0</v>
      </c>
      <c r="AD42" s="4">
        <v>16.10518611478</v>
      </c>
      <c r="AE42" s="4">
        <v>5.6977740896300002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2172.9243377371399</v>
      </c>
      <c r="D45" s="4">
        <v>2178.9904657881698</v>
      </c>
      <c r="E45" s="4">
        <v>2145.9152229813499</v>
      </c>
      <c r="F45" s="4">
        <v>2158.9895711945001</v>
      </c>
      <c r="G45" s="4">
        <v>2144.1362995131699</v>
      </c>
      <c r="H45" s="4">
        <v>2148.39414397665</v>
      </c>
      <c r="I45" s="4">
        <v>2152.3340048301402</v>
      </c>
      <c r="J45" s="4">
        <v>2089.2424360783398</v>
      </c>
      <c r="K45" s="4">
        <v>2118.0694448374002</v>
      </c>
      <c r="L45" s="4">
        <v>2101.63770819716</v>
      </c>
      <c r="M45" s="4">
        <v>2096.0385520254699</v>
      </c>
      <c r="N45" s="4">
        <v>2108.77660826802</v>
      </c>
      <c r="O45" s="4">
        <v>2095.8758720650399</v>
      </c>
      <c r="Q45" s="3" t="s">
        <v>15</v>
      </c>
      <c r="R45" s="3" t="s">
        <v>12</v>
      </c>
      <c r="S45" s="4">
        <v>2260.7429804654998</v>
      </c>
      <c r="T45" s="4">
        <v>2266.4074924720799</v>
      </c>
      <c r="U45" s="4">
        <v>2272.9752304138601</v>
      </c>
      <c r="V45" s="4">
        <v>2263.4443472366402</v>
      </c>
      <c r="W45" s="4">
        <v>2238.9097814086399</v>
      </c>
      <c r="X45" s="4">
        <v>2231.1507636972301</v>
      </c>
      <c r="Y45" s="4">
        <v>2234.8258587853902</v>
      </c>
      <c r="Z45" s="4">
        <v>2226.7316657904898</v>
      </c>
      <c r="AA45" s="4">
        <v>2195.8622566450299</v>
      </c>
      <c r="AB45" s="4">
        <v>2191.7382436480002</v>
      </c>
      <c r="AC45" s="4">
        <v>2170.2485993196501</v>
      </c>
      <c r="AD45" s="4">
        <v>2189.3265620909001</v>
      </c>
      <c r="AE45" s="4">
        <v>2169.9482937580001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6" t="s">
        <v>34</v>
      </c>
      <c r="K46" s="6" t="s">
        <v>35</v>
      </c>
      <c r="L46" s="6" t="s">
        <v>36</v>
      </c>
      <c r="M46" s="6" t="s">
        <v>37</v>
      </c>
      <c r="N46" s="6" t="s">
        <v>38</v>
      </c>
      <c r="O46" s="6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6" t="s">
        <v>34</v>
      </c>
      <c r="AA46" s="6" t="s">
        <v>35</v>
      </c>
      <c r="AB46" s="6" t="s">
        <v>36</v>
      </c>
      <c r="AC46" s="6" t="s">
        <v>37</v>
      </c>
      <c r="AD46" s="6" t="s">
        <v>38</v>
      </c>
      <c r="AE46" s="6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33613.148454558497</v>
      </c>
      <c r="D48" s="4">
        <v>33508.336523236198</v>
      </c>
      <c r="E48" s="4">
        <v>33618.457818243602</v>
      </c>
      <c r="F48" s="4">
        <v>33366.307194093897</v>
      </c>
      <c r="G48" s="4">
        <v>31969.6427508673</v>
      </c>
      <c r="H48" s="4">
        <v>32156.0544258679</v>
      </c>
      <c r="I48" s="4">
        <v>31614.881625196602</v>
      </c>
      <c r="J48" s="4">
        <v>31024.2178678241</v>
      </c>
      <c r="K48" s="4">
        <v>30142.699197947699</v>
      </c>
      <c r="L48" s="4">
        <v>29611.251646990499</v>
      </c>
      <c r="M48" s="4">
        <v>29562.577286396299</v>
      </c>
      <c r="N48" s="4">
        <v>21980.833695483601</v>
      </c>
      <c r="O48" s="4">
        <v>21984.521675921798</v>
      </c>
      <c r="Q48" s="3" t="s">
        <v>16</v>
      </c>
      <c r="R48" s="3" t="s">
        <v>4</v>
      </c>
      <c r="S48" s="4">
        <v>32281.451458141299</v>
      </c>
      <c r="T48" s="4">
        <v>31456.5617133661</v>
      </c>
      <c r="U48" s="4">
        <v>32466.895930532501</v>
      </c>
      <c r="V48" s="4">
        <v>32071.688090731601</v>
      </c>
      <c r="W48" s="4">
        <v>30383.613372919801</v>
      </c>
      <c r="X48" s="4">
        <v>30783.120585881399</v>
      </c>
      <c r="Y48" s="4">
        <v>29876.965491744199</v>
      </c>
      <c r="Z48" s="4">
        <v>29140.1131836729</v>
      </c>
      <c r="AA48" s="4">
        <v>28780.502580611101</v>
      </c>
      <c r="AB48" s="4">
        <v>28301.299850767598</v>
      </c>
      <c r="AC48" s="4">
        <v>28161.787337191199</v>
      </c>
      <c r="AD48" s="4">
        <v>21171.253581553599</v>
      </c>
      <c r="AE48" s="4">
        <v>20749.593774499601</v>
      </c>
    </row>
    <row r="49" spans="1:31" x14ac:dyDescent="0.25">
      <c r="A49" s="3" t="s">
        <v>16</v>
      </c>
      <c r="B49" s="3" t="s">
        <v>5</v>
      </c>
      <c r="C49" s="4">
        <v>12.903469008489999</v>
      </c>
      <c r="D49" s="4">
        <v>17.861054956570001</v>
      </c>
      <c r="E49" s="4">
        <v>27.818554067050002</v>
      </c>
      <c r="F49" s="4">
        <v>38.60569233012</v>
      </c>
      <c r="G49" s="4">
        <v>47.856987008779903</v>
      </c>
      <c r="H49" s="4">
        <v>59.083819226030002</v>
      </c>
      <c r="I49" s="4">
        <v>71.487369334250104</v>
      </c>
      <c r="J49" s="4">
        <v>85.953586893299899</v>
      </c>
      <c r="K49" s="4">
        <v>105.36383188369</v>
      </c>
      <c r="L49" s="4">
        <v>120.01858287445</v>
      </c>
      <c r="M49" s="4">
        <v>137.96792743858001</v>
      </c>
      <c r="N49" s="4">
        <v>142.38161019179</v>
      </c>
      <c r="O49" s="4">
        <v>167.06275986345</v>
      </c>
      <c r="Q49" s="3" t="s">
        <v>16</v>
      </c>
      <c r="R49" s="3" t="s">
        <v>5</v>
      </c>
      <c r="S49" s="4">
        <v>12.047950922949999</v>
      </c>
      <c r="T49" s="4">
        <v>16.14843806959</v>
      </c>
      <c r="U49" s="4">
        <v>27.362902871180001</v>
      </c>
      <c r="V49" s="4">
        <v>37.961177431560003</v>
      </c>
      <c r="W49" s="4">
        <v>48.000355780969997</v>
      </c>
      <c r="X49" s="4">
        <v>58.89575585115</v>
      </c>
      <c r="Y49" s="4">
        <v>70.585022241590096</v>
      </c>
      <c r="Z49" s="4">
        <v>82.670344782750007</v>
      </c>
      <c r="AA49" s="4">
        <v>99.071608072830102</v>
      </c>
      <c r="AB49" s="4">
        <v>113.81616837657</v>
      </c>
      <c r="AC49" s="4">
        <v>134.69434279840999</v>
      </c>
      <c r="AD49" s="4">
        <v>141.05885787373001</v>
      </c>
      <c r="AE49" s="4">
        <v>158.23691385261</v>
      </c>
    </row>
    <row r="50" spans="1:31" x14ac:dyDescent="0.25">
      <c r="A50" s="3" t="s">
        <v>16</v>
      </c>
      <c r="B50" s="3" t="s">
        <v>6</v>
      </c>
      <c r="C50" s="4">
        <v>3018.10338999326</v>
      </c>
      <c r="D50" s="4">
        <v>3014.2197307906499</v>
      </c>
      <c r="E50" s="4">
        <v>3029.6712396376802</v>
      </c>
      <c r="F50" s="4">
        <v>3024.7007313713302</v>
      </c>
      <c r="G50" s="4">
        <v>3015.9595909098098</v>
      </c>
      <c r="H50" s="4">
        <v>3015.2001891905502</v>
      </c>
      <c r="I50" s="4">
        <v>3021.87333533532</v>
      </c>
      <c r="J50" s="4">
        <v>3024.3666426526702</v>
      </c>
      <c r="K50" s="4">
        <v>3011.9860756452499</v>
      </c>
      <c r="L50" s="4">
        <v>2988.5853095894199</v>
      </c>
      <c r="M50" s="4">
        <v>2966.2778948622399</v>
      </c>
      <c r="N50" s="4">
        <v>3024.07332195349</v>
      </c>
      <c r="O50" s="4">
        <v>2939.3218004260798</v>
      </c>
      <c r="Q50" s="3" t="s">
        <v>16</v>
      </c>
      <c r="R50" s="3" t="s">
        <v>6</v>
      </c>
      <c r="S50" s="4">
        <v>3002.3548241266399</v>
      </c>
      <c r="T50" s="4">
        <v>3013.9109546048599</v>
      </c>
      <c r="U50" s="4">
        <v>3030.3001169905901</v>
      </c>
      <c r="V50" s="4">
        <v>3017.6055216433701</v>
      </c>
      <c r="W50" s="4">
        <v>2996.0280150383701</v>
      </c>
      <c r="X50" s="4">
        <v>3008.6918967380102</v>
      </c>
      <c r="Y50" s="4">
        <v>2960.7470493437399</v>
      </c>
      <c r="Z50" s="4">
        <v>2922.1428801345201</v>
      </c>
      <c r="AA50" s="4">
        <v>2944.3639773734799</v>
      </c>
      <c r="AB50" s="4">
        <v>2972.9732400722701</v>
      </c>
      <c r="AC50" s="4">
        <v>2971.2464071273198</v>
      </c>
      <c r="AD50" s="4">
        <v>3011.8817592608598</v>
      </c>
      <c r="AE50" s="4">
        <v>2999.48982588633</v>
      </c>
    </row>
    <row r="51" spans="1:31" x14ac:dyDescent="0.25">
      <c r="A51" s="3" t="s">
        <v>16</v>
      </c>
      <c r="B51" s="3" t="s">
        <v>7</v>
      </c>
      <c r="C51" s="4">
        <v>33.201470093210098</v>
      </c>
      <c r="D51" s="4">
        <v>33.903520500830098</v>
      </c>
      <c r="E51" s="4">
        <v>37.771392871930097</v>
      </c>
      <c r="F51" s="4">
        <v>38.510541881340103</v>
      </c>
      <c r="G51" s="4">
        <v>39.838593128860097</v>
      </c>
      <c r="H51" s="4">
        <v>43.69192461926</v>
      </c>
      <c r="I51" s="4">
        <v>43.904906048770101</v>
      </c>
      <c r="J51" s="4">
        <v>43.2097485992701</v>
      </c>
      <c r="K51" s="4">
        <v>43.913242785930102</v>
      </c>
      <c r="L51" s="4">
        <v>43.240802355430098</v>
      </c>
      <c r="M51" s="4">
        <v>40.7500083202601</v>
      </c>
      <c r="N51" s="4">
        <v>33.634714873220098</v>
      </c>
      <c r="O51" s="4">
        <v>33.567459919140099</v>
      </c>
      <c r="Q51" s="3" t="s">
        <v>16</v>
      </c>
      <c r="R51" s="3" t="s">
        <v>7</v>
      </c>
      <c r="S51" s="4">
        <v>32.737355361910097</v>
      </c>
      <c r="T51" s="4">
        <v>28.85044556726</v>
      </c>
      <c r="U51" s="4">
        <v>37.216589983280002</v>
      </c>
      <c r="V51" s="4">
        <v>38.562350254359998</v>
      </c>
      <c r="W51" s="4">
        <v>39.667343715149997</v>
      </c>
      <c r="X51" s="4">
        <v>43.155588455619998</v>
      </c>
      <c r="Y51" s="4">
        <v>41.821112190660102</v>
      </c>
      <c r="Z51" s="4">
        <v>40.868859354550104</v>
      </c>
      <c r="AA51" s="4">
        <v>39.908675148190099</v>
      </c>
      <c r="AB51" s="4">
        <v>39.482505069620103</v>
      </c>
      <c r="AC51" s="4">
        <v>40.142973915730103</v>
      </c>
      <c r="AD51" s="4">
        <v>33.2022990714201</v>
      </c>
      <c r="AE51" s="4">
        <v>31.8537141968201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34.022673021769997</v>
      </c>
      <c r="D53" s="4">
        <v>23.80079290342</v>
      </c>
      <c r="E53" s="4">
        <v>30.747663892889999</v>
      </c>
      <c r="F53" s="4">
        <v>39.53804818511</v>
      </c>
      <c r="G53" s="4">
        <v>25.208555500519999</v>
      </c>
      <c r="H53" s="4">
        <v>13.203798030110001</v>
      </c>
      <c r="I53" s="4">
        <v>16.761795853199999</v>
      </c>
      <c r="J53" s="4">
        <v>23.859409874930002</v>
      </c>
      <c r="K53" s="4">
        <v>32.535869707609997</v>
      </c>
      <c r="L53" s="4">
        <v>29.161432691129999</v>
      </c>
      <c r="M53" s="4">
        <v>12.74556852397</v>
      </c>
      <c r="N53" s="4">
        <v>126.63587766393999</v>
      </c>
      <c r="O53" s="4">
        <v>137.78651012088</v>
      </c>
      <c r="Q53" s="3" t="s">
        <v>16</v>
      </c>
      <c r="R53" s="3" t="s">
        <v>9</v>
      </c>
      <c r="S53" s="4">
        <v>90.726724428630007</v>
      </c>
      <c r="T53" s="4">
        <v>69.882522590039997</v>
      </c>
      <c r="U53" s="4">
        <v>110.75651496882</v>
      </c>
      <c r="V53" s="4">
        <v>126.73858381603</v>
      </c>
      <c r="W53" s="4">
        <v>104.11560404137001</v>
      </c>
      <c r="X53" s="4">
        <v>53.477985222020003</v>
      </c>
      <c r="Y53" s="4">
        <v>60.321523650739998</v>
      </c>
      <c r="Z53" s="4">
        <v>71.627387733180001</v>
      </c>
      <c r="AA53" s="4">
        <v>71.306278411600005</v>
      </c>
      <c r="AB53" s="4">
        <v>50.10314916395</v>
      </c>
      <c r="AC53" s="4">
        <v>46.579511326179997</v>
      </c>
      <c r="AD53" s="4">
        <v>132.72714095770999</v>
      </c>
      <c r="AE53" s="4">
        <v>168.31545695353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617.39164000130995</v>
      </c>
      <c r="O54" s="4">
        <v>626.59027011251999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606.98426791351994</v>
      </c>
      <c r="AE54" s="4">
        <v>604.90709313520995</v>
      </c>
    </row>
    <row r="55" spans="1:31" x14ac:dyDescent="0.25">
      <c r="A55" s="3" t="s">
        <v>16</v>
      </c>
      <c r="B55" s="3" t="s">
        <v>11</v>
      </c>
      <c r="C55" s="4">
        <v>2604.0656253241746</v>
      </c>
      <c r="D55" s="4">
        <v>2604.0619500756211</v>
      </c>
      <c r="E55" s="4">
        <v>2591.352001135202</v>
      </c>
      <c r="F55" s="4">
        <v>2845.2760403235579</v>
      </c>
      <c r="G55" s="4">
        <v>3254.3641313083322</v>
      </c>
      <c r="H55" s="4">
        <v>3695.9263522211759</v>
      </c>
      <c r="I55" s="4">
        <v>4138.4389776628441</v>
      </c>
      <c r="J55" s="4">
        <v>4535.0068200415481</v>
      </c>
      <c r="K55" s="4">
        <v>4863.7909417794635</v>
      </c>
      <c r="L55" s="4">
        <v>4794.1050360113568</v>
      </c>
      <c r="M55" s="4">
        <v>4756.4002567331636</v>
      </c>
      <c r="N55" s="4">
        <v>4954.799800157075</v>
      </c>
      <c r="O55" s="4">
        <v>4910.486198077343</v>
      </c>
      <c r="Q55" s="3" t="s">
        <v>16</v>
      </c>
      <c r="R55" s="3" t="s">
        <v>11</v>
      </c>
      <c r="S55" s="4">
        <v>2407.1515182570911</v>
      </c>
      <c r="T55" s="4">
        <v>2409.9052903682441</v>
      </c>
      <c r="U55" s="4">
        <v>2408.5242511960796</v>
      </c>
      <c r="V55" s="4">
        <v>2665.9057626406134</v>
      </c>
      <c r="W55" s="4">
        <v>3072.3244493051398</v>
      </c>
      <c r="X55" s="4">
        <v>3445.8059588070614</v>
      </c>
      <c r="Y55" s="4">
        <v>3841.6175664819862</v>
      </c>
      <c r="Z55" s="4">
        <v>4174.1471552525954</v>
      </c>
      <c r="AA55" s="4">
        <v>4518.6736941448362</v>
      </c>
      <c r="AB55" s="4">
        <v>4481.2405547782982</v>
      </c>
      <c r="AC55" s="4">
        <v>4438.0007000003952</v>
      </c>
      <c r="AD55" s="4">
        <v>4587.4290776276257</v>
      </c>
      <c r="AE55" s="4">
        <v>4541.5360217422758</v>
      </c>
    </row>
    <row r="56" spans="1:31" x14ac:dyDescent="0.25">
      <c r="A56" s="3" t="s">
        <v>16</v>
      </c>
      <c r="B56" s="3" t="s">
        <v>12</v>
      </c>
      <c r="C56" s="4">
        <v>12427.0073191377</v>
      </c>
      <c r="D56" s="4">
        <v>12323.909684899199</v>
      </c>
      <c r="E56" s="4">
        <v>12510.606695115801</v>
      </c>
      <c r="F56" s="4">
        <v>13518.3864565289</v>
      </c>
      <c r="G56" s="4">
        <v>14307.4940571566</v>
      </c>
      <c r="H56" s="4">
        <v>15581.865941702399</v>
      </c>
      <c r="I56" s="4">
        <v>16512.546358365202</v>
      </c>
      <c r="J56" s="4">
        <v>17189.498437967199</v>
      </c>
      <c r="K56" s="4">
        <v>17828.8331909316</v>
      </c>
      <c r="L56" s="4">
        <v>17652.878224610398</v>
      </c>
      <c r="M56" s="4">
        <v>17391.598456489799</v>
      </c>
      <c r="N56" s="4">
        <v>18472.839746729998</v>
      </c>
      <c r="O56" s="4">
        <v>18340.740312108999</v>
      </c>
      <c r="Q56" s="3" t="s">
        <v>16</v>
      </c>
      <c r="R56" s="3" t="s">
        <v>12</v>
      </c>
      <c r="S56" s="4">
        <v>14613.0614275797</v>
      </c>
      <c r="T56" s="4">
        <v>14770.0553232936</v>
      </c>
      <c r="U56" s="4">
        <v>14816.2613393499</v>
      </c>
      <c r="V56" s="4">
        <v>15772.3039800061</v>
      </c>
      <c r="W56" s="4">
        <v>16744.9646609597</v>
      </c>
      <c r="X56" s="4">
        <v>18323.837260276701</v>
      </c>
      <c r="Y56" s="4">
        <v>19292.787693869301</v>
      </c>
      <c r="Z56" s="4">
        <v>20305.1581309348</v>
      </c>
      <c r="AA56" s="4">
        <v>20664.968527546502</v>
      </c>
      <c r="AB56" s="4">
        <v>20316.6631140067</v>
      </c>
      <c r="AC56" s="4">
        <v>20200.765215819301</v>
      </c>
      <c r="AD56" s="4">
        <v>21500.812808112401</v>
      </c>
      <c r="AE56" s="4">
        <v>21545.6791120302</v>
      </c>
    </row>
    <row r="58" spans="1:31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80D5B5-ED48-4F55-8455-ABC66C97AAEF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94</v>
      </c>
      <c r="Q1" s="1" t="s">
        <v>95</v>
      </c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8">
        <v>0.555613771988271</v>
      </c>
      <c r="D3" s="8">
        <v>0.62561249607383707</v>
      </c>
      <c r="E3" s="8">
        <v>0.63554064781443509</v>
      </c>
      <c r="F3" s="8">
        <v>0.62340106196508471</v>
      </c>
      <c r="G3" s="8">
        <v>0.60001855950710958</v>
      </c>
      <c r="H3" s="8">
        <v>0.62980360602241547</v>
      </c>
      <c r="I3" s="8">
        <v>0.61316903012785606</v>
      </c>
      <c r="J3" s="8">
        <v>0.61904416521018413</v>
      </c>
      <c r="K3" s="8">
        <v>0.58459968918245642</v>
      </c>
      <c r="L3" s="8">
        <v>0.53236737944427415</v>
      </c>
      <c r="M3" s="8">
        <v>0.51374146111822638</v>
      </c>
      <c r="N3" s="8">
        <v>0.58941348691450546</v>
      </c>
      <c r="O3" s="8">
        <v>0.59338673683722365</v>
      </c>
      <c r="Q3" s="3" t="s">
        <v>2</v>
      </c>
      <c r="R3" s="3" t="s">
        <v>3</v>
      </c>
      <c r="S3" s="8">
        <v>0.54048245087990432</v>
      </c>
      <c r="T3" s="8">
        <v>0.61335859005954541</v>
      </c>
      <c r="U3" s="8">
        <v>0.61266896742831067</v>
      </c>
      <c r="V3" s="8">
        <v>0.60707463709162079</v>
      </c>
      <c r="W3" s="8">
        <v>0.58730762581165219</v>
      </c>
      <c r="X3" s="8">
        <v>0.60341951848878461</v>
      </c>
      <c r="Y3" s="8">
        <v>0.59123346906310836</v>
      </c>
      <c r="Z3" s="8">
        <v>0.59596707309353225</v>
      </c>
      <c r="AA3" s="8">
        <v>0.55877488607802772</v>
      </c>
      <c r="AB3" s="8">
        <v>0.50891792493617161</v>
      </c>
      <c r="AC3" s="8">
        <v>0.48946216012512123</v>
      </c>
      <c r="AD3" s="8">
        <v>0.5532925543742957</v>
      </c>
      <c r="AE3" s="8">
        <v>0.55633363439366879</v>
      </c>
    </row>
    <row r="4" spans="1:31" x14ac:dyDescent="0.25">
      <c r="A4" s="3" t="s">
        <v>2</v>
      </c>
      <c r="B4" s="3" t="s">
        <v>4</v>
      </c>
      <c r="C4" s="8">
        <v>0</v>
      </c>
      <c r="D4" s="8">
        <v>0</v>
      </c>
      <c r="E4" s="8">
        <v>0</v>
      </c>
      <c r="F4" s="8">
        <v>0</v>
      </c>
      <c r="G4" s="8">
        <v>0</v>
      </c>
      <c r="H4" s="8">
        <v>0</v>
      </c>
      <c r="I4" s="8">
        <v>0</v>
      </c>
      <c r="J4" s="8">
        <v>0</v>
      </c>
      <c r="K4" s="8">
        <v>0</v>
      </c>
      <c r="L4" s="8">
        <v>0</v>
      </c>
      <c r="M4" s="8">
        <v>0</v>
      </c>
      <c r="N4" s="8">
        <v>0</v>
      </c>
      <c r="O4" s="8">
        <v>0</v>
      </c>
      <c r="Q4" s="3" t="s">
        <v>2</v>
      </c>
      <c r="R4" s="3" t="s">
        <v>4</v>
      </c>
      <c r="S4" s="8">
        <v>0</v>
      </c>
      <c r="T4" s="8">
        <v>0</v>
      </c>
      <c r="U4" s="8">
        <v>0</v>
      </c>
      <c r="V4" s="8">
        <v>0</v>
      </c>
      <c r="W4" s="8">
        <v>0</v>
      </c>
      <c r="X4" s="8">
        <v>0</v>
      </c>
      <c r="Y4" s="8">
        <v>0</v>
      </c>
      <c r="Z4" s="8">
        <v>0</v>
      </c>
      <c r="AA4" s="8">
        <v>0</v>
      </c>
      <c r="AB4" s="8">
        <v>0</v>
      </c>
      <c r="AC4" s="8">
        <v>0</v>
      </c>
      <c r="AD4" s="8">
        <v>0</v>
      </c>
      <c r="AE4" s="8">
        <v>0</v>
      </c>
    </row>
    <row r="5" spans="1:31" x14ac:dyDescent="0.25">
      <c r="A5" s="3" t="s">
        <v>2</v>
      </c>
      <c r="B5" s="3" t="s">
        <v>5</v>
      </c>
      <c r="C5" s="8">
        <v>0.13921158564790972</v>
      </c>
      <c r="D5" s="8">
        <v>0.13229479397774738</v>
      </c>
      <c r="E5" s="8">
        <v>0.13677636115901312</v>
      </c>
      <c r="F5" s="8">
        <v>0.14056694183105356</v>
      </c>
      <c r="G5" s="8">
        <v>0.13785235105299512</v>
      </c>
      <c r="H5" s="8">
        <v>0.13309489419218709</v>
      </c>
      <c r="I5" s="8">
        <v>0.13275212731325023</v>
      </c>
      <c r="J5" s="8">
        <v>0.12976405927064394</v>
      </c>
      <c r="K5" s="8">
        <v>0.12648663171454982</v>
      </c>
      <c r="L5" s="8">
        <v>0.11832195599911467</v>
      </c>
      <c r="M5" s="8">
        <v>0.11563895319307073</v>
      </c>
      <c r="N5" s="8">
        <v>0.12318468605686349</v>
      </c>
      <c r="O5" s="8">
        <v>0.12146428045200768</v>
      </c>
      <c r="Q5" s="3" t="s">
        <v>2</v>
      </c>
      <c r="R5" s="3" t="s">
        <v>5</v>
      </c>
      <c r="S5" s="8">
        <v>0.14383780096622836</v>
      </c>
      <c r="T5" s="8">
        <v>0.13160722537209177</v>
      </c>
      <c r="U5" s="8">
        <v>0.13825212343056653</v>
      </c>
      <c r="V5" s="8">
        <v>0.14054166744936492</v>
      </c>
      <c r="W5" s="8">
        <v>0.14284578237402176</v>
      </c>
      <c r="X5" s="8">
        <v>0.1360940708215615</v>
      </c>
      <c r="Y5" s="8">
        <v>0.13255432701760361</v>
      </c>
      <c r="Z5" s="8">
        <v>0.1264682970749364</v>
      </c>
      <c r="AA5" s="8">
        <v>0.12430167486904228</v>
      </c>
      <c r="AB5" s="8">
        <v>0.11620933811960517</v>
      </c>
      <c r="AC5" s="8">
        <v>0.11272121155078839</v>
      </c>
      <c r="AD5" s="8">
        <v>0.11951825649991106</v>
      </c>
      <c r="AE5" s="8">
        <v>0.11417235097930839</v>
      </c>
    </row>
    <row r="6" spans="1:31" x14ac:dyDescent="0.25">
      <c r="A6" s="3" t="s">
        <v>2</v>
      </c>
      <c r="B6" s="3" t="s">
        <v>6</v>
      </c>
      <c r="C6" s="8">
        <v>0.10823609221028256</v>
      </c>
      <c r="D6" s="8">
        <v>0.11240747768175505</v>
      </c>
      <c r="E6" s="8">
        <v>0.11653149747236603</v>
      </c>
      <c r="F6" s="8">
        <v>0.12375827083007143</v>
      </c>
      <c r="G6" s="8">
        <v>0.12882862916244631</v>
      </c>
      <c r="H6" s="8">
        <v>0.10797491497982505</v>
      </c>
      <c r="I6" s="8">
        <v>0.10763790106631228</v>
      </c>
      <c r="J6" s="8">
        <v>0.10929850007040735</v>
      </c>
      <c r="K6" s="8">
        <v>0.11619482276669291</v>
      </c>
      <c r="L6" s="8">
        <v>0.12238401879882048</v>
      </c>
      <c r="M6" s="8">
        <v>0.1251330346637374</v>
      </c>
      <c r="N6" s="8">
        <v>0.12492416883509651</v>
      </c>
      <c r="O6" s="8">
        <v>0.12719393858901351</v>
      </c>
      <c r="Q6" s="3" t="s">
        <v>2</v>
      </c>
      <c r="R6" s="3" t="s">
        <v>6</v>
      </c>
      <c r="S6" s="8">
        <v>0.11038336085602062</v>
      </c>
      <c r="T6" s="8">
        <v>0.11434391253490439</v>
      </c>
      <c r="U6" s="8">
        <v>0.11851556726955942</v>
      </c>
      <c r="V6" s="8">
        <v>0.12202889374692255</v>
      </c>
      <c r="W6" s="8">
        <v>0.12819985482799584</v>
      </c>
      <c r="X6" s="8">
        <v>0.10909455342739545</v>
      </c>
      <c r="Y6" s="8">
        <v>0.11258953901151825</v>
      </c>
      <c r="Z6" s="8">
        <v>0.1113080230590854</v>
      </c>
      <c r="AA6" s="8">
        <v>0.11790135246649305</v>
      </c>
      <c r="AB6" s="8">
        <v>0.1230255364764492</v>
      </c>
      <c r="AC6" s="8">
        <v>0.12730036527628541</v>
      </c>
      <c r="AD6" s="8">
        <v>0.12866146361862427</v>
      </c>
      <c r="AE6" s="8">
        <v>0.12988999913092453</v>
      </c>
    </row>
    <row r="7" spans="1:31" x14ac:dyDescent="0.25">
      <c r="A7" s="3" t="s">
        <v>2</v>
      </c>
      <c r="B7" s="3" t="s">
        <v>7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Q7" s="3" t="s">
        <v>2</v>
      </c>
      <c r="R7" s="3" t="s">
        <v>7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</row>
    <row r="8" spans="1:31" x14ac:dyDescent="0.25">
      <c r="A8" s="3" t="s">
        <v>2</v>
      </c>
      <c r="B8" s="3" t="s">
        <v>8</v>
      </c>
      <c r="C8" s="8">
        <v>0</v>
      </c>
      <c r="D8" s="8">
        <v>0</v>
      </c>
      <c r="E8" s="8">
        <v>0</v>
      </c>
      <c r="F8" s="8">
        <v>0</v>
      </c>
      <c r="G8" s="8">
        <v>0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Q8" s="3" t="s">
        <v>2</v>
      </c>
      <c r="R8" s="3" t="s">
        <v>8</v>
      </c>
      <c r="S8" s="8">
        <v>0</v>
      </c>
      <c r="T8" s="8">
        <v>5.4794520547945202E-4</v>
      </c>
      <c r="U8" s="8">
        <v>5.4644808743169399E-4</v>
      </c>
      <c r="V8" s="8">
        <v>2.7397260273972601E-4</v>
      </c>
      <c r="W8" s="8">
        <v>3.4246575342465754E-4</v>
      </c>
      <c r="X8" s="8">
        <v>0</v>
      </c>
      <c r="Y8" s="8">
        <v>0</v>
      </c>
      <c r="Z8" s="8">
        <v>0</v>
      </c>
      <c r="AA8" s="8">
        <v>0</v>
      </c>
      <c r="AB8" s="8">
        <v>0</v>
      </c>
      <c r="AC8" s="8">
        <v>0</v>
      </c>
      <c r="AD8" s="8">
        <v>0</v>
      </c>
      <c r="AE8" s="8">
        <v>0</v>
      </c>
    </row>
    <row r="9" spans="1:31" x14ac:dyDescent="0.25">
      <c r="A9" s="3" t="s">
        <v>2</v>
      </c>
      <c r="B9" s="3" t="s">
        <v>9</v>
      </c>
      <c r="C9" s="8">
        <v>8.8976660678767736E-2</v>
      </c>
      <c r="D9" s="8">
        <v>8.862354544274835E-2</v>
      </c>
      <c r="E9" s="8">
        <v>8.5834878029245373E-2</v>
      </c>
      <c r="F9" s="8">
        <v>9.0427265566714751E-2</v>
      </c>
      <c r="G9" s="8">
        <v>8.9464306861649454E-2</v>
      </c>
      <c r="H9" s="8">
        <v>8.8197238833807881E-2</v>
      </c>
      <c r="I9" s="8">
        <v>8.6627130350860032E-2</v>
      </c>
      <c r="J9" s="8">
        <v>8.8239327882422752E-2</v>
      </c>
      <c r="K9" s="8">
        <v>9.0407974870822125E-2</v>
      </c>
      <c r="L9" s="8">
        <v>8.6905743138554384E-2</v>
      </c>
      <c r="M9" s="8">
        <v>8.7277183498545935E-2</v>
      </c>
      <c r="N9" s="8">
        <v>9.0676890278065164E-2</v>
      </c>
      <c r="O9" s="8">
        <v>8.9749598996247279E-2</v>
      </c>
      <c r="Q9" s="3" t="s">
        <v>2</v>
      </c>
      <c r="R9" s="3" t="s">
        <v>9</v>
      </c>
      <c r="S9" s="8">
        <v>8.9133408955703597E-2</v>
      </c>
      <c r="T9" s="8">
        <v>9.0795037918393981E-2</v>
      </c>
      <c r="U9" s="8">
        <v>9.111945189136049E-2</v>
      </c>
      <c r="V9" s="8">
        <v>9.0974281391382666E-2</v>
      </c>
      <c r="W9" s="8">
        <v>9.0603946392203621E-2</v>
      </c>
      <c r="X9" s="8">
        <v>8.7648092280708939E-2</v>
      </c>
      <c r="Y9" s="8">
        <v>8.9899294118337983E-2</v>
      </c>
      <c r="Z9" s="8">
        <v>8.8244333893651591E-2</v>
      </c>
      <c r="AA9" s="8">
        <v>8.9148022737444779E-2</v>
      </c>
      <c r="AB9" s="8">
        <v>8.8973744864252385E-2</v>
      </c>
      <c r="AC9" s="8">
        <v>8.9630830799171876E-2</v>
      </c>
      <c r="AD9" s="8">
        <v>8.9617107083657263E-2</v>
      </c>
      <c r="AE9" s="8">
        <v>8.8143580852403397E-2</v>
      </c>
    </row>
    <row r="10" spans="1:31" x14ac:dyDescent="0.25">
      <c r="A10" s="3" t="s">
        <v>2</v>
      </c>
      <c r="B10" s="3" t="s">
        <v>10</v>
      </c>
      <c r="C10" s="8">
        <v>0</v>
      </c>
      <c r="D10" s="8">
        <v>0</v>
      </c>
      <c r="E10" s="8">
        <v>0</v>
      </c>
      <c r="F10" s="8">
        <v>0</v>
      </c>
      <c r="G10" s="8">
        <v>0</v>
      </c>
      <c r="H10" s="8">
        <v>0.1456983054882062</v>
      </c>
      <c r="I10" s="8">
        <v>0.17555760446686042</v>
      </c>
      <c r="J10" s="8">
        <v>0.13266533044262577</v>
      </c>
      <c r="K10" s="8">
        <v>0.15565798911754464</v>
      </c>
      <c r="L10" s="8">
        <v>0.17645342360333624</v>
      </c>
      <c r="M10" s="8">
        <v>0.19646255369674531</v>
      </c>
      <c r="N10" s="8">
        <v>0.17572378952572354</v>
      </c>
      <c r="O10" s="8">
        <v>0.18885451246588775</v>
      </c>
      <c r="Q10" s="3" t="s">
        <v>2</v>
      </c>
      <c r="R10" s="3" t="s">
        <v>10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0.15645225625942677</v>
      </c>
      <c r="Y10" s="8">
        <v>0.17064319111778264</v>
      </c>
      <c r="Z10" s="8">
        <v>0.1292754543679375</v>
      </c>
      <c r="AA10" s="8">
        <v>0.15644411771386538</v>
      </c>
      <c r="AB10" s="8">
        <v>0.17361793298766676</v>
      </c>
      <c r="AC10" s="8">
        <v>0.19029458903206534</v>
      </c>
      <c r="AD10" s="8">
        <v>0.17866257869392066</v>
      </c>
      <c r="AE10" s="8">
        <v>0.18732723441270649</v>
      </c>
    </row>
    <row r="11" spans="1:31" x14ac:dyDescent="0.25">
      <c r="A11" s="3" t="s">
        <v>2</v>
      </c>
      <c r="B11" s="3" t="s">
        <v>11</v>
      </c>
      <c r="C11" s="8">
        <v>0.29975056184211502</v>
      </c>
      <c r="D11" s="8">
        <v>0.29820127329688606</v>
      </c>
      <c r="E11" s="8">
        <v>0.29683577355285901</v>
      </c>
      <c r="F11" s="8">
        <v>0.29774636575062507</v>
      </c>
      <c r="G11" s="8">
        <v>0.296691195588075</v>
      </c>
      <c r="H11" s="8">
        <v>0.29788822365132206</v>
      </c>
      <c r="I11" s="8">
        <v>0.299712034865105</v>
      </c>
      <c r="J11" s="8">
        <v>0.29975086909458298</v>
      </c>
      <c r="K11" s="8">
        <v>0.29760184109448407</v>
      </c>
      <c r="L11" s="8">
        <v>0.29651059792512308</v>
      </c>
      <c r="M11" s="8">
        <v>0.29665407070267302</v>
      </c>
      <c r="N11" s="8">
        <v>0.29937948794997704</v>
      </c>
      <c r="O11" s="8">
        <v>0.29563758773877502</v>
      </c>
      <c r="Q11" s="3" t="s">
        <v>2</v>
      </c>
      <c r="R11" s="3" t="s">
        <v>11</v>
      </c>
      <c r="S11" s="8">
        <v>0.28330648694480998</v>
      </c>
      <c r="T11" s="8">
        <v>0.283535559082919</v>
      </c>
      <c r="U11" s="8">
        <v>0.28263052976504205</v>
      </c>
      <c r="V11" s="8">
        <v>0.28400921919939398</v>
      </c>
      <c r="W11" s="8">
        <v>0.28459748516840105</v>
      </c>
      <c r="X11" s="8">
        <v>0.28386665037165498</v>
      </c>
      <c r="Y11" s="8">
        <v>0.28428220510049795</v>
      </c>
      <c r="Z11" s="8">
        <v>0.28401351121019802</v>
      </c>
      <c r="AA11" s="8">
        <v>0.28390356541318201</v>
      </c>
      <c r="AB11" s="8">
        <v>0.284578111325689</v>
      </c>
      <c r="AC11" s="8">
        <v>0.28449005252880699</v>
      </c>
      <c r="AD11" s="8">
        <v>0.28386590283393798</v>
      </c>
      <c r="AE11" s="8">
        <v>0.286686863288317</v>
      </c>
    </row>
    <row r="12" spans="1:31" x14ac:dyDescent="0.25">
      <c r="A12" s="3" t="s">
        <v>2</v>
      </c>
      <c r="B12" s="3" t="s">
        <v>12</v>
      </c>
      <c r="C12" s="8">
        <v>0.33171482903056465</v>
      </c>
      <c r="D12" s="8">
        <v>0.33849311286478651</v>
      </c>
      <c r="E12" s="8">
        <v>0.3343152799669129</v>
      </c>
      <c r="F12" s="8">
        <v>0.32901477606121948</v>
      </c>
      <c r="G12" s="8">
        <v>0.33003975289682896</v>
      </c>
      <c r="H12" s="8">
        <v>0.33463358574930097</v>
      </c>
      <c r="I12" s="8">
        <v>0.3320305462856073</v>
      </c>
      <c r="J12" s="8">
        <v>0.33271710769194018</v>
      </c>
      <c r="K12" s="8">
        <v>0.32681060127809841</v>
      </c>
      <c r="L12" s="8">
        <v>0.32682362884595823</v>
      </c>
      <c r="M12" s="8">
        <v>0.32619188303477303</v>
      </c>
      <c r="N12" s="8">
        <v>0.32502241305175228</v>
      </c>
      <c r="O12" s="8">
        <v>0.33101837923981342</v>
      </c>
      <c r="Q12" s="3" t="s">
        <v>2</v>
      </c>
      <c r="R12" s="3" t="s">
        <v>12</v>
      </c>
      <c r="S12" s="8">
        <v>0.36058442872128854</v>
      </c>
      <c r="T12" s="8">
        <v>0.35793755209848671</v>
      </c>
      <c r="U12" s="8">
        <v>0.36397779204913988</v>
      </c>
      <c r="V12" s="8">
        <v>0.35700435721540807</v>
      </c>
      <c r="W12" s="8">
        <v>0.35196299023220495</v>
      </c>
      <c r="X12" s="8">
        <v>0.3578985338690906</v>
      </c>
      <c r="Y12" s="8">
        <v>0.35786784704517599</v>
      </c>
      <c r="Z12" s="8">
        <v>0.35853579091148174</v>
      </c>
      <c r="AA12" s="8">
        <v>0.35585133998817481</v>
      </c>
      <c r="AB12" s="8">
        <v>0.35004413253214528</v>
      </c>
      <c r="AC12" s="8">
        <v>0.34603317079056928</v>
      </c>
      <c r="AD12" s="8">
        <v>0.35074081349456976</v>
      </c>
      <c r="AE12" s="8">
        <v>0.34450156220792683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8">
        <v>0.57522491559624989</v>
      </c>
      <c r="D14" s="8">
        <v>0.61214788114437091</v>
      </c>
      <c r="E14" s="8">
        <v>0.61766288318287399</v>
      </c>
      <c r="F14" s="8">
        <v>0.61929403485462153</v>
      </c>
      <c r="G14" s="8">
        <v>0.59607319434372996</v>
      </c>
      <c r="H14" s="8">
        <v>0.62226763726273837</v>
      </c>
      <c r="I14" s="8">
        <v>0.60675838409976846</v>
      </c>
      <c r="J14" s="8">
        <v>0.56684760655480959</v>
      </c>
      <c r="K14" s="8">
        <v>0.6692255834034575</v>
      </c>
      <c r="L14" s="8">
        <v>0.6599092706376315</v>
      </c>
      <c r="M14" s="8">
        <v>0.65537346673538333</v>
      </c>
      <c r="N14" s="8">
        <v>0.66178995850311828</v>
      </c>
      <c r="O14" s="8">
        <v>0.65790077734057406</v>
      </c>
      <c r="Q14" s="3" t="s">
        <v>13</v>
      </c>
      <c r="R14" s="3" t="s">
        <v>3</v>
      </c>
      <c r="S14" s="8">
        <v>0.56989843328875756</v>
      </c>
      <c r="T14" s="8">
        <v>0.60484494781298848</v>
      </c>
      <c r="U14" s="8">
        <v>0.60836003813628226</v>
      </c>
      <c r="V14" s="8">
        <v>0.60761582193272257</v>
      </c>
      <c r="W14" s="8">
        <v>0.58613874516915931</v>
      </c>
      <c r="X14" s="8">
        <v>0.62117932259717112</v>
      </c>
      <c r="Y14" s="8">
        <v>0.60341707491723595</v>
      </c>
      <c r="Z14" s="8">
        <v>0.56550538954272722</v>
      </c>
      <c r="AA14" s="8">
        <v>0.66777723414740098</v>
      </c>
      <c r="AB14" s="8">
        <v>0.65549976622560568</v>
      </c>
      <c r="AC14" s="8">
        <v>0.64996875650533981</v>
      </c>
      <c r="AD14" s="8">
        <v>0.65952539046611136</v>
      </c>
      <c r="AE14" s="8">
        <v>0.65676975333413878</v>
      </c>
    </row>
    <row r="15" spans="1:31" x14ac:dyDescent="0.25">
      <c r="A15" s="3" t="s">
        <v>13</v>
      </c>
      <c r="B15" s="3" t="s">
        <v>4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Q15" s="3" t="s">
        <v>13</v>
      </c>
      <c r="R15" s="3" t="s">
        <v>4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  <c r="AE15" s="8">
        <v>0</v>
      </c>
    </row>
    <row r="16" spans="1:31" x14ac:dyDescent="0.25">
      <c r="A16" s="3" t="s">
        <v>13</v>
      </c>
      <c r="B16" s="3" t="s">
        <v>5</v>
      </c>
      <c r="C16" s="8">
        <v>0.11596243317282141</v>
      </c>
      <c r="D16" s="8">
        <v>0.11546910140954557</v>
      </c>
      <c r="E16" s="8">
        <v>0.11936685800118305</v>
      </c>
      <c r="F16" s="8">
        <v>0.11872135448837384</v>
      </c>
      <c r="G16" s="8">
        <v>0.12003246840779756</v>
      </c>
      <c r="H16" s="8">
        <v>0.12769240343486046</v>
      </c>
      <c r="I16" s="8">
        <v>0.12924425001215231</v>
      </c>
      <c r="J16" s="8">
        <v>0.12059544914371124</v>
      </c>
      <c r="K16" s="8">
        <v>0.12259891619956013</v>
      </c>
      <c r="L16" s="8">
        <v>0.11952853760682888</v>
      </c>
      <c r="M16" s="8">
        <v>0.11632787072712499</v>
      </c>
      <c r="N16" s="8">
        <v>0.11987099668101099</v>
      </c>
      <c r="O16" s="8">
        <v>0.11860987522589787</v>
      </c>
      <c r="Q16" s="3" t="s">
        <v>13</v>
      </c>
      <c r="R16" s="3" t="s">
        <v>5</v>
      </c>
      <c r="S16" s="8">
        <v>0.11840101824536117</v>
      </c>
      <c r="T16" s="8">
        <v>0.11570118409338986</v>
      </c>
      <c r="U16" s="8">
        <v>0.12002158582585976</v>
      </c>
      <c r="V16" s="8">
        <v>0.118779855813017</v>
      </c>
      <c r="W16" s="8">
        <v>0.1201234707063797</v>
      </c>
      <c r="X16" s="8">
        <v>0.12667205244093671</v>
      </c>
      <c r="Y16" s="8">
        <v>0.12723851391335622</v>
      </c>
      <c r="Z16" s="8">
        <v>0.11995115420025557</v>
      </c>
      <c r="AA16" s="8">
        <v>0.12108523357273021</v>
      </c>
      <c r="AB16" s="8">
        <v>0.1171922281624314</v>
      </c>
      <c r="AC16" s="8">
        <v>0.11522440605188276</v>
      </c>
      <c r="AD16" s="8">
        <v>0.11705504002917187</v>
      </c>
      <c r="AE16" s="8">
        <v>0.11459698618158176</v>
      </c>
    </row>
    <row r="17" spans="1:31" x14ac:dyDescent="0.25">
      <c r="A17" s="3" t="s">
        <v>13</v>
      </c>
      <c r="B17" s="3" t="s">
        <v>6</v>
      </c>
      <c r="C17" s="8">
        <v>0.11903036863872549</v>
      </c>
      <c r="D17" s="8">
        <v>0.12010477889131455</v>
      </c>
      <c r="E17" s="8">
        <v>0.1233573087101668</v>
      </c>
      <c r="F17" s="8">
        <v>0.1285821932592936</v>
      </c>
      <c r="G17" s="8">
        <v>0.14189771625126102</v>
      </c>
      <c r="H17" s="8">
        <v>0.14902746106091536</v>
      </c>
      <c r="I17" s="8">
        <v>0.16404642738502137</v>
      </c>
      <c r="J17" s="8">
        <v>0.16768053284116524</v>
      </c>
      <c r="K17" s="8">
        <v>0.16875549776029258</v>
      </c>
      <c r="L17" s="8">
        <v>0.16709587560739003</v>
      </c>
      <c r="M17" s="8">
        <v>0.16548443382480443</v>
      </c>
      <c r="N17" s="8">
        <v>0.16932749466215008</v>
      </c>
      <c r="O17" s="8">
        <v>0.16813439896033391</v>
      </c>
      <c r="Q17" s="3" t="s">
        <v>13</v>
      </c>
      <c r="R17" s="3" t="s">
        <v>6</v>
      </c>
      <c r="S17" s="8">
        <v>0.11975952904132976</v>
      </c>
      <c r="T17" s="8">
        <v>0.12325127974894377</v>
      </c>
      <c r="U17" s="8">
        <v>0.12492912974154094</v>
      </c>
      <c r="V17" s="8">
        <v>0.12824824813727517</v>
      </c>
      <c r="W17" s="8">
        <v>0.13908860550640431</v>
      </c>
      <c r="X17" s="8">
        <v>0.14607116728735267</v>
      </c>
      <c r="Y17" s="8">
        <v>0.16292609959768101</v>
      </c>
      <c r="Z17" s="8">
        <v>0.16507735252655881</v>
      </c>
      <c r="AA17" s="8">
        <v>0.16609945709380705</v>
      </c>
      <c r="AB17" s="8">
        <v>0.1671023401053392</v>
      </c>
      <c r="AC17" s="8">
        <v>0.16662830408276863</v>
      </c>
      <c r="AD17" s="8">
        <v>0.16807219383636074</v>
      </c>
      <c r="AE17" s="8">
        <v>0.1666090250853304</v>
      </c>
    </row>
    <row r="18" spans="1:31" x14ac:dyDescent="0.25">
      <c r="A18" s="3" t="s">
        <v>13</v>
      </c>
      <c r="B18" s="3" t="s">
        <v>7</v>
      </c>
      <c r="C18" s="8">
        <v>7.2876712328767121E-2</v>
      </c>
      <c r="D18" s="8">
        <v>7.2245201828767133E-2</v>
      </c>
      <c r="E18" s="8">
        <v>7.6388888888888895E-2</v>
      </c>
      <c r="F18" s="8">
        <v>8.1347420812785384E-2</v>
      </c>
      <c r="G18" s="8">
        <v>8.4611872146118719E-2</v>
      </c>
      <c r="H18" s="8">
        <v>8.392096530079908E-2</v>
      </c>
      <c r="I18" s="8">
        <v>8.7568306010928965E-2</v>
      </c>
      <c r="J18" s="8">
        <v>8.616438356164384E-2</v>
      </c>
      <c r="K18" s="8">
        <v>8.6621004566210053E-2</v>
      </c>
      <c r="L18" s="8">
        <v>8.6115916767694062E-2</v>
      </c>
      <c r="M18" s="8">
        <v>8.5885954260018216E-2</v>
      </c>
      <c r="N18" s="8">
        <v>8.529642393150684E-2</v>
      </c>
      <c r="O18" s="8">
        <v>8.4809741247716897E-2</v>
      </c>
      <c r="Q18" s="3" t="s">
        <v>13</v>
      </c>
      <c r="R18" s="3" t="s">
        <v>7</v>
      </c>
      <c r="S18" s="8">
        <v>7.4497716894977153E-2</v>
      </c>
      <c r="T18" s="8">
        <v>7.4435708941210044E-2</v>
      </c>
      <c r="U18" s="8">
        <v>7.6457194899817851E-2</v>
      </c>
      <c r="V18" s="8">
        <v>8.025114155251141E-2</v>
      </c>
      <c r="W18" s="8">
        <v>8.4200913242009137E-2</v>
      </c>
      <c r="X18" s="8">
        <v>8.3848239378995437E-2</v>
      </c>
      <c r="Y18" s="8">
        <v>8.693706705658015E-2</v>
      </c>
      <c r="Z18" s="8">
        <v>8.5117842386986303E-2</v>
      </c>
      <c r="AA18" s="8">
        <v>8.6757990867579904E-2</v>
      </c>
      <c r="AB18" s="8">
        <v>8.5821917808219184E-2</v>
      </c>
      <c r="AC18" s="8">
        <v>8.5018214936247727E-2</v>
      </c>
      <c r="AD18" s="8">
        <v>8.4984779299657545E-2</v>
      </c>
      <c r="AE18" s="8">
        <v>8.4218670724885855E-2</v>
      </c>
    </row>
    <row r="19" spans="1:31" x14ac:dyDescent="0.25">
      <c r="A19" s="3" t="s">
        <v>13</v>
      </c>
      <c r="B19" s="3" t="s">
        <v>8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0</v>
      </c>
      <c r="K19" s="8">
        <v>0</v>
      </c>
      <c r="L19" s="8">
        <v>0</v>
      </c>
      <c r="M19" s="8">
        <v>0</v>
      </c>
      <c r="N19" s="8">
        <v>0</v>
      </c>
      <c r="O19" s="8">
        <v>0</v>
      </c>
      <c r="Q19" s="3" t="s">
        <v>13</v>
      </c>
      <c r="R19" s="3" t="s">
        <v>8</v>
      </c>
      <c r="S19" s="8">
        <v>0</v>
      </c>
      <c r="T19" s="8">
        <v>0</v>
      </c>
      <c r="U19" s="8">
        <v>0</v>
      </c>
      <c r="V19" s="8">
        <v>0</v>
      </c>
      <c r="W19" s="8">
        <v>0</v>
      </c>
      <c r="X19" s="8">
        <v>0</v>
      </c>
      <c r="Y19" s="8">
        <v>0</v>
      </c>
      <c r="Z19" s="8">
        <v>0</v>
      </c>
      <c r="AA19" s="8">
        <v>0</v>
      </c>
      <c r="AB19" s="8">
        <v>0</v>
      </c>
      <c r="AC19" s="8">
        <v>0</v>
      </c>
      <c r="AD19" s="8">
        <v>0</v>
      </c>
      <c r="AE19" s="8">
        <v>0</v>
      </c>
    </row>
    <row r="20" spans="1:31" x14ac:dyDescent="0.25">
      <c r="A20" s="3" t="s">
        <v>13</v>
      </c>
      <c r="B20" s="3" t="s">
        <v>9</v>
      </c>
      <c r="C20" s="8">
        <v>9.6363995995053589E-2</v>
      </c>
      <c r="D20" s="8">
        <v>9.7162650939223633E-2</v>
      </c>
      <c r="E20" s="8">
        <v>9.8148447435202679E-2</v>
      </c>
      <c r="F20" s="8">
        <v>9.9350588622372907E-2</v>
      </c>
      <c r="G20" s="8">
        <v>9.6796923491665826E-2</v>
      </c>
      <c r="H20" s="8">
        <v>0.1039903418229574</v>
      </c>
      <c r="I20" s="8">
        <v>0.10045917196765038</v>
      </c>
      <c r="J20" s="8">
        <v>9.3038551685276527E-2</v>
      </c>
      <c r="K20" s="8">
        <v>0.10713996886773236</v>
      </c>
      <c r="L20" s="8">
        <v>0.1071263932974869</v>
      </c>
      <c r="M20" s="8">
        <v>0.10591801733980175</v>
      </c>
      <c r="N20" s="8">
        <v>0.11042537988841726</v>
      </c>
      <c r="O20" s="8">
        <v>0.11642779603803877</v>
      </c>
      <c r="Q20" s="3" t="s">
        <v>13</v>
      </c>
      <c r="R20" s="3" t="s">
        <v>9</v>
      </c>
      <c r="S20" s="8">
        <v>9.6115938815158161E-2</v>
      </c>
      <c r="T20" s="8">
        <v>9.8992034010208715E-2</v>
      </c>
      <c r="U20" s="8">
        <v>9.8055783244487604E-2</v>
      </c>
      <c r="V20" s="8">
        <v>9.9173970112892834E-2</v>
      </c>
      <c r="W20" s="8">
        <v>9.661363311784113E-2</v>
      </c>
      <c r="X20" s="8">
        <v>0.10326223330609383</v>
      </c>
      <c r="Y20" s="8">
        <v>0.10098207266826217</v>
      </c>
      <c r="Z20" s="8">
        <v>9.3210254085407049E-2</v>
      </c>
      <c r="AA20" s="8">
        <v>0.10678736090864402</v>
      </c>
      <c r="AB20" s="8">
        <v>0.10698599736747927</v>
      </c>
      <c r="AC20" s="8">
        <v>0.10464677251498695</v>
      </c>
      <c r="AD20" s="8">
        <v>0.10966381420106606</v>
      </c>
      <c r="AE20" s="8">
        <v>0.11395872627792329</v>
      </c>
    </row>
    <row r="21" spans="1:31" x14ac:dyDescent="0.25">
      <c r="A21" s="3" t="s">
        <v>13</v>
      </c>
      <c r="B21" s="3" t="s">
        <v>10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</v>
      </c>
      <c r="L21" s="8">
        <v>0</v>
      </c>
      <c r="M21" s="8">
        <v>0</v>
      </c>
      <c r="N21" s="8">
        <v>0</v>
      </c>
      <c r="O21" s="8">
        <v>0</v>
      </c>
      <c r="Q21" s="3" t="s">
        <v>13</v>
      </c>
      <c r="R21" s="3" t="s">
        <v>10</v>
      </c>
      <c r="S21" s="8">
        <v>0</v>
      </c>
      <c r="T21" s="8">
        <v>0</v>
      </c>
      <c r="U21" s="8">
        <v>0</v>
      </c>
      <c r="V21" s="8">
        <v>0</v>
      </c>
      <c r="W21" s="8">
        <v>0</v>
      </c>
      <c r="X21" s="8">
        <v>0</v>
      </c>
      <c r="Y21" s="8">
        <v>0</v>
      </c>
      <c r="Z21" s="8">
        <v>0</v>
      </c>
      <c r="AA21" s="8">
        <v>0</v>
      </c>
      <c r="AB21" s="8">
        <v>0</v>
      </c>
      <c r="AC21" s="8">
        <v>0</v>
      </c>
      <c r="AD21" s="8">
        <v>0</v>
      </c>
      <c r="AE21" s="8">
        <v>0</v>
      </c>
    </row>
    <row r="22" spans="1:31" x14ac:dyDescent="0.25">
      <c r="A22" s="3" t="s">
        <v>13</v>
      </c>
      <c r="B22" s="3" t="s">
        <v>11</v>
      </c>
      <c r="C22" s="8">
        <v>0.31034966112509693</v>
      </c>
      <c r="D22" s="8">
        <v>0.30886242802534797</v>
      </c>
      <c r="E22" s="8">
        <v>0.30927251920971593</v>
      </c>
      <c r="F22" s="8">
        <v>0.309711715305452</v>
      </c>
      <c r="G22" s="8">
        <v>0.305278055651513</v>
      </c>
      <c r="H22" s="8">
        <v>0.30405249256401901</v>
      </c>
      <c r="I22" s="8">
        <v>0.28411735053734299</v>
      </c>
      <c r="J22" s="8">
        <v>0.23328843860899198</v>
      </c>
      <c r="K22" s="8">
        <v>0.24214803617560701</v>
      </c>
      <c r="L22" s="8">
        <v>0.22977776139014197</v>
      </c>
      <c r="M22" s="8">
        <v>0.22269522301409803</v>
      </c>
      <c r="N22" s="8">
        <v>0.21476556070254396</v>
      </c>
      <c r="O22" s="8">
        <v>0.20006817606475397</v>
      </c>
      <c r="Q22" s="3" t="s">
        <v>13</v>
      </c>
      <c r="R22" s="3" t="s">
        <v>11</v>
      </c>
      <c r="S22" s="8">
        <v>0.30100092144603702</v>
      </c>
      <c r="T22" s="8">
        <v>0.29987669897136804</v>
      </c>
      <c r="U22" s="8">
        <v>0.30078171777725804</v>
      </c>
      <c r="V22" s="8">
        <v>0.30177348710540802</v>
      </c>
      <c r="W22" s="8">
        <v>0.29892406618608597</v>
      </c>
      <c r="X22" s="8">
        <v>0.29985379181414706</v>
      </c>
      <c r="Y22" s="8">
        <v>0.282617494192824</v>
      </c>
      <c r="Z22" s="8">
        <v>0.22720070327560396</v>
      </c>
      <c r="AA22" s="8">
        <v>0.23674266820398801</v>
      </c>
      <c r="AB22" s="8">
        <v>0.22502873846080998</v>
      </c>
      <c r="AC22" s="8">
        <v>0.21632845503432599</v>
      </c>
      <c r="AD22" s="8">
        <v>0.20708774393888899</v>
      </c>
      <c r="AE22" s="8">
        <v>0.19470072312401701</v>
      </c>
    </row>
    <row r="23" spans="1:31" x14ac:dyDescent="0.25">
      <c r="A23" s="3" t="s">
        <v>13</v>
      </c>
      <c r="B23" s="3" t="s">
        <v>12</v>
      </c>
      <c r="C23" s="8">
        <v>0.43361235767558154</v>
      </c>
      <c r="D23" s="8">
        <v>0.43211315045194693</v>
      </c>
      <c r="E23" s="8">
        <v>0.4374918265553524</v>
      </c>
      <c r="F23" s="8">
        <v>0.43353745377938024</v>
      </c>
      <c r="G23" s="8">
        <v>0.41876583044429155</v>
      </c>
      <c r="H23" s="8">
        <v>0.41188553743754341</v>
      </c>
      <c r="I23" s="8">
        <v>0.37758123093661966</v>
      </c>
      <c r="J23" s="8">
        <v>0.34331377558717446</v>
      </c>
      <c r="K23" s="8">
        <v>0.36421732163037662</v>
      </c>
      <c r="L23" s="8">
        <v>0.3583975830818748</v>
      </c>
      <c r="M23" s="8">
        <v>0.35442824668546397</v>
      </c>
      <c r="N23" s="8">
        <v>0.35134544810799395</v>
      </c>
      <c r="O23" s="8">
        <v>0.34604997209391164</v>
      </c>
      <c r="Q23" s="3" t="s">
        <v>13</v>
      </c>
      <c r="R23" s="3" t="s">
        <v>12</v>
      </c>
      <c r="S23" s="8">
        <v>0.43303837629100822</v>
      </c>
      <c r="T23" s="8">
        <v>0.43498416574831883</v>
      </c>
      <c r="U23" s="8">
        <v>0.43795894044799805</v>
      </c>
      <c r="V23" s="8">
        <v>0.43028291468051871</v>
      </c>
      <c r="W23" s="8">
        <v>0.42001795658298602</v>
      </c>
      <c r="X23" s="8">
        <v>0.4140430961873714</v>
      </c>
      <c r="Y23" s="8">
        <v>0.37562440967337213</v>
      </c>
      <c r="Z23" s="8">
        <v>0.33880940893679817</v>
      </c>
      <c r="AA23" s="8">
        <v>0.3673451375009657</v>
      </c>
      <c r="AB23" s="8">
        <v>0.36140601049723614</v>
      </c>
      <c r="AC23" s="8">
        <v>0.36274661344722392</v>
      </c>
      <c r="AD23" s="8">
        <v>0.35778844592926839</v>
      </c>
      <c r="AE23" s="8">
        <v>0.35485366136012975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Q25" s="3" t="s">
        <v>14</v>
      </c>
      <c r="R25" s="3" t="s">
        <v>3</v>
      </c>
      <c r="S25" s="8">
        <v>0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0</v>
      </c>
      <c r="AB25" s="8">
        <v>0</v>
      </c>
      <c r="AC25" s="8">
        <v>0</v>
      </c>
      <c r="AD25" s="8">
        <v>0</v>
      </c>
      <c r="AE25" s="8">
        <v>0</v>
      </c>
    </row>
    <row r="26" spans="1:31" x14ac:dyDescent="0.25">
      <c r="A26" s="3" t="s">
        <v>14</v>
      </c>
      <c r="B26" s="3" t="s">
        <v>4</v>
      </c>
      <c r="C26" s="8">
        <v>0</v>
      </c>
      <c r="D26" s="8">
        <v>0</v>
      </c>
      <c r="E26" s="8">
        <v>0</v>
      </c>
      <c r="F26" s="8">
        <v>0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Q26" s="3" t="s">
        <v>14</v>
      </c>
      <c r="R26" s="3" t="s">
        <v>4</v>
      </c>
      <c r="S26" s="8">
        <v>0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</row>
    <row r="27" spans="1:31" x14ac:dyDescent="0.25">
      <c r="A27" s="3" t="s">
        <v>14</v>
      </c>
      <c r="B27" s="3" t="s">
        <v>5</v>
      </c>
      <c r="C27" s="8">
        <v>0.15192422355293481</v>
      </c>
      <c r="D27" s="8">
        <v>0.14870830163535981</v>
      </c>
      <c r="E27" s="8">
        <v>0.16266719153969145</v>
      </c>
      <c r="F27" s="8">
        <v>0.16124920986216124</v>
      </c>
      <c r="G27" s="8">
        <v>0.1605706509171855</v>
      </c>
      <c r="H27" s="8">
        <v>0.16162325530072919</v>
      </c>
      <c r="I27" s="8">
        <v>0.15706189704476786</v>
      </c>
      <c r="J27" s="8">
        <v>0.15598090315293575</v>
      </c>
      <c r="K27" s="8">
        <v>0.15957308361067363</v>
      </c>
      <c r="L27" s="8">
        <v>0.15547492354419984</v>
      </c>
      <c r="M27" s="8">
        <v>0.15278756899414425</v>
      </c>
      <c r="N27" s="8">
        <v>0.14327407721503255</v>
      </c>
      <c r="O27" s="8">
        <v>0.13972279101382129</v>
      </c>
      <c r="Q27" s="3" t="s">
        <v>14</v>
      </c>
      <c r="R27" s="3" t="s">
        <v>5</v>
      </c>
      <c r="S27" s="8">
        <v>0.15185150267063707</v>
      </c>
      <c r="T27" s="8">
        <v>0.14885985667296278</v>
      </c>
      <c r="U27" s="8">
        <v>0.16196828605870606</v>
      </c>
      <c r="V27" s="8">
        <v>0.16436458935887388</v>
      </c>
      <c r="W27" s="8">
        <v>0.16657846776679516</v>
      </c>
      <c r="X27" s="8">
        <v>0.16547337269431517</v>
      </c>
      <c r="Y27" s="8">
        <v>0.16277245011947589</v>
      </c>
      <c r="Z27" s="8">
        <v>0.15571290547790703</v>
      </c>
      <c r="AA27" s="8">
        <v>0.15624992353800543</v>
      </c>
      <c r="AB27" s="8">
        <v>0.15286309116470351</v>
      </c>
      <c r="AC27" s="8">
        <v>0.152041068680415</v>
      </c>
      <c r="AD27" s="8">
        <v>0.14148172545601953</v>
      </c>
      <c r="AE27" s="8">
        <v>0.1353969343173087</v>
      </c>
    </row>
    <row r="28" spans="1:31" x14ac:dyDescent="0.25">
      <c r="A28" s="3" t="s">
        <v>14</v>
      </c>
      <c r="B28" s="3" t="s">
        <v>6</v>
      </c>
      <c r="C28" s="8">
        <v>0</v>
      </c>
      <c r="D28" s="8">
        <v>0</v>
      </c>
      <c r="E28" s="8">
        <v>0</v>
      </c>
      <c r="F28" s="8">
        <v>0</v>
      </c>
      <c r="G28" s="8">
        <v>0</v>
      </c>
      <c r="H28" s="8">
        <v>0</v>
      </c>
      <c r="I28" s="8">
        <v>0</v>
      </c>
      <c r="J28" s="8">
        <v>0</v>
      </c>
      <c r="K28" s="8">
        <v>0</v>
      </c>
      <c r="L28" s="8">
        <v>0</v>
      </c>
      <c r="M28" s="8">
        <v>0</v>
      </c>
      <c r="N28" s="8">
        <v>0</v>
      </c>
      <c r="O28" s="8">
        <v>0</v>
      </c>
      <c r="Q28" s="3" t="s">
        <v>14</v>
      </c>
      <c r="R28" s="3" t="s">
        <v>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</row>
    <row r="29" spans="1:31" x14ac:dyDescent="0.25">
      <c r="A29" s="3" t="s">
        <v>14</v>
      </c>
      <c r="B29" s="3" t="s">
        <v>7</v>
      </c>
      <c r="C29" s="8">
        <v>6.5063382788675947E-2</v>
      </c>
      <c r="D29" s="8">
        <v>6.8141599426882832E-2</v>
      </c>
      <c r="E29" s="8">
        <v>7.4306393605827595E-2</v>
      </c>
      <c r="F29" s="8">
        <v>7.5585846700881129E-2</v>
      </c>
      <c r="G29" s="8">
        <v>7.8167899532966767E-2</v>
      </c>
      <c r="H29" s="8">
        <v>7.4353386371176541E-2</v>
      </c>
      <c r="I29" s="8">
        <v>7.4254466417325596E-2</v>
      </c>
      <c r="J29" s="8">
        <v>7.4943336507319672E-2</v>
      </c>
      <c r="K29" s="8">
        <v>7.6314020318467457E-2</v>
      </c>
      <c r="L29" s="8">
        <v>7.6067366795235167E-2</v>
      </c>
      <c r="M29" s="8">
        <v>7.4897068819761659E-2</v>
      </c>
      <c r="N29" s="8">
        <v>7.1831263743724963E-2</v>
      </c>
      <c r="O29" s="8">
        <v>7.0688326104500945E-2</v>
      </c>
      <c r="Q29" s="3" t="s">
        <v>14</v>
      </c>
      <c r="R29" s="3" t="s">
        <v>7</v>
      </c>
      <c r="S29" s="8">
        <v>6.8704976377265553E-2</v>
      </c>
      <c r="T29" s="8">
        <v>6.407185861739699E-2</v>
      </c>
      <c r="U29" s="8">
        <v>7.5484974187339085E-2</v>
      </c>
      <c r="V29" s="8">
        <v>7.7473285158551938E-2</v>
      </c>
      <c r="W29" s="8">
        <v>7.9466222417300891E-2</v>
      </c>
      <c r="X29" s="8">
        <v>7.5069702891121318E-2</v>
      </c>
      <c r="Y29" s="8">
        <v>7.56947869473137E-2</v>
      </c>
      <c r="Z29" s="8">
        <v>7.4078246305137707E-2</v>
      </c>
      <c r="AA29" s="8">
        <v>7.3902557040917125E-2</v>
      </c>
      <c r="AB29" s="8">
        <v>7.355173703474209E-2</v>
      </c>
      <c r="AC29" s="8">
        <v>7.4231493619034819E-2</v>
      </c>
      <c r="AD29" s="8">
        <v>7.053329774877197E-2</v>
      </c>
      <c r="AE29" s="8">
        <v>6.929645601696803E-2</v>
      </c>
    </row>
    <row r="30" spans="1:31" x14ac:dyDescent="0.25">
      <c r="A30" s="3" t="s">
        <v>14</v>
      </c>
      <c r="B30" s="3" t="s">
        <v>8</v>
      </c>
      <c r="C30" s="8">
        <v>0</v>
      </c>
      <c r="D30" s="8">
        <v>0</v>
      </c>
      <c r="E30" s="8">
        <v>0</v>
      </c>
      <c r="F30" s="8">
        <v>0</v>
      </c>
      <c r="G30" s="8">
        <v>0</v>
      </c>
      <c r="H30" s="8">
        <v>0</v>
      </c>
      <c r="I30" s="8">
        <v>0</v>
      </c>
      <c r="J30" s="8">
        <v>0</v>
      </c>
      <c r="K30" s="8">
        <v>0</v>
      </c>
      <c r="L30" s="8">
        <v>0</v>
      </c>
      <c r="M30" s="8">
        <v>0</v>
      </c>
      <c r="N30" s="8">
        <v>0</v>
      </c>
      <c r="O30" s="8">
        <v>0</v>
      </c>
      <c r="Q30" s="3" t="s">
        <v>14</v>
      </c>
      <c r="R30" s="3" t="s">
        <v>8</v>
      </c>
      <c r="S30" s="8">
        <v>6.0155270993702497E-5</v>
      </c>
      <c r="T30" s="8">
        <v>1.9856515217826152E-4</v>
      </c>
      <c r="U30" s="8">
        <v>3.0735125385898004E-4</v>
      </c>
      <c r="V30" s="8">
        <v>0</v>
      </c>
      <c r="W30" s="8">
        <v>1.0273110402957691E-4</v>
      </c>
      <c r="X30" s="8">
        <v>0</v>
      </c>
      <c r="Y30" s="8">
        <v>0</v>
      </c>
      <c r="Z30" s="8">
        <v>0</v>
      </c>
      <c r="AA30" s="8">
        <v>0</v>
      </c>
      <c r="AB30" s="8">
        <v>0</v>
      </c>
      <c r="AC30" s="8">
        <v>0</v>
      </c>
      <c r="AD30" s="8">
        <v>0</v>
      </c>
      <c r="AE30" s="8">
        <v>0</v>
      </c>
    </row>
    <row r="31" spans="1:31" x14ac:dyDescent="0.25">
      <c r="A31" s="3" t="s">
        <v>14</v>
      </c>
      <c r="B31" s="3" t="s">
        <v>9</v>
      </c>
      <c r="C31" s="8">
        <v>0.22302395683990284</v>
      </c>
      <c r="D31" s="8">
        <v>0.22136962418174858</v>
      </c>
      <c r="E31" s="8">
        <v>1.0783290026477651E-2</v>
      </c>
      <c r="F31" s="8">
        <v>1.1468983773816837E-2</v>
      </c>
      <c r="G31" s="8">
        <v>1.019806066974974E-2</v>
      </c>
      <c r="H31" s="8">
        <v>7.2933757680123624E-3</v>
      </c>
      <c r="I31" s="8">
        <v>7.2613032579016568E-3</v>
      </c>
      <c r="J31" s="8">
        <v>8.8764891532309223E-3</v>
      </c>
      <c r="K31" s="8">
        <v>9.3043125966453324E-3</v>
      </c>
      <c r="L31" s="8">
        <v>8.5334951690799153E-3</v>
      </c>
      <c r="M31" s="8">
        <v>6.5906781229082625E-3</v>
      </c>
      <c r="N31" s="8">
        <v>1.3817173696709742E-2</v>
      </c>
      <c r="O31" s="8">
        <v>1.3355455862868067E-2</v>
      </c>
      <c r="Q31" s="3" t="s">
        <v>14</v>
      </c>
      <c r="R31" s="3" t="s">
        <v>9</v>
      </c>
      <c r="S31" s="8">
        <v>0.22439495424777142</v>
      </c>
      <c r="T31" s="8">
        <v>0.22319190848694162</v>
      </c>
      <c r="U31" s="8">
        <v>1.0502970326553028E-2</v>
      </c>
      <c r="V31" s="8">
        <v>1.1409517572801406E-2</v>
      </c>
      <c r="W31" s="8">
        <v>9.6625770261925675E-3</v>
      </c>
      <c r="X31" s="8">
        <v>6.8290947957272237E-3</v>
      </c>
      <c r="Y31" s="8">
        <v>6.9570158559254048E-3</v>
      </c>
      <c r="Z31" s="8">
        <v>7.3580129871229924E-3</v>
      </c>
      <c r="AA31" s="8">
        <v>7.437145461162243E-3</v>
      </c>
      <c r="AB31" s="8">
        <v>6.3750770757439353E-3</v>
      </c>
      <c r="AC31" s="8">
        <v>6.6885030150106838E-3</v>
      </c>
      <c r="AD31" s="8">
        <v>1.0115958288409794E-2</v>
      </c>
      <c r="AE31" s="8">
        <v>1.0886532529367393E-2</v>
      </c>
    </row>
    <row r="32" spans="1:31" x14ac:dyDescent="0.25">
      <c r="A32" s="3" t="s">
        <v>14</v>
      </c>
      <c r="B32" s="3" t="s">
        <v>10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0</v>
      </c>
      <c r="I32" s="8">
        <v>0</v>
      </c>
      <c r="J32" s="8">
        <v>0</v>
      </c>
      <c r="K32" s="8">
        <v>0</v>
      </c>
      <c r="L32" s="8">
        <v>0</v>
      </c>
      <c r="M32" s="8">
        <v>0</v>
      </c>
      <c r="N32" s="8">
        <v>0</v>
      </c>
      <c r="O32" s="8">
        <v>0</v>
      </c>
      <c r="Q32" s="3" t="s">
        <v>14</v>
      </c>
      <c r="R32" s="3" t="s">
        <v>10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</v>
      </c>
      <c r="Z32" s="8">
        <v>0</v>
      </c>
      <c r="AA32" s="8">
        <v>0</v>
      </c>
      <c r="AB32" s="8">
        <v>0</v>
      </c>
      <c r="AC32" s="8">
        <v>0</v>
      </c>
      <c r="AD32" s="8">
        <v>0</v>
      </c>
      <c r="AE32" s="8">
        <v>0</v>
      </c>
    </row>
    <row r="33" spans="1:31" x14ac:dyDescent="0.25">
      <c r="A33" s="3" t="s">
        <v>14</v>
      </c>
      <c r="B33" s="3" t="s">
        <v>11</v>
      </c>
      <c r="C33" s="8">
        <v>0.31067603435449692</v>
      </c>
      <c r="D33" s="8">
        <v>0.31067671261823199</v>
      </c>
      <c r="E33" s="8">
        <v>0.30973032580006593</v>
      </c>
      <c r="F33" s="8">
        <v>0.30885477878892903</v>
      </c>
      <c r="G33" s="8">
        <v>0.30892583852920907</v>
      </c>
      <c r="H33" s="8">
        <v>0.30987328415867899</v>
      </c>
      <c r="I33" s="8">
        <v>0.31005088504865602</v>
      </c>
      <c r="J33" s="8">
        <v>0.31002793276983798</v>
      </c>
      <c r="K33" s="8">
        <v>0.30625264762619803</v>
      </c>
      <c r="L33" s="8">
        <v>0.30470081712109898</v>
      </c>
      <c r="M33" s="8">
        <v>0.30191638051127601</v>
      </c>
      <c r="N33" s="8">
        <v>0.30665065406992792</v>
      </c>
      <c r="O33" s="8">
        <v>0.30311443600080101</v>
      </c>
      <c r="Q33" s="3" t="s">
        <v>14</v>
      </c>
      <c r="R33" s="3" t="s">
        <v>11</v>
      </c>
      <c r="S33" s="8">
        <v>0.29658005360651601</v>
      </c>
      <c r="T33" s="8">
        <v>0.29757647524549197</v>
      </c>
      <c r="U33" s="8">
        <v>0.29755745450726401</v>
      </c>
      <c r="V33" s="8">
        <v>0.29817091245987498</v>
      </c>
      <c r="W33" s="8">
        <v>0.29781226216430001</v>
      </c>
      <c r="X33" s="8">
        <v>0.297142792364054</v>
      </c>
      <c r="Y33" s="8">
        <v>0.296273565503683</v>
      </c>
      <c r="Z33" s="8">
        <v>0.29585092531635893</v>
      </c>
      <c r="AA33" s="8">
        <v>0.29475712911709795</v>
      </c>
      <c r="AB33" s="8">
        <v>0.29294401335402598</v>
      </c>
      <c r="AC33" s="8">
        <v>0.28931835509218101</v>
      </c>
      <c r="AD33" s="8">
        <v>0.29218882305387806</v>
      </c>
      <c r="AE33" s="8">
        <v>0.288976938303316</v>
      </c>
    </row>
    <row r="34" spans="1:31" x14ac:dyDescent="0.25">
      <c r="A34" s="3" t="s">
        <v>14</v>
      </c>
      <c r="B34" s="3" t="s">
        <v>12</v>
      </c>
      <c r="C34" s="8">
        <v>0.31813755705275432</v>
      </c>
      <c r="D34" s="8">
        <v>0.31606936526668145</v>
      </c>
      <c r="E34" s="8">
        <v>0.32489675876927299</v>
      </c>
      <c r="F34" s="8">
        <v>0.31701398721330409</v>
      </c>
      <c r="G34" s="8">
        <v>0.31271086226376366</v>
      </c>
      <c r="H34" s="8">
        <v>0.32073960069030411</v>
      </c>
      <c r="I34" s="8">
        <v>0.31765321971478694</v>
      </c>
      <c r="J34" s="8">
        <v>0.32023925516367829</v>
      </c>
      <c r="K34" s="8">
        <v>0.3134923209455156</v>
      </c>
      <c r="L34" s="8">
        <v>0.31122912036996864</v>
      </c>
      <c r="M34" s="8">
        <v>0.30488697659061725</v>
      </c>
      <c r="N34" s="8">
        <v>0.30646974147602629</v>
      </c>
      <c r="O34" s="8">
        <v>0.30401737512082283</v>
      </c>
      <c r="Q34" s="3" t="s">
        <v>14</v>
      </c>
      <c r="R34" s="3" t="s">
        <v>12</v>
      </c>
      <c r="S34" s="8">
        <v>0.36562819132651619</v>
      </c>
      <c r="T34" s="8">
        <v>0.36873136182453603</v>
      </c>
      <c r="U34" s="8">
        <v>0.3736456791098115</v>
      </c>
      <c r="V34" s="8">
        <v>0.36371575466841405</v>
      </c>
      <c r="W34" s="8">
        <v>0.35601175713155309</v>
      </c>
      <c r="X34" s="8">
        <v>0.3674121624482361</v>
      </c>
      <c r="Y34" s="8">
        <v>0.36447585077965677</v>
      </c>
      <c r="Z34" s="8">
        <v>0.36829259016360383</v>
      </c>
      <c r="AA34" s="8">
        <v>0.35889847419001958</v>
      </c>
      <c r="AB34" s="8">
        <v>0.35238104536793341</v>
      </c>
      <c r="AC34" s="8">
        <v>0.34680719376057623</v>
      </c>
      <c r="AD34" s="8">
        <v>0.35049507510923444</v>
      </c>
      <c r="AE34" s="8">
        <v>0.34946657991532892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0</v>
      </c>
      <c r="Q36" s="3" t="s">
        <v>15</v>
      </c>
      <c r="R36" s="3" t="s">
        <v>3</v>
      </c>
      <c r="S36" s="8">
        <v>0</v>
      </c>
      <c r="T36" s="8">
        <v>0</v>
      </c>
      <c r="U36" s="8">
        <v>0</v>
      </c>
      <c r="V36" s="8">
        <v>0</v>
      </c>
      <c r="W36" s="8">
        <v>0</v>
      </c>
      <c r="X36" s="8">
        <v>0</v>
      </c>
      <c r="Y36" s="8">
        <v>0</v>
      </c>
      <c r="Z36" s="8">
        <v>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</row>
    <row r="37" spans="1:31" x14ac:dyDescent="0.25">
      <c r="A37" s="3" t="s">
        <v>15</v>
      </c>
      <c r="B37" s="3" t="s">
        <v>4</v>
      </c>
      <c r="C37" s="8">
        <v>0</v>
      </c>
      <c r="D37" s="8">
        <v>0</v>
      </c>
      <c r="E37" s="8">
        <v>0</v>
      </c>
      <c r="F37" s="8">
        <v>0</v>
      </c>
      <c r="G37" s="8">
        <v>0</v>
      </c>
      <c r="H37" s="8">
        <v>0</v>
      </c>
      <c r="I37" s="8">
        <v>0</v>
      </c>
      <c r="J37" s="8">
        <v>0</v>
      </c>
      <c r="K37" s="8">
        <v>0</v>
      </c>
      <c r="L37" s="8">
        <v>0</v>
      </c>
      <c r="M37" s="8">
        <v>0</v>
      </c>
      <c r="N37" s="8">
        <v>0</v>
      </c>
      <c r="O37" s="8">
        <v>0</v>
      </c>
      <c r="Q37" s="3" t="s">
        <v>15</v>
      </c>
      <c r="R37" s="3" t="s">
        <v>4</v>
      </c>
      <c r="S37" s="8">
        <v>0</v>
      </c>
      <c r="T37" s="8">
        <v>0</v>
      </c>
      <c r="U37" s="8">
        <v>0</v>
      </c>
      <c r="V37" s="8">
        <v>0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0</v>
      </c>
      <c r="AC37" s="8">
        <v>0</v>
      </c>
      <c r="AD37" s="8">
        <v>0</v>
      </c>
      <c r="AE37" s="8">
        <v>0</v>
      </c>
    </row>
    <row r="38" spans="1:31" x14ac:dyDescent="0.25">
      <c r="A38" s="3" t="s">
        <v>15</v>
      </c>
      <c r="B38" s="3" t="s">
        <v>5</v>
      </c>
      <c r="C38" s="8">
        <v>6.6750847143094663E-2</v>
      </c>
      <c r="D38" s="8">
        <v>6.3550902159619768E-2</v>
      </c>
      <c r="E38" s="8">
        <v>7.4915714104870579E-2</v>
      </c>
      <c r="F38" s="8">
        <v>7.163277859192245E-2</v>
      </c>
      <c r="G38" s="8">
        <v>7.4669768170515918E-2</v>
      </c>
      <c r="H38" s="8">
        <v>7.3111598103718201E-2</v>
      </c>
      <c r="I38" s="8">
        <v>7.7707440453304188E-2</v>
      </c>
      <c r="J38" s="8">
        <v>7.5157659007764346E-2</v>
      </c>
      <c r="K38" s="8">
        <v>7.6219918194154648E-2</v>
      </c>
      <c r="L38" s="8">
        <v>7.7459432652345769E-2</v>
      </c>
      <c r="M38" s="8">
        <v>7.3973117407437478E-2</v>
      </c>
      <c r="N38" s="8">
        <v>6.3597068464591414E-2</v>
      </c>
      <c r="O38" s="8">
        <v>6.6974733361728517E-2</v>
      </c>
      <c r="Q38" s="3" t="s">
        <v>15</v>
      </c>
      <c r="R38" s="3" t="s">
        <v>5</v>
      </c>
      <c r="S38" s="8">
        <v>6.3338733293265587E-2</v>
      </c>
      <c r="T38" s="8">
        <v>5.3479542673208647E-2</v>
      </c>
      <c r="U38" s="8">
        <v>6.4438496534191494E-2</v>
      </c>
      <c r="V38" s="8">
        <v>6.4443040704893415E-2</v>
      </c>
      <c r="W38" s="8">
        <v>6.2045490081713797E-2</v>
      </c>
      <c r="X38" s="8">
        <v>6.2070001787779945E-2</v>
      </c>
      <c r="Y38" s="8">
        <v>5.4535443135424889E-2</v>
      </c>
      <c r="Z38" s="8">
        <v>5.9582567218842065E-2</v>
      </c>
      <c r="AA38" s="8">
        <v>5.8648728680687857E-2</v>
      </c>
      <c r="AB38" s="8">
        <v>6.4344164795484632E-2</v>
      </c>
      <c r="AC38" s="8">
        <v>6.9088406438893565E-2</v>
      </c>
      <c r="AD38" s="8">
        <v>6.589743548812621E-2</v>
      </c>
      <c r="AE38" s="8">
        <v>6.880334752539019E-2</v>
      </c>
    </row>
    <row r="39" spans="1:31" x14ac:dyDescent="0.25">
      <c r="A39" s="3" t="s">
        <v>15</v>
      </c>
      <c r="B39" s="3" t="s">
        <v>6</v>
      </c>
      <c r="C39" s="8">
        <v>0.43751017297348227</v>
      </c>
      <c r="D39" s="8">
        <v>0.43665842977799729</v>
      </c>
      <c r="E39" s="8">
        <v>0.43427750096494</v>
      </c>
      <c r="F39" s="8">
        <v>0.43368541200028038</v>
      </c>
      <c r="G39" s="8">
        <v>0.42770280912022068</v>
      </c>
      <c r="H39" s="8">
        <v>0.42877318012386889</v>
      </c>
      <c r="I39" s="8">
        <v>0.42330341301250335</v>
      </c>
      <c r="J39" s="8">
        <v>0.4267436707369221</v>
      </c>
      <c r="K39" s="8">
        <v>0.41568220824147395</v>
      </c>
      <c r="L39" s="8">
        <v>0.40540536320980042</v>
      </c>
      <c r="M39" s="8">
        <v>0.38284201693109005</v>
      </c>
      <c r="N39" s="8">
        <v>0.41499339423896264</v>
      </c>
      <c r="O39" s="8">
        <v>0.4111401246156775</v>
      </c>
      <c r="Q39" s="3" t="s">
        <v>15</v>
      </c>
      <c r="R39" s="3" t="s">
        <v>6</v>
      </c>
      <c r="S39" s="8">
        <v>0.43602928060399487</v>
      </c>
      <c r="T39" s="8">
        <v>0.435080396458143</v>
      </c>
      <c r="U39" s="8">
        <v>0.43011785026757632</v>
      </c>
      <c r="V39" s="8">
        <v>0.43107203967891966</v>
      </c>
      <c r="W39" s="8">
        <v>0.41808397265668235</v>
      </c>
      <c r="X39" s="8">
        <v>0.42074303805955299</v>
      </c>
      <c r="Y39" s="8">
        <v>0.41419487340554673</v>
      </c>
      <c r="Z39" s="8">
        <v>0.40651877216367099</v>
      </c>
      <c r="AA39" s="8">
        <v>0.39347925380148285</v>
      </c>
      <c r="AB39" s="8">
        <v>0.38069849116390636</v>
      </c>
      <c r="AC39" s="8">
        <v>0.36059080016661593</v>
      </c>
      <c r="AD39" s="8">
        <v>0.39630061898285707</v>
      </c>
      <c r="AE39" s="8">
        <v>0.39161488620013379</v>
      </c>
    </row>
    <row r="40" spans="1:31" x14ac:dyDescent="0.25">
      <c r="A40" s="3" t="s">
        <v>15</v>
      </c>
      <c r="B40" s="3" t="s">
        <v>7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0</v>
      </c>
      <c r="Q40" s="3" t="s">
        <v>15</v>
      </c>
      <c r="R40" s="3" t="s">
        <v>7</v>
      </c>
      <c r="S40" s="8">
        <v>0</v>
      </c>
      <c r="T40" s="8">
        <v>0</v>
      </c>
      <c r="U40" s="8">
        <v>0</v>
      </c>
      <c r="V40" s="8">
        <v>0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</row>
    <row r="41" spans="1:31" x14ac:dyDescent="0.25">
      <c r="A41" s="3" t="s">
        <v>15</v>
      </c>
      <c r="B41" s="3" t="s">
        <v>8</v>
      </c>
      <c r="C41" s="8">
        <v>0</v>
      </c>
      <c r="D41" s="8">
        <v>0</v>
      </c>
      <c r="E41" s="8">
        <v>0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Q41" s="3" t="s">
        <v>15</v>
      </c>
      <c r="R41" s="3" t="s">
        <v>8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0</v>
      </c>
      <c r="AA41" s="8">
        <v>0</v>
      </c>
      <c r="AB41" s="8">
        <v>0</v>
      </c>
      <c r="AC41" s="8">
        <v>0</v>
      </c>
      <c r="AD41" s="8">
        <v>0</v>
      </c>
      <c r="AE41" s="8">
        <v>0</v>
      </c>
    </row>
    <row r="42" spans="1:31" x14ac:dyDescent="0.25">
      <c r="A42" s="3" t="s">
        <v>15</v>
      </c>
      <c r="B42" s="3" t="s">
        <v>9</v>
      </c>
      <c r="C42" s="8">
        <v>0</v>
      </c>
      <c r="D42" s="8">
        <v>0</v>
      </c>
      <c r="E42" s="8">
        <v>0</v>
      </c>
      <c r="F42" s="8">
        <v>0</v>
      </c>
      <c r="G42" s="8">
        <v>6.2931379113052178E-3</v>
      </c>
      <c r="H42" s="8">
        <v>0</v>
      </c>
      <c r="I42" s="8">
        <v>5.419377814789658E-3</v>
      </c>
      <c r="J42" s="8">
        <v>5.7072456190549485E-3</v>
      </c>
      <c r="K42" s="8">
        <v>3.4399498512518597E-3</v>
      </c>
      <c r="L42" s="8">
        <v>1.2369432031835205E-3</v>
      </c>
      <c r="M42" s="8">
        <v>0</v>
      </c>
      <c r="N42" s="8">
        <v>2.4016543538812785E-3</v>
      </c>
      <c r="O42" s="8">
        <v>0</v>
      </c>
      <c r="Q42" s="3" t="s">
        <v>15</v>
      </c>
      <c r="R42" s="3" t="s">
        <v>9</v>
      </c>
      <c r="S42" s="8">
        <v>1.1939052209551847E-2</v>
      </c>
      <c r="T42" s="8">
        <v>7.1147989967356726E-3</v>
      </c>
      <c r="U42" s="8">
        <v>6.1013018464048524E-3</v>
      </c>
      <c r="V42" s="8">
        <v>6.4979386236788785E-3</v>
      </c>
      <c r="W42" s="8">
        <v>1.0433362913139397E-3</v>
      </c>
      <c r="X42" s="8">
        <v>1.6157355320532553E-3</v>
      </c>
      <c r="Y42" s="8">
        <v>3.114107887284849E-3</v>
      </c>
      <c r="Z42" s="8">
        <v>8.3606962284515939E-4</v>
      </c>
      <c r="AA42" s="8">
        <v>8.4176839994356371E-3</v>
      </c>
      <c r="AB42" s="8">
        <v>0</v>
      </c>
      <c r="AC42" s="8">
        <v>0</v>
      </c>
      <c r="AD42" s="8">
        <v>1.032860430120312E-2</v>
      </c>
      <c r="AE42" s="8">
        <v>3.6541057985929404E-3</v>
      </c>
    </row>
    <row r="43" spans="1:31" x14ac:dyDescent="0.25">
      <c r="A43" s="3" t="s">
        <v>15</v>
      </c>
      <c r="B43" s="3" t="s">
        <v>10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Q43" s="3" t="s">
        <v>15</v>
      </c>
      <c r="R43" s="3" t="s">
        <v>10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  <c r="AE43" s="8">
        <v>0</v>
      </c>
    </row>
    <row r="44" spans="1:31" x14ac:dyDescent="0.25">
      <c r="A44" s="3" t="s">
        <v>15</v>
      </c>
      <c r="B44" s="3" t="s">
        <v>11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0</v>
      </c>
      <c r="Q44" s="3" t="s">
        <v>15</v>
      </c>
      <c r="R44" s="3" t="s">
        <v>11</v>
      </c>
      <c r="S44" s="8">
        <v>0</v>
      </c>
      <c r="T44" s="8">
        <v>0</v>
      </c>
      <c r="U44" s="8">
        <v>0</v>
      </c>
      <c r="V44" s="8">
        <v>0</v>
      </c>
      <c r="W44" s="8">
        <v>0</v>
      </c>
      <c r="X44" s="8">
        <v>0</v>
      </c>
      <c r="Y44" s="8">
        <v>0</v>
      </c>
      <c r="Z44" s="8">
        <v>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</row>
    <row r="45" spans="1:31" x14ac:dyDescent="0.25">
      <c r="A45" s="3" t="s">
        <v>15</v>
      </c>
      <c r="B45" s="3" t="s">
        <v>12</v>
      </c>
      <c r="C45" s="8">
        <v>0.44011838801627901</v>
      </c>
      <c r="D45" s="8">
        <v>0.44134706149236519</v>
      </c>
      <c r="E45" s="8">
        <v>0.43346022200611978</v>
      </c>
      <c r="F45" s="8">
        <v>0.43729594874325928</v>
      </c>
      <c r="G45" s="8">
        <v>0.43428746939787966</v>
      </c>
      <c r="H45" s="8">
        <v>0.43514988122195736</v>
      </c>
      <c r="I45" s="8">
        <v>0.43475677210995844</v>
      </c>
      <c r="J45" s="8">
        <v>0.42316890522730988</v>
      </c>
      <c r="K45" s="8">
        <v>0.42900771719421954</v>
      </c>
      <c r="L45" s="8">
        <v>0.42567952517353386</v>
      </c>
      <c r="M45" s="8">
        <v>0.42338547504783802</v>
      </c>
      <c r="N45" s="8">
        <v>0.42712548495079339</v>
      </c>
      <c r="O45" s="8">
        <v>0.42451248498421751</v>
      </c>
      <c r="Q45" s="3" t="s">
        <v>15</v>
      </c>
      <c r="R45" s="3" t="s">
        <v>12</v>
      </c>
      <c r="S45" s="8">
        <v>0.45790575355135038</v>
      </c>
      <c r="T45" s="8">
        <v>0.45905308107211956</v>
      </c>
      <c r="U45" s="8">
        <v>0.45912547589871205</v>
      </c>
      <c r="V45" s="8">
        <v>0.45845290614571693</v>
      </c>
      <c r="W45" s="8">
        <v>0.45348351380408403</v>
      </c>
      <c r="X45" s="8">
        <v>0.45191195132101492</v>
      </c>
      <c r="Y45" s="8">
        <v>0.4514195633265945</v>
      </c>
      <c r="Z45" s="8">
        <v>0.45101687816387676</v>
      </c>
      <c r="AA45" s="8">
        <v>0.4447643849885905</v>
      </c>
      <c r="AB45" s="8">
        <v>0.44392908027001893</v>
      </c>
      <c r="AC45" s="8">
        <v>0.43837539786991941</v>
      </c>
      <c r="AD45" s="8">
        <v>0.4434406024243408</v>
      </c>
      <c r="AE45" s="8">
        <v>0.43951560049348454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Q47" s="3" t="s">
        <v>16</v>
      </c>
      <c r="R47" s="3" t="s">
        <v>3</v>
      </c>
      <c r="S47" s="8">
        <v>0</v>
      </c>
      <c r="T47" s="8">
        <v>0</v>
      </c>
      <c r="U47" s="8">
        <v>0</v>
      </c>
      <c r="V47" s="8">
        <v>0</v>
      </c>
      <c r="W47" s="8">
        <v>0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  <c r="AE47" s="8">
        <v>0</v>
      </c>
    </row>
    <row r="48" spans="1:31" x14ac:dyDescent="0.25">
      <c r="A48" s="3" t="s">
        <v>16</v>
      </c>
      <c r="B48" s="3" t="s">
        <v>4</v>
      </c>
      <c r="C48" s="8">
        <v>0.82341575182154791</v>
      </c>
      <c r="D48" s="8">
        <v>0.82084819123297947</v>
      </c>
      <c r="E48" s="8">
        <v>0.82129568925171204</v>
      </c>
      <c r="F48" s="8">
        <v>0.81736892219055346</v>
      </c>
      <c r="G48" s="8">
        <v>0.78315506376201083</v>
      </c>
      <c r="H48" s="8">
        <v>0.78772155980823633</v>
      </c>
      <c r="I48" s="8">
        <v>0.77234851566828011</v>
      </c>
      <c r="J48" s="8">
        <v>0.75999514638877697</v>
      </c>
      <c r="K48" s="8">
        <v>0.73840072897553499</v>
      </c>
      <c r="L48" s="8">
        <v>0.72538194600384354</v>
      </c>
      <c r="M48" s="8">
        <v>0.72221091817341265</v>
      </c>
      <c r="N48" s="8">
        <v>0.78169083825814034</v>
      </c>
      <c r="O48" s="8">
        <v>0.7818219916329463</v>
      </c>
      <c r="Q48" s="3" t="s">
        <v>16</v>
      </c>
      <c r="R48" s="3" t="s">
        <v>4</v>
      </c>
      <c r="S48" s="8">
        <v>0.79079339021844552</v>
      </c>
      <c r="T48" s="8">
        <v>0.77058620224013996</v>
      </c>
      <c r="U48" s="8">
        <v>0.79316314315465541</v>
      </c>
      <c r="V48" s="8">
        <v>0.7856548516160955</v>
      </c>
      <c r="W48" s="8">
        <v>0.7443023637711359</v>
      </c>
      <c r="X48" s="8">
        <v>0.7540890260519284</v>
      </c>
      <c r="Y48" s="8">
        <v>0.72989139177514029</v>
      </c>
      <c r="Z48" s="8">
        <v>0.71384054480159775</v>
      </c>
      <c r="AA48" s="8">
        <v>0.7050312231909357</v>
      </c>
      <c r="AB48" s="8">
        <v>0.6932922729821368</v>
      </c>
      <c r="AC48" s="8">
        <v>0.68798975451833999</v>
      </c>
      <c r="AD48" s="8">
        <v>0.75290023974571474</v>
      </c>
      <c r="AE48" s="8">
        <v>0.73790501196672798</v>
      </c>
    </row>
    <row r="49" spans="1:31" x14ac:dyDescent="0.25">
      <c r="A49" s="3" t="s">
        <v>16</v>
      </c>
      <c r="B49" s="3" t="s">
        <v>5</v>
      </c>
      <c r="C49" s="8">
        <v>0.15456440139154415</v>
      </c>
      <c r="D49" s="8">
        <v>0.15114404849668789</v>
      </c>
      <c r="E49" s="8">
        <v>0.16511769709174753</v>
      </c>
      <c r="F49" s="8">
        <v>0.1652434384491322</v>
      </c>
      <c r="G49" s="8">
        <v>0.16737519518582369</v>
      </c>
      <c r="H49" s="8">
        <v>0.17698053587377444</v>
      </c>
      <c r="I49" s="8">
        <v>0.173377965879421</v>
      </c>
      <c r="J49" s="8">
        <v>0.17317425517687798</v>
      </c>
      <c r="K49" s="8">
        <v>0.176490604400865</v>
      </c>
      <c r="L49" s="8">
        <v>0.17194718209947379</v>
      </c>
      <c r="M49" s="8">
        <v>0.16568281925924486</v>
      </c>
      <c r="N49" s="8">
        <v>0.14512150419091446</v>
      </c>
      <c r="O49" s="8">
        <v>0.14530355282752772</v>
      </c>
      <c r="Q49" s="3" t="s">
        <v>16</v>
      </c>
      <c r="R49" s="3" t="s">
        <v>5</v>
      </c>
      <c r="S49" s="8">
        <v>0.14431656488462297</v>
      </c>
      <c r="T49" s="8">
        <v>0.13665151989457774</v>
      </c>
      <c r="U49" s="8">
        <v>0.16241316845385298</v>
      </c>
      <c r="V49" s="8">
        <v>0.16248472978360584</v>
      </c>
      <c r="W49" s="8">
        <v>0.16787661363543205</v>
      </c>
      <c r="X49" s="8">
        <v>0.17641720809130385</v>
      </c>
      <c r="Y49" s="8">
        <v>0.1711895079056619</v>
      </c>
      <c r="Z49" s="8">
        <v>0.16655937117249492</v>
      </c>
      <c r="AA49" s="8">
        <v>0.1659507600961318</v>
      </c>
      <c r="AB49" s="8">
        <v>0.16306116070527829</v>
      </c>
      <c r="AC49" s="8">
        <v>0.16175163943842322</v>
      </c>
      <c r="AD49" s="8">
        <v>0.14377329773496617</v>
      </c>
      <c r="AE49" s="8">
        <v>0.13762723535778215</v>
      </c>
    </row>
    <row r="50" spans="1:31" x14ac:dyDescent="0.25">
      <c r="A50" s="3" t="s">
        <v>16</v>
      </c>
      <c r="B50" s="3" t="s">
        <v>6</v>
      </c>
      <c r="C50" s="8">
        <v>0.15617966929095722</v>
      </c>
      <c r="D50" s="8">
        <v>0.15597869916782839</v>
      </c>
      <c r="E50" s="8">
        <v>0.15634992203524667</v>
      </c>
      <c r="F50" s="8">
        <v>0.15652106600985119</v>
      </c>
      <c r="G50" s="8">
        <v>0.15606873278924902</v>
      </c>
      <c r="H50" s="8">
        <v>0.15602943555716406</v>
      </c>
      <c r="I50" s="8">
        <v>0.15594750156342735</v>
      </c>
      <c r="J50" s="8">
        <v>0.15650377771357643</v>
      </c>
      <c r="K50" s="8">
        <v>0.15586311282871382</v>
      </c>
      <c r="L50" s="8">
        <v>0.15465217886406832</v>
      </c>
      <c r="M50" s="8">
        <v>0.15307843026956619</v>
      </c>
      <c r="N50" s="8">
        <v>0.15648859906530807</v>
      </c>
      <c r="O50" s="8">
        <v>0.15210290948027172</v>
      </c>
      <c r="Q50" s="3" t="s">
        <v>16</v>
      </c>
      <c r="R50" s="3" t="s">
        <v>6</v>
      </c>
      <c r="S50" s="8">
        <v>0.15536471847879796</v>
      </c>
      <c r="T50" s="8">
        <v>0.15596272073490211</v>
      </c>
      <c r="U50" s="8">
        <v>0.15638237602689128</v>
      </c>
      <c r="V50" s="8">
        <v>0.15615390578845623</v>
      </c>
      <c r="W50" s="8">
        <v>0.15503732116220861</v>
      </c>
      <c r="X50" s="8">
        <v>0.15569264690828719</v>
      </c>
      <c r="Y50" s="8">
        <v>0.15279300416316469</v>
      </c>
      <c r="Z50" s="8">
        <v>0.15121394122994367</v>
      </c>
      <c r="AA50" s="8">
        <v>0.15236383014016774</v>
      </c>
      <c r="AB50" s="8">
        <v>0.15384429141322079</v>
      </c>
      <c r="AC50" s="8">
        <v>0.15333483647467289</v>
      </c>
      <c r="AD50" s="8">
        <v>0.1558577147040274</v>
      </c>
      <c r="AE50" s="8">
        <v>0.15521646163671152</v>
      </c>
    </row>
    <row r="51" spans="1:31" x14ac:dyDescent="0.25">
      <c r="A51" s="3" t="s">
        <v>16</v>
      </c>
      <c r="B51" s="3" t="s">
        <v>7</v>
      </c>
      <c r="C51" s="8">
        <v>6.8911311941075332E-2</v>
      </c>
      <c r="D51" s="8">
        <v>7.0368452679182431E-2</v>
      </c>
      <c r="E51" s="8">
        <v>7.8182217403398938E-2</v>
      </c>
      <c r="F51" s="8">
        <v>7.993055600112102E-2</v>
      </c>
      <c r="G51" s="8">
        <v>8.2686992795475506E-2</v>
      </c>
      <c r="H51" s="8">
        <v>9.0684775050352842E-2</v>
      </c>
      <c r="I51" s="8">
        <v>9.0877848254616034E-2</v>
      </c>
      <c r="J51" s="8">
        <v>8.9683994602054992E-2</v>
      </c>
      <c r="K51" s="8">
        <v>9.1144131975778545E-2</v>
      </c>
      <c r="L51" s="8">
        <v>8.974844822629742E-2</v>
      </c>
      <c r="M51" s="8">
        <v>8.4347591323605114E-2</v>
      </c>
      <c r="N51" s="8">
        <v>6.9810533153217294E-2</v>
      </c>
      <c r="O51" s="8">
        <v>6.9670942131880659E-2</v>
      </c>
      <c r="Q51" s="3" t="s">
        <v>16</v>
      </c>
      <c r="R51" s="3" t="s">
        <v>7</v>
      </c>
      <c r="S51" s="8">
        <v>6.7948018600892682E-2</v>
      </c>
      <c r="T51" s="8">
        <v>5.9880542895931921E-2</v>
      </c>
      <c r="U51" s="8">
        <v>7.7033842488988244E-2</v>
      </c>
      <c r="V51" s="8">
        <v>8.003808687081776E-2</v>
      </c>
      <c r="W51" s="8">
        <v>8.2331556071295137E-2</v>
      </c>
      <c r="X51" s="8">
        <v>8.9571582514777912E-2</v>
      </c>
      <c r="Y51" s="8">
        <v>8.6564646859289829E-2</v>
      </c>
      <c r="Z51" s="8">
        <v>8.4825361881590094E-2</v>
      </c>
      <c r="AA51" s="8">
        <v>8.2832451532150478E-2</v>
      </c>
      <c r="AB51" s="8">
        <v>8.1947914216729145E-2</v>
      </c>
      <c r="AC51" s="8">
        <v>8.3091103485117779E-2</v>
      </c>
      <c r="AD51" s="8">
        <v>6.8913032526816312E-2</v>
      </c>
      <c r="AE51" s="8">
        <v>6.6113977162349735E-2</v>
      </c>
    </row>
    <row r="52" spans="1:31" x14ac:dyDescent="0.25">
      <c r="A52" s="3" t="s">
        <v>16</v>
      </c>
      <c r="B52" s="3" t="s">
        <v>8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Q52" s="3" t="s">
        <v>16</v>
      </c>
      <c r="R52" s="3" t="s">
        <v>8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</row>
    <row r="53" spans="1:31" x14ac:dyDescent="0.25">
      <c r="A53" s="3" t="s">
        <v>16</v>
      </c>
      <c r="B53" s="3" t="s">
        <v>9</v>
      </c>
      <c r="C53" s="8">
        <v>1.6305066260735E-3</v>
      </c>
      <c r="D53" s="8">
        <v>1.1406320282359324E-3</v>
      </c>
      <c r="E53" s="8">
        <v>1.0759676117824948E-3</v>
      </c>
      <c r="F53" s="8">
        <v>1.3293269757218523E-3</v>
      </c>
      <c r="G53" s="8">
        <v>8.4754848516884341E-4</v>
      </c>
      <c r="H53" s="8">
        <v>4.4393099075685816E-4</v>
      </c>
      <c r="I53" s="8">
        <v>5.620163078556838E-4</v>
      </c>
      <c r="J53" s="8">
        <v>8.0218823708888554E-4</v>
      </c>
      <c r="K53" s="8">
        <v>1.0939034996974293E-3</v>
      </c>
      <c r="L53" s="8">
        <v>9.8044999453501336E-4</v>
      </c>
      <c r="M53" s="8">
        <v>5.0289180374959519E-4</v>
      </c>
      <c r="N53" s="8">
        <v>3.8840802605601193E-3</v>
      </c>
      <c r="O53" s="8">
        <v>4.2260840608867182E-3</v>
      </c>
      <c r="Q53" s="3" t="s">
        <v>16</v>
      </c>
      <c r="R53" s="3" t="s">
        <v>9</v>
      </c>
      <c r="S53" s="8">
        <v>4.3479983259448723E-3</v>
      </c>
      <c r="T53" s="8">
        <v>3.3490583193414073E-3</v>
      </c>
      <c r="U53" s="8">
        <v>3.8757553521947411E-3</v>
      </c>
      <c r="V53" s="8">
        <v>4.2611364512141489E-3</v>
      </c>
      <c r="W53" s="8">
        <v>3.5005188014792035E-3</v>
      </c>
      <c r="X53" s="8">
        <v>1.7980080359570735E-3</v>
      </c>
      <c r="Y53" s="8">
        <v>2.0225565508212549E-3</v>
      </c>
      <c r="Z53" s="8">
        <v>2.408217478728832E-3</v>
      </c>
      <c r="AA53" s="8">
        <v>2.3974213139476685E-3</v>
      </c>
      <c r="AB53" s="8">
        <v>1.6845411144330925E-3</v>
      </c>
      <c r="AC53" s="8">
        <v>1.8378508910406055E-3</v>
      </c>
      <c r="AD53" s="8">
        <v>4.0709069005111717E-3</v>
      </c>
      <c r="AE53" s="8">
        <v>5.1624449244569827E-3</v>
      </c>
    </row>
    <row r="54" spans="1:31" x14ac:dyDescent="0.25">
      <c r="A54" s="3" t="s">
        <v>16</v>
      </c>
      <c r="B54" s="3" t="s">
        <v>10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</v>
      </c>
      <c r="J54" s="8">
        <v>0</v>
      </c>
      <c r="K54" s="8">
        <v>0</v>
      </c>
      <c r="L54" s="8">
        <v>0</v>
      </c>
      <c r="M54" s="8">
        <v>0</v>
      </c>
      <c r="N54" s="8">
        <v>0.29949250926919652</v>
      </c>
      <c r="O54" s="8">
        <v>0.30395470252765988</v>
      </c>
      <c r="Q54" s="3" t="s">
        <v>16</v>
      </c>
      <c r="R54" s="3" t="s">
        <v>10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</v>
      </c>
      <c r="Z54" s="8">
        <v>0</v>
      </c>
      <c r="AA54" s="8">
        <v>0</v>
      </c>
      <c r="AB54" s="8">
        <v>0</v>
      </c>
      <c r="AC54" s="8">
        <v>0</v>
      </c>
      <c r="AD54" s="8">
        <v>0.29444396345237306</v>
      </c>
      <c r="AE54" s="8">
        <v>0.29343634001492996</v>
      </c>
    </row>
    <row r="55" spans="1:31" x14ac:dyDescent="0.25">
      <c r="A55" s="3" t="s">
        <v>16</v>
      </c>
      <c r="B55" s="3" t="s">
        <v>11</v>
      </c>
      <c r="C55" s="8">
        <v>0.30614599943147802</v>
      </c>
      <c r="D55" s="8">
        <v>0.30614556735225901</v>
      </c>
      <c r="E55" s="8">
        <v>0.30381894629304501</v>
      </c>
      <c r="F55" s="8">
        <v>0.30327096260520808</v>
      </c>
      <c r="G55" s="8">
        <v>0.30178940269338994</v>
      </c>
      <c r="H55" s="8">
        <v>0.30331373180337196</v>
      </c>
      <c r="I55" s="8">
        <v>0.30376129167964699</v>
      </c>
      <c r="J55" s="8">
        <v>0.30256858122179803</v>
      </c>
      <c r="K55" s="8">
        <v>0.29675428992989999</v>
      </c>
      <c r="L55" s="8">
        <v>0.292502546437658</v>
      </c>
      <c r="M55" s="8">
        <v>0.28940916436747899</v>
      </c>
      <c r="N55" s="8">
        <v>0.30230700991076703</v>
      </c>
      <c r="O55" s="8">
        <v>0.29960330580900402</v>
      </c>
      <c r="Q55" s="3" t="s">
        <v>16</v>
      </c>
      <c r="R55" s="3" t="s">
        <v>11</v>
      </c>
      <c r="S55" s="8">
        <v>0.28299586622287093</v>
      </c>
      <c r="T55" s="8">
        <v>0.28331961240921</v>
      </c>
      <c r="U55" s="8">
        <v>0.28238359736503399</v>
      </c>
      <c r="V55" s="8">
        <v>0.28415232666101897</v>
      </c>
      <c r="W55" s="8">
        <v>0.284908179609066</v>
      </c>
      <c r="X55" s="8">
        <v>0.28278709174168098</v>
      </c>
      <c r="Y55" s="8">
        <v>0.28197460937138402</v>
      </c>
      <c r="Z55" s="8">
        <v>0.278492587264557</v>
      </c>
      <c r="AA55" s="8">
        <v>0.27569766455469302</v>
      </c>
      <c r="AB55" s="8">
        <v>0.27341375786019601</v>
      </c>
      <c r="AC55" s="8">
        <v>0.270035742309787</v>
      </c>
      <c r="AD55" s="8">
        <v>0.27989263412647897</v>
      </c>
      <c r="AE55" s="8">
        <v>0.27709256287033501</v>
      </c>
    </row>
    <row r="56" spans="1:31" x14ac:dyDescent="0.25">
      <c r="A56" s="3" t="s">
        <v>16</v>
      </c>
      <c r="B56" s="3" t="s">
        <v>12</v>
      </c>
      <c r="C56" s="8">
        <v>0.34440595810975366</v>
      </c>
      <c r="D56" s="8">
        <v>0.34154867810766676</v>
      </c>
      <c r="E56" s="8">
        <v>0.34577552708769199</v>
      </c>
      <c r="F56" s="8">
        <v>0.34149032993441442</v>
      </c>
      <c r="G56" s="8">
        <v>0.33068952769811333</v>
      </c>
      <c r="H56" s="8">
        <v>0.33191860791734296</v>
      </c>
      <c r="I56" s="8">
        <v>0.32528873854169726</v>
      </c>
      <c r="J56" s="8">
        <v>0.31654646091038396</v>
      </c>
      <c r="K56" s="8">
        <v>0.30748676997607549</v>
      </c>
      <c r="L56" s="8">
        <v>0.3044521449012908</v>
      </c>
      <c r="M56" s="8">
        <v>0.29912643255303079</v>
      </c>
      <c r="N56" s="8">
        <v>0.31859369399994203</v>
      </c>
      <c r="O56" s="8">
        <v>0.31631542777621985</v>
      </c>
      <c r="Q56" s="3" t="s">
        <v>16</v>
      </c>
      <c r="R56" s="3" t="s">
        <v>12</v>
      </c>
      <c r="S56" s="8">
        <v>0.40499094372718969</v>
      </c>
      <c r="T56" s="8">
        <v>0.40934192153561677</v>
      </c>
      <c r="U56" s="8">
        <v>0.40950057011086333</v>
      </c>
      <c r="V56" s="8">
        <v>0.39842693558718839</v>
      </c>
      <c r="W56" s="8">
        <v>0.38702685689983324</v>
      </c>
      <c r="X56" s="8">
        <v>0.39032697225673152</v>
      </c>
      <c r="Y56" s="8">
        <v>0.38005807436914552</v>
      </c>
      <c r="Z56" s="8">
        <v>0.37392166896367141</v>
      </c>
      <c r="AA56" s="8">
        <v>0.35640046413270127</v>
      </c>
      <c r="AB56" s="8">
        <v>0.3503933796854134</v>
      </c>
      <c r="AC56" s="8">
        <v>0.34744263725767832</v>
      </c>
      <c r="AD56" s="8">
        <v>0.37081593682694969</v>
      </c>
      <c r="AE56" s="8">
        <v>0.37158972806301704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6BBD6B-CD5A-4A96-BCAE-5685A1DAB711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10.7109375" customWidth="1"/>
    <col min="17" max="17" width="17.28515625" customWidth="1"/>
    <col min="18" max="18" width="20.5703125" bestFit="1" customWidth="1"/>
    <col min="19" max="31" width="10.7109375" customWidth="1"/>
  </cols>
  <sheetData>
    <row r="1" spans="1:31" x14ac:dyDescent="0.25">
      <c r="A1" s="1" t="s">
        <v>93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93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1082834.25506127</v>
      </c>
      <c r="D3" s="4">
        <v>1068237.3475913799</v>
      </c>
      <c r="E3" s="4">
        <v>1117666.3254305201</v>
      </c>
      <c r="F3" s="4">
        <v>1142418.88947469</v>
      </c>
      <c r="G3" s="4">
        <v>1130407.7054433799</v>
      </c>
      <c r="H3" s="4">
        <v>1229973.65369885</v>
      </c>
      <c r="I3" s="4">
        <v>1301664.08458637</v>
      </c>
      <c r="J3" s="4">
        <v>1148515.2612910699</v>
      </c>
      <c r="K3" s="4">
        <v>1129146.12959692</v>
      </c>
      <c r="L3" s="4">
        <v>1060811.5880291001</v>
      </c>
      <c r="M3" s="4">
        <v>1039923.53676172</v>
      </c>
      <c r="N3" s="4">
        <v>1215464.01283545</v>
      </c>
      <c r="O3" s="4">
        <v>1244406.0030650301</v>
      </c>
      <c r="Q3" s="3" t="s">
        <v>2</v>
      </c>
      <c r="R3" s="3" t="s">
        <v>3</v>
      </c>
      <c r="S3" s="4">
        <v>1050056.1504345001</v>
      </c>
      <c r="T3" s="4">
        <v>1040741.03499274</v>
      </c>
      <c r="U3" s="4">
        <v>1072642.3000817499</v>
      </c>
      <c r="V3" s="4">
        <v>1107690.5815240999</v>
      </c>
      <c r="W3" s="4">
        <v>1102691.82872568</v>
      </c>
      <c r="X3" s="4">
        <v>1170832.5454724701</v>
      </c>
      <c r="Y3" s="4">
        <v>1251312.3481445899</v>
      </c>
      <c r="Z3" s="4">
        <v>1103164.0674067601</v>
      </c>
      <c r="AA3" s="4">
        <v>1077806.8439577599</v>
      </c>
      <c r="AB3" s="4">
        <v>1012514.96494814</v>
      </c>
      <c r="AC3" s="4">
        <v>988077.51440770703</v>
      </c>
      <c r="AD3" s="4">
        <v>1136071.99171459</v>
      </c>
      <c r="AE3" s="4">
        <v>1160865.30203922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  <c r="J6" s="4">
        <v>0</v>
      </c>
      <c r="K6" s="4">
        <v>0</v>
      </c>
      <c r="L6" s="4">
        <v>0</v>
      </c>
      <c r="M6" s="4">
        <v>0</v>
      </c>
      <c r="N6" s="4">
        <v>0</v>
      </c>
      <c r="O6" s="4">
        <v>0</v>
      </c>
      <c r="Q6" s="3" t="s">
        <v>2</v>
      </c>
      <c r="R6" s="3" t="s">
        <v>6</v>
      </c>
      <c r="S6" s="4">
        <v>0</v>
      </c>
      <c r="T6" s="4">
        <v>0</v>
      </c>
      <c r="U6" s="4">
        <v>0</v>
      </c>
      <c r="V6" s="4">
        <v>0</v>
      </c>
      <c r="W6" s="4">
        <v>0</v>
      </c>
      <c r="X6" s="4">
        <v>0</v>
      </c>
      <c r="Y6" s="4">
        <v>0</v>
      </c>
      <c r="Z6" s="4">
        <v>0</v>
      </c>
      <c r="AA6" s="4">
        <v>0</v>
      </c>
      <c r="AB6" s="4">
        <v>0</v>
      </c>
      <c r="AC6" s="4">
        <v>0</v>
      </c>
      <c r="AD6" s="4">
        <v>0</v>
      </c>
      <c r="AE6" s="4">
        <v>0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107.428032</v>
      </c>
      <c r="U8" s="4">
        <v>105.871104</v>
      </c>
      <c r="V8" s="4">
        <v>52.20288</v>
      </c>
      <c r="W8" s="4">
        <v>64.414079999999998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92560.211702707398</v>
      </c>
      <c r="D9" s="4">
        <v>96041.517193079402</v>
      </c>
      <c r="E9" s="4">
        <v>96391.1042247515</v>
      </c>
      <c r="F9" s="4">
        <v>101415.46095500801</v>
      </c>
      <c r="G9" s="4">
        <v>100484.750677801</v>
      </c>
      <c r="H9" s="4">
        <v>98222.847399385806</v>
      </c>
      <c r="I9" s="4">
        <v>96747.588742641005</v>
      </c>
      <c r="J9" s="4">
        <v>98308.208593207804</v>
      </c>
      <c r="K9" s="4">
        <v>100734.211556799</v>
      </c>
      <c r="L9" s="4">
        <v>96841.538663330997</v>
      </c>
      <c r="M9" s="4">
        <v>97500.019158944604</v>
      </c>
      <c r="N9" s="4">
        <v>101476.402079224</v>
      </c>
      <c r="O9" s="4">
        <v>100008.66278038701</v>
      </c>
      <c r="Q9" s="3" t="s">
        <v>2</v>
      </c>
      <c r="R9" s="3" t="s">
        <v>9</v>
      </c>
      <c r="S9" s="4">
        <v>92757.085899016805</v>
      </c>
      <c r="T9" s="4">
        <v>99428.127504422795</v>
      </c>
      <c r="U9" s="4">
        <v>103548.317562777</v>
      </c>
      <c r="V9" s="4">
        <v>102574.721142946</v>
      </c>
      <c r="W9" s="4">
        <v>102222.01379555601</v>
      </c>
      <c r="X9" s="4">
        <v>97648.720237036599</v>
      </c>
      <c r="Y9" s="4">
        <v>100460.276741557</v>
      </c>
      <c r="Z9" s="4">
        <v>98540.885380771098</v>
      </c>
      <c r="AA9" s="4">
        <v>99497.548971005905</v>
      </c>
      <c r="AB9" s="4">
        <v>99249.700240311693</v>
      </c>
      <c r="AC9" s="4">
        <v>100221.37406014399</v>
      </c>
      <c r="AD9" s="4">
        <v>100064.538002389</v>
      </c>
      <c r="AE9" s="4">
        <v>98456.496700030999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0</v>
      </c>
      <c r="D12" s="4">
        <v>0</v>
      </c>
      <c r="E12" s="4">
        <v>0</v>
      </c>
      <c r="F12" s="4">
        <v>0</v>
      </c>
      <c r="G12" s="4">
        <v>0</v>
      </c>
      <c r="H12" s="4">
        <v>0</v>
      </c>
      <c r="I12" s="4">
        <v>0</v>
      </c>
      <c r="J12" s="4">
        <v>0</v>
      </c>
      <c r="K12" s="4">
        <v>0</v>
      </c>
      <c r="L12" s="4">
        <v>0</v>
      </c>
      <c r="M12" s="4">
        <v>0</v>
      </c>
      <c r="N12" s="4">
        <v>0</v>
      </c>
      <c r="O12" s="4">
        <v>0</v>
      </c>
      <c r="Q12" s="3" t="s">
        <v>2</v>
      </c>
      <c r="R12" s="3" t="s">
        <v>12</v>
      </c>
      <c r="S12" s="4">
        <v>0</v>
      </c>
      <c r="T12" s="4">
        <v>0</v>
      </c>
      <c r="U12" s="4">
        <v>0</v>
      </c>
      <c r="V12" s="4">
        <v>0</v>
      </c>
      <c r="W12" s="4">
        <v>0</v>
      </c>
      <c r="X12" s="4">
        <v>0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892314.94974772597</v>
      </c>
      <c r="D14" s="4">
        <v>972578.68826469802</v>
      </c>
      <c r="E14" s="4">
        <v>997612.95616997499</v>
      </c>
      <c r="F14" s="4">
        <v>1012102.81584986</v>
      </c>
      <c r="G14" s="4">
        <v>986645.33036431496</v>
      </c>
      <c r="H14" s="4">
        <v>851353.56123363297</v>
      </c>
      <c r="I14" s="4">
        <v>840365.65676412603</v>
      </c>
      <c r="J14" s="4">
        <v>782097.72719740798</v>
      </c>
      <c r="K14" s="4">
        <v>644468.50747481803</v>
      </c>
      <c r="L14" s="4">
        <v>638830.98530139599</v>
      </c>
      <c r="M14" s="4">
        <v>664595.90187156503</v>
      </c>
      <c r="N14" s="4">
        <v>692669.09370941797</v>
      </c>
      <c r="O14" s="4">
        <v>693289.78462374897</v>
      </c>
      <c r="Q14" s="3" t="s">
        <v>13</v>
      </c>
      <c r="R14" s="3" t="s">
        <v>3</v>
      </c>
      <c r="S14" s="4">
        <v>882760.73922967399</v>
      </c>
      <c r="T14" s="4">
        <v>959749.60256486305</v>
      </c>
      <c r="U14" s="4">
        <v>978908.74318321701</v>
      </c>
      <c r="V14" s="4">
        <v>988212.44267430704</v>
      </c>
      <c r="W14" s="4">
        <v>965382.58865966101</v>
      </c>
      <c r="X14" s="4">
        <v>847933.17659442103</v>
      </c>
      <c r="Y14" s="4">
        <v>832060.70522860799</v>
      </c>
      <c r="Z14" s="4">
        <v>778915.81971549499</v>
      </c>
      <c r="AA14" s="4">
        <v>642764.94771158102</v>
      </c>
      <c r="AB14" s="4">
        <v>633988.27874448895</v>
      </c>
      <c r="AC14" s="4">
        <v>657691.09819041903</v>
      </c>
      <c r="AD14" s="4">
        <v>687457.37036497903</v>
      </c>
      <c r="AE14" s="4">
        <v>690660.48098717199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0</v>
      </c>
      <c r="D17" s="4">
        <v>0</v>
      </c>
      <c r="E17" s="4">
        <v>0</v>
      </c>
      <c r="F17" s="4">
        <v>0</v>
      </c>
      <c r="G17" s="4">
        <v>0</v>
      </c>
      <c r="H17" s="4">
        <v>0</v>
      </c>
      <c r="I17" s="4">
        <v>0</v>
      </c>
      <c r="J17" s="4">
        <v>0</v>
      </c>
      <c r="K17" s="4">
        <v>0</v>
      </c>
      <c r="L17" s="4">
        <v>0</v>
      </c>
      <c r="M17" s="4">
        <v>0</v>
      </c>
      <c r="N17" s="4">
        <v>0</v>
      </c>
      <c r="O17" s="4">
        <v>0</v>
      </c>
      <c r="Q17" s="3" t="s">
        <v>13</v>
      </c>
      <c r="R17" s="3" t="s">
        <v>6</v>
      </c>
      <c r="S17" s="4">
        <v>0</v>
      </c>
      <c r="T17" s="4">
        <v>0</v>
      </c>
      <c r="U17" s="4">
        <v>0</v>
      </c>
      <c r="V17" s="4">
        <v>0</v>
      </c>
      <c r="W17" s="4">
        <v>0</v>
      </c>
      <c r="X17" s="4">
        <v>0</v>
      </c>
      <c r="Y17" s="4">
        <v>0</v>
      </c>
      <c r="Z17" s="4">
        <v>0</v>
      </c>
      <c r="AA17" s="4">
        <v>0</v>
      </c>
      <c r="AB17" s="4">
        <v>0</v>
      </c>
      <c r="AC17" s="4">
        <v>0</v>
      </c>
      <c r="AD17" s="4">
        <v>0</v>
      </c>
      <c r="AE17" s="4">
        <v>0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144244.66754145001</v>
      </c>
      <c r="D20" s="4">
        <v>147798.89340217001</v>
      </c>
      <c r="E20" s="4">
        <v>151705.87975936299</v>
      </c>
      <c r="F20" s="4">
        <v>153794.74613520599</v>
      </c>
      <c r="G20" s="4">
        <v>150541.701080361</v>
      </c>
      <c r="H20" s="4">
        <v>160063.369101911</v>
      </c>
      <c r="I20" s="4">
        <v>156041.51745443101</v>
      </c>
      <c r="J20" s="4">
        <v>144757.98888692999</v>
      </c>
      <c r="K20" s="4">
        <v>164302.593393969</v>
      </c>
      <c r="L20" s="4">
        <v>165156.665091373</v>
      </c>
      <c r="M20" s="4">
        <v>163179.92238429401</v>
      </c>
      <c r="N20" s="4">
        <v>170168.69406073701</v>
      </c>
      <c r="O20" s="4">
        <v>178437.815159961</v>
      </c>
      <c r="Q20" s="3" t="s">
        <v>13</v>
      </c>
      <c r="R20" s="3" t="s">
        <v>9</v>
      </c>
      <c r="S20" s="4">
        <v>143588.046202809</v>
      </c>
      <c r="T20" s="4">
        <v>150077.75288182401</v>
      </c>
      <c r="U20" s="4">
        <v>152020.97190865799</v>
      </c>
      <c r="V20" s="4">
        <v>152927.07078985099</v>
      </c>
      <c r="W20" s="4">
        <v>149678.361947167</v>
      </c>
      <c r="X20" s="4">
        <v>159795.58071883</v>
      </c>
      <c r="Y20" s="4">
        <v>156932.98413743099</v>
      </c>
      <c r="Z20" s="4">
        <v>144532.47866609399</v>
      </c>
      <c r="AA20" s="4">
        <v>165370.622825559</v>
      </c>
      <c r="AB20" s="4">
        <v>165124.23071198599</v>
      </c>
      <c r="AC20" s="4">
        <v>163280.82384407701</v>
      </c>
      <c r="AD20" s="4">
        <v>168241.15050797301</v>
      </c>
      <c r="AE20" s="4">
        <v>176124.02282016899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  <c r="J23" s="4">
        <v>0</v>
      </c>
      <c r="K23" s="4">
        <v>0</v>
      </c>
      <c r="L23" s="4">
        <v>0</v>
      </c>
      <c r="M23" s="4">
        <v>0</v>
      </c>
      <c r="N23" s="4">
        <v>0</v>
      </c>
      <c r="O23" s="4">
        <v>0</v>
      </c>
      <c r="Q23" s="3" t="s">
        <v>13</v>
      </c>
      <c r="R23" s="3" t="s">
        <v>12</v>
      </c>
      <c r="S23" s="4">
        <v>0</v>
      </c>
      <c r="T23" s="4">
        <v>0</v>
      </c>
      <c r="U23" s="4">
        <v>0</v>
      </c>
      <c r="V23" s="4">
        <v>0</v>
      </c>
      <c r="W23" s="4">
        <v>0</v>
      </c>
      <c r="X23" s="4">
        <v>0</v>
      </c>
      <c r="Y23" s="4">
        <v>0</v>
      </c>
      <c r="Z23" s="4">
        <v>0</v>
      </c>
      <c r="AA23" s="4">
        <v>0</v>
      </c>
      <c r="AB23" s="4">
        <v>0</v>
      </c>
      <c r="AC23" s="4">
        <v>0</v>
      </c>
      <c r="AD23" s="4">
        <v>0</v>
      </c>
      <c r="AE23" s="4">
        <v>0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39.359432129760002</v>
      </c>
      <c r="T30" s="4">
        <v>159.30054111733</v>
      </c>
      <c r="U30" s="4">
        <v>280.84214267999999</v>
      </c>
      <c r="V30" s="4">
        <v>0</v>
      </c>
      <c r="W30" s="4">
        <v>91.130629920000004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327170.75929251203</v>
      </c>
      <c r="D31" s="4">
        <v>336925.664193006</v>
      </c>
      <c r="E31" s="4">
        <v>12830.682741114</v>
      </c>
      <c r="F31" s="4">
        <v>13521.3557213279</v>
      </c>
      <c r="G31" s="4">
        <v>12067.9000457812</v>
      </c>
      <c r="H31" s="4">
        <v>8545.1270257511296</v>
      </c>
      <c r="I31" s="4">
        <v>8617.3592864580896</v>
      </c>
      <c r="J31" s="4">
        <v>10466.309189736199</v>
      </c>
      <c r="K31" s="4">
        <v>10901.611120162401</v>
      </c>
      <c r="L31" s="4">
        <v>10102.6231887426</v>
      </c>
      <c r="M31" s="4">
        <v>7789.8414428625501</v>
      </c>
      <c r="N31" s="4">
        <v>16778.570778601701</v>
      </c>
      <c r="O31" s="4">
        <v>15865.3482037291</v>
      </c>
      <c r="Q31" s="3" t="s">
        <v>14</v>
      </c>
      <c r="R31" s="3" t="s">
        <v>9</v>
      </c>
      <c r="S31" s="4">
        <v>329944.99354743899</v>
      </c>
      <c r="T31" s="4">
        <v>337080.04914739798</v>
      </c>
      <c r="U31" s="4">
        <v>13170.923640425701</v>
      </c>
      <c r="V31" s="4">
        <v>14175.699870738399</v>
      </c>
      <c r="W31" s="4">
        <v>12069.955638504</v>
      </c>
      <c r="X31" s="4">
        <v>8503.6030387589908</v>
      </c>
      <c r="Y31" s="4">
        <v>8589.3153520621399</v>
      </c>
      <c r="Z31" s="4">
        <v>9139.8608187596801</v>
      </c>
      <c r="AA31" s="4">
        <v>9259.6373855245693</v>
      </c>
      <c r="AB31" s="4">
        <v>7884.90142684691</v>
      </c>
      <c r="AC31" s="4">
        <v>8344.7464653277002</v>
      </c>
      <c r="AD31" s="4">
        <v>12471.363106544901</v>
      </c>
      <c r="AE31" s="4">
        <v>13367.5108574733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0</v>
      </c>
      <c r="D34" s="4">
        <v>0</v>
      </c>
      <c r="E34" s="4">
        <v>0</v>
      </c>
      <c r="F34" s="4">
        <v>0</v>
      </c>
      <c r="G34" s="4">
        <v>0</v>
      </c>
      <c r="H34" s="4">
        <v>0</v>
      </c>
      <c r="I34" s="4">
        <v>0</v>
      </c>
      <c r="J34" s="4">
        <v>0</v>
      </c>
      <c r="K34" s="4">
        <v>0</v>
      </c>
      <c r="L34" s="4">
        <v>0</v>
      </c>
      <c r="M34" s="4">
        <v>0</v>
      </c>
      <c r="N34" s="4">
        <v>0</v>
      </c>
      <c r="O34" s="4">
        <v>0</v>
      </c>
      <c r="Q34" s="3" t="s">
        <v>14</v>
      </c>
      <c r="R34" s="3" t="s">
        <v>12</v>
      </c>
      <c r="S34" s="4">
        <v>0</v>
      </c>
      <c r="T34" s="4">
        <v>0</v>
      </c>
      <c r="U34" s="4">
        <v>0</v>
      </c>
      <c r="V34" s="4">
        <v>0</v>
      </c>
      <c r="W34" s="4">
        <v>0</v>
      </c>
      <c r="X34" s="4">
        <v>0</v>
      </c>
      <c r="Y34" s="4">
        <v>0</v>
      </c>
      <c r="Z34" s="4">
        <v>0</v>
      </c>
      <c r="AA34" s="4">
        <v>0</v>
      </c>
      <c r="AB34" s="4">
        <v>0</v>
      </c>
      <c r="AC34" s="4">
        <v>0</v>
      </c>
      <c r="AD34" s="4">
        <v>0</v>
      </c>
      <c r="AE34" s="4">
        <v>0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  <c r="J39" s="4">
        <v>0</v>
      </c>
      <c r="K39" s="4">
        <v>0</v>
      </c>
      <c r="L39" s="4">
        <v>0</v>
      </c>
      <c r="M39" s="4">
        <v>0</v>
      </c>
      <c r="N39" s="4">
        <v>0</v>
      </c>
      <c r="O39" s="4">
        <v>0</v>
      </c>
      <c r="Q39" s="3" t="s">
        <v>15</v>
      </c>
      <c r="R39" s="3" t="s">
        <v>6</v>
      </c>
      <c r="S39" s="4">
        <v>0</v>
      </c>
      <c r="T39" s="4">
        <v>0</v>
      </c>
      <c r="U39" s="4">
        <v>0</v>
      </c>
      <c r="V39" s="4">
        <v>0</v>
      </c>
      <c r="W39" s="4">
        <v>0</v>
      </c>
      <c r="X39" s="4">
        <v>0</v>
      </c>
      <c r="Y39" s="4">
        <v>0</v>
      </c>
      <c r="Z39" s="4">
        <v>0</v>
      </c>
      <c r="AA39" s="4">
        <v>0</v>
      </c>
      <c r="AB39" s="4">
        <v>0</v>
      </c>
      <c r="AC39" s="4">
        <v>0</v>
      </c>
      <c r="AD39" s="4">
        <v>0</v>
      </c>
      <c r="AE39" s="4">
        <v>0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0</v>
      </c>
      <c r="G42" s="4">
        <v>1175.5495115373899</v>
      </c>
      <c r="H42" s="4">
        <v>0</v>
      </c>
      <c r="I42" s="4">
        <v>1015.10583976544</v>
      </c>
      <c r="J42" s="4">
        <v>1066.10563669097</v>
      </c>
      <c r="K42" s="4">
        <v>642.57790379814003</v>
      </c>
      <c r="L42" s="4">
        <v>231.05929010112001</v>
      </c>
      <c r="M42" s="4">
        <v>0</v>
      </c>
      <c r="N42" s="4">
        <v>448.62573208625003</v>
      </c>
      <c r="O42" s="4">
        <v>0</v>
      </c>
      <c r="Q42" s="3" t="s">
        <v>15</v>
      </c>
      <c r="R42" s="3" t="s">
        <v>9</v>
      </c>
      <c r="S42" s="4">
        <v>2129.9232670128599</v>
      </c>
      <c r="T42" s="4">
        <v>1295.6418418947901</v>
      </c>
      <c r="U42" s="4">
        <v>1142.8762222571299</v>
      </c>
      <c r="V42" s="4">
        <v>1213.80600309785</v>
      </c>
      <c r="W42" s="4">
        <v>194.89378508889001</v>
      </c>
      <c r="X42" s="4">
        <v>301.81717646177998</v>
      </c>
      <c r="Y42" s="4">
        <v>583.30480178497999</v>
      </c>
      <c r="Z42" s="4">
        <v>156.17665631921</v>
      </c>
      <c r="AA42" s="4">
        <v>1572.4118004843999</v>
      </c>
      <c r="AB42" s="4">
        <v>0</v>
      </c>
      <c r="AC42" s="4">
        <v>0</v>
      </c>
      <c r="AD42" s="4">
        <v>1946.6073814065401</v>
      </c>
      <c r="AE42" s="4">
        <v>682.58194038912995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0</v>
      </c>
      <c r="D45" s="4">
        <v>0</v>
      </c>
      <c r="E45" s="4">
        <v>0</v>
      </c>
      <c r="F45" s="4">
        <v>0</v>
      </c>
      <c r="G45" s="4">
        <v>0</v>
      </c>
      <c r="H45" s="4">
        <v>0</v>
      </c>
      <c r="I45" s="4">
        <v>0</v>
      </c>
      <c r="J45" s="4">
        <v>0</v>
      </c>
      <c r="K45" s="4">
        <v>0</v>
      </c>
      <c r="L45" s="4">
        <v>0</v>
      </c>
      <c r="M45" s="4">
        <v>0</v>
      </c>
      <c r="N45" s="4">
        <v>0</v>
      </c>
      <c r="O45" s="4">
        <v>0</v>
      </c>
      <c r="Q45" s="3" t="s">
        <v>15</v>
      </c>
      <c r="R45" s="3" t="s">
        <v>12</v>
      </c>
      <c r="S45" s="4">
        <v>0</v>
      </c>
      <c r="T45" s="4">
        <v>0</v>
      </c>
      <c r="U45" s="4">
        <v>0</v>
      </c>
      <c r="V45" s="4">
        <v>0</v>
      </c>
      <c r="W45" s="4">
        <v>0</v>
      </c>
      <c r="X45" s="4">
        <v>0</v>
      </c>
      <c r="Y45" s="4">
        <v>0</v>
      </c>
      <c r="Z45" s="4">
        <v>0</v>
      </c>
      <c r="AA45" s="4">
        <v>0</v>
      </c>
      <c r="AB45" s="4">
        <v>0</v>
      </c>
      <c r="AC45" s="4">
        <v>0</v>
      </c>
      <c r="AD45" s="4">
        <v>0</v>
      </c>
      <c r="AE45" s="4">
        <v>0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299193.02548485802</v>
      </c>
      <c r="D48" s="4">
        <v>299497.18025524501</v>
      </c>
      <c r="E48" s="4">
        <v>303437.06414613401</v>
      </c>
      <c r="F48" s="4">
        <v>301083.23442991101</v>
      </c>
      <c r="G48" s="4">
        <v>288473.00004861603</v>
      </c>
      <c r="H48" s="4">
        <v>291675.03356959799</v>
      </c>
      <c r="I48" s="4">
        <v>289456.57685808401</v>
      </c>
      <c r="J48" s="4">
        <v>284122.30315155699</v>
      </c>
      <c r="K48" s="4">
        <v>277178.73101332597</v>
      </c>
      <c r="L48" s="4">
        <v>274875.74959091301</v>
      </c>
      <c r="M48" s="4">
        <v>274418.03643663501</v>
      </c>
      <c r="N48" s="4">
        <v>199784.79193611399</v>
      </c>
      <c r="O48" s="4">
        <v>199787.22918735899</v>
      </c>
      <c r="Q48" s="3" t="s">
        <v>16</v>
      </c>
      <c r="R48" s="3" t="s">
        <v>4</v>
      </c>
      <c r="S48" s="4">
        <v>286777.44435804302</v>
      </c>
      <c r="T48" s="4">
        <v>280591.386733511</v>
      </c>
      <c r="U48" s="4">
        <v>292757.148069227</v>
      </c>
      <c r="V48" s="4">
        <v>289245.62731284002</v>
      </c>
      <c r="W48" s="4">
        <v>273984.01191712101</v>
      </c>
      <c r="X48" s="4">
        <v>279107.93672799302</v>
      </c>
      <c r="Y48" s="4">
        <v>273463.242609668</v>
      </c>
      <c r="Z48" s="4">
        <v>266663.83468226198</v>
      </c>
      <c r="AA48" s="4">
        <v>264688.30927203898</v>
      </c>
      <c r="AB48" s="4">
        <v>262583.69396825298</v>
      </c>
      <c r="AC48" s="4">
        <v>261226.96519187701</v>
      </c>
      <c r="AD48" s="4">
        <v>192397.91256679199</v>
      </c>
      <c r="AE48" s="4">
        <v>188615.96123618499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  <c r="J50" s="4">
        <v>0</v>
      </c>
      <c r="K50" s="4">
        <v>0</v>
      </c>
      <c r="L50" s="4">
        <v>0</v>
      </c>
      <c r="M50" s="4">
        <v>0</v>
      </c>
      <c r="N50" s="4">
        <v>0</v>
      </c>
      <c r="O50" s="4">
        <v>0</v>
      </c>
      <c r="Q50" s="3" t="s">
        <v>16</v>
      </c>
      <c r="R50" s="3" t="s">
        <v>6</v>
      </c>
      <c r="S50" s="4">
        <v>0</v>
      </c>
      <c r="T50" s="4">
        <v>0</v>
      </c>
      <c r="U50" s="4">
        <v>0</v>
      </c>
      <c r="V50" s="4">
        <v>0</v>
      </c>
      <c r="W50" s="4">
        <v>0</v>
      </c>
      <c r="X50" s="4">
        <v>0</v>
      </c>
      <c r="Y50" s="4">
        <v>0</v>
      </c>
      <c r="Z50" s="4">
        <v>0</v>
      </c>
      <c r="AA50" s="4">
        <v>0</v>
      </c>
      <c r="AB50" s="4">
        <v>0</v>
      </c>
      <c r="AC50" s="4">
        <v>0</v>
      </c>
      <c r="AD50" s="4">
        <v>0</v>
      </c>
      <c r="AE50" s="4">
        <v>0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2990.1130466161198</v>
      </c>
      <c r="D53" s="4">
        <v>2167.8667143617399</v>
      </c>
      <c r="E53" s="4">
        <v>2851.7586834170402</v>
      </c>
      <c r="F53" s="4">
        <v>3676.0559810009599</v>
      </c>
      <c r="G53" s="4">
        <v>2339.86183900674</v>
      </c>
      <c r="H53" s="4">
        <v>1222.66281209777</v>
      </c>
      <c r="I53" s="4">
        <v>1552.2663813885299</v>
      </c>
      <c r="J53" s="4">
        <v>2217.4798148781802</v>
      </c>
      <c r="K53" s="4">
        <v>3013.1566525281</v>
      </c>
      <c r="L53" s="4">
        <v>2706.6220636739999</v>
      </c>
      <c r="M53" s="4">
        <v>1184.3941149136999</v>
      </c>
      <c r="N53" s="4">
        <v>12182.4213933338</v>
      </c>
      <c r="O53" s="4">
        <v>13180.240262388599</v>
      </c>
      <c r="Q53" s="3" t="s">
        <v>16</v>
      </c>
      <c r="R53" s="3" t="s">
        <v>9</v>
      </c>
      <c r="S53" s="4">
        <v>8345.0288465112299</v>
      </c>
      <c r="T53" s="4">
        <v>6726.4768989649901</v>
      </c>
      <c r="U53" s="4">
        <v>10942.9064733457</v>
      </c>
      <c r="V53" s="4">
        <v>12412.1169962447</v>
      </c>
      <c r="W53" s="4">
        <v>10136.622086724001</v>
      </c>
      <c r="X53" s="4">
        <v>5107.85654981068</v>
      </c>
      <c r="Y53" s="4">
        <v>5780.50418072717</v>
      </c>
      <c r="Z53" s="4">
        <v>6885.7317886699702</v>
      </c>
      <c r="AA53" s="4">
        <v>6892.3984260554698</v>
      </c>
      <c r="AB53" s="4">
        <v>4846.8184854369001</v>
      </c>
      <c r="AC53" s="4">
        <v>4577.6704412200797</v>
      </c>
      <c r="AD53" s="4">
        <v>13178.6541142243</v>
      </c>
      <c r="AE53" s="4">
        <v>16787.044439674999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0</v>
      </c>
      <c r="D56" s="4">
        <v>0</v>
      </c>
      <c r="E56" s="4">
        <v>0</v>
      </c>
      <c r="F56" s="4">
        <v>0</v>
      </c>
      <c r="G56" s="4">
        <v>0</v>
      </c>
      <c r="H56" s="4">
        <v>0</v>
      </c>
      <c r="I56" s="4">
        <v>0</v>
      </c>
      <c r="J56" s="4">
        <v>0</v>
      </c>
      <c r="K56" s="4">
        <v>0</v>
      </c>
      <c r="L56" s="4">
        <v>0</v>
      </c>
      <c r="M56" s="4">
        <v>0</v>
      </c>
      <c r="N56" s="4">
        <v>0</v>
      </c>
      <c r="O56" s="4">
        <v>0</v>
      </c>
      <c r="Q56" s="3" t="s">
        <v>16</v>
      </c>
      <c r="R56" s="3" t="s">
        <v>12</v>
      </c>
      <c r="S56" s="4">
        <v>0</v>
      </c>
      <c r="T56" s="4">
        <v>0</v>
      </c>
      <c r="U56" s="4">
        <v>0</v>
      </c>
      <c r="V56" s="4">
        <v>0</v>
      </c>
      <c r="W56" s="4">
        <v>0</v>
      </c>
      <c r="X56" s="4">
        <v>0</v>
      </c>
      <c r="Y56" s="4">
        <v>0</v>
      </c>
      <c r="Z56" s="4">
        <v>0</v>
      </c>
      <c r="AA56" s="4">
        <v>0</v>
      </c>
      <c r="AB56" s="4">
        <v>0</v>
      </c>
      <c r="AC56" s="4">
        <v>0</v>
      </c>
      <c r="AD56" s="4">
        <v>0</v>
      </c>
      <c r="AE56" s="4">
        <v>0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CB698D-DE18-4B14-94FB-E95BD1A19C3A}">
  <dimension ref="A1:AE59"/>
  <sheetViews>
    <sheetView zoomScale="80" zoomScaleNormal="80" workbookViewId="0"/>
  </sheetViews>
  <sheetFormatPr defaultRowHeight="15" x14ac:dyDescent="0.25"/>
  <cols>
    <col min="1" max="1" width="17.28515625" customWidth="1"/>
    <col min="2" max="2" width="20.5703125" bestFit="1" customWidth="1"/>
    <col min="3" max="15" width="9.140625" customWidth="1"/>
    <col min="17" max="17" width="17.28515625" customWidth="1"/>
    <col min="18" max="18" width="20.5703125" bestFit="1" customWidth="1"/>
    <col min="19" max="31" width="9.140625" customWidth="1"/>
  </cols>
  <sheetData>
    <row r="1" spans="1:31" x14ac:dyDescent="0.25">
      <c r="A1" s="1" t="s">
        <v>91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Q1" s="1" t="s">
        <v>92</v>
      </c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  <c r="AE1" s="5"/>
    </row>
    <row r="2" spans="1:31" x14ac:dyDescent="0.25">
      <c r="A2" s="2" t="s">
        <v>0</v>
      </c>
      <c r="B2" s="2" t="s">
        <v>1</v>
      </c>
      <c r="C2" s="2" t="s">
        <v>27</v>
      </c>
      <c r="D2" s="2" t="s">
        <v>28</v>
      </c>
      <c r="E2" s="2" t="s">
        <v>29</v>
      </c>
      <c r="F2" s="2" t="s">
        <v>30</v>
      </c>
      <c r="G2" s="2" t="s">
        <v>31</v>
      </c>
      <c r="H2" s="2" t="s">
        <v>32</v>
      </c>
      <c r="I2" s="2" t="s">
        <v>33</v>
      </c>
      <c r="J2" s="2" t="s">
        <v>34</v>
      </c>
      <c r="K2" s="2" t="s">
        <v>35</v>
      </c>
      <c r="L2" s="2" t="s">
        <v>36</v>
      </c>
      <c r="M2" s="2" t="s">
        <v>37</v>
      </c>
      <c r="N2" s="2" t="s">
        <v>38</v>
      </c>
      <c r="O2" s="2" t="s">
        <v>39</v>
      </c>
      <c r="Q2" s="2" t="s">
        <v>0</v>
      </c>
      <c r="R2" s="2" t="s">
        <v>1</v>
      </c>
      <c r="S2" s="2" t="s">
        <v>27</v>
      </c>
      <c r="T2" s="2" t="s">
        <v>28</v>
      </c>
      <c r="U2" s="2" t="s">
        <v>29</v>
      </c>
      <c r="V2" s="2" t="s">
        <v>30</v>
      </c>
      <c r="W2" s="2" t="s">
        <v>31</v>
      </c>
      <c r="X2" s="2" t="s">
        <v>32</v>
      </c>
      <c r="Y2" s="2" t="s">
        <v>33</v>
      </c>
      <c r="Z2" s="2" t="s">
        <v>34</v>
      </c>
      <c r="AA2" s="2" t="s">
        <v>35</v>
      </c>
      <c r="AB2" s="2" t="s">
        <v>36</v>
      </c>
      <c r="AC2" s="2" t="s">
        <v>37</v>
      </c>
      <c r="AD2" s="2" t="s">
        <v>38</v>
      </c>
      <c r="AE2" s="2" t="s">
        <v>39</v>
      </c>
    </row>
    <row r="3" spans="1:31" x14ac:dyDescent="0.25">
      <c r="A3" s="3" t="s">
        <v>2</v>
      </c>
      <c r="B3" s="3" t="s">
        <v>3</v>
      </c>
      <c r="C3" s="4">
        <v>208186.666840652</v>
      </c>
      <c r="D3" s="4">
        <v>188270.28305927</v>
      </c>
      <c r="E3" s="4">
        <v>191782.03120189099</v>
      </c>
      <c r="F3" s="4">
        <v>187604.779527557</v>
      </c>
      <c r="G3" s="4">
        <v>180568.10685233801</v>
      </c>
      <c r="H3" s="4">
        <v>189531.545360302</v>
      </c>
      <c r="I3" s="4">
        <v>185031.12660442901</v>
      </c>
      <c r="J3" s="4">
        <v>156157.89217575299</v>
      </c>
      <c r="K3" s="4">
        <v>147469.05044866601</v>
      </c>
      <c r="L3" s="4">
        <v>134293.11268755901</v>
      </c>
      <c r="M3" s="4">
        <v>129949.65810253999</v>
      </c>
      <c r="N3" s="4">
        <v>148683.36204296301</v>
      </c>
      <c r="O3" s="4">
        <v>149685.640019057</v>
      </c>
      <c r="Q3" s="3" t="s">
        <v>2</v>
      </c>
      <c r="R3" s="3" t="s">
        <v>3</v>
      </c>
      <c r="S3" s="4">
        <v>202517.01020998001</v>
      </c>
      <c r="T3" s="4">
        <v>184582.622776954</v>
      </c>
      <c r="U3" s="4">
        <v>184880.22667288699</v>
      </c>
      <c r="V3" s="4">
        <v>182691.54545444701</v>
      </c>
      <c r="W3" s="4">
        <v>176742.90978576799</v>
      </c>
      <c r="X3" s="4">
        <v>181591.58306832201</v>
      </c>
      <c r="Y3" s="4">
        <v>178411.807335052</v>
      </c>
      <c r="Z3" s="4">
        <v>150336.546519005</v>
      </c>
      <c r="AA3" s="4">
        <v>140954.576934046</v>
      </c>
      <c r="AB3" s="4">
        <v>128377.836210617</v>
      </c>
      <c r="AC3" s="4">
        <v>123808.26773051301</v>
      </c>
      <c r="AD3" s="4">
        <v>139571.62332398701</v>
      </c>
      <c r="AE3" s="4">
        <v>140338.75541641499</v>
      </c>
    </row>
    <row r="4" spans="1:31" x14ac:dyDescent="0.25">
      <c r="A4" s="3" t="s">
        <v>2</v>
      </c>
      <c r="B4" s="3" t="s">
        <v>4</v>
      </c>
      <c r="C4" s="4">
        <v>0</v>
      </c>
      <c r="D4" s="4">
        <v>0</v>
      </c>
      <c r="E4" s="4">
        <v>0</v>
      </c>
      <c r="F4" s="4">
        <v>0</v>
      </c>
      <c r="G4" s="4">
        <v>0</v>
      </c>
      <c r="H4" s="4">
        <v>0</v>
      </c>
      <c r="I4" s="4">
        <v>0</v>
      </c>
      <c r="J4" s="4">
        <v>0</v>
      </c>
      <c r="K4" s="4">
        <v>0</v>
      </c>
      <c r="L4" s="4">
        <v>0</v>
      </c>
      <c r="M4" s="4">
        <v>0</v>
      </c>
      <c r="N4" s="4">
        <v>0</v>
      </c>
      <c r="O4" s="4">
        <v>0</v>
      </c>
      <c r="Q4" s="3" t="s">
        <v>2</v>
      </c>
      <c r="R4" s="3" t="s">
        <v>4</v>
      </c>
      <c r="S4" s="4">
        <v>0</v>
      </c>
      <c r="T4" s="4">
        <v>0</v>
      </c>
      <c r="U4" s="4">
        <v>0</v>
      </c>
      <c r="V4" s="4">
        <v>0</v>
      </c>
      <c r="W4" s="4">
        <v>0</v>
      </c>
      <c r="X4" s="4">
        <v>0</v>
      </c>
      <c r="Y4" s="4">
        <v>0</v>
      </c>
      <c r="Z4" s="4">
        <v>0</v>
      </c>
      <c r="AA4" s="4">
        <v>0</v>
      </c>
      <c r="AB4" s="4">
        <v>0</v>
      </c>
      <c r="AC4" s="4">
        <v>0</v>
      </c>
      <c r="AD4" s="4">
        <v>0</v>
      </c>
      <c r="AE4" s="4">
        <v>0</v>
      </c>
    </row>
    <row r="5" spans="1:31" x14ac:dyDescent="0.25">
      <c r="A5" s="3" t="s">
        <v>2</v>
      </c>
      <c r="B5" s="3" t="s">
        <v>5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  <c r="J5" s="4">
        <v>0</v>
      </c>
      <c r="K5" s="4">
        <v>0</v>
      </c>
      <c r="L5" s="4">
        <v>0</v>
      </c>
      <c r="M5" s="4">
        <v>0</v>
      </c>
      <c r="N5" s="4">
        <v>0</v>
      </c>
      <c r="O5" s="4">
        <v>0</v>
      </c>
      <c r="Q5" s="3" t="s">
        <v>2</v>
      </c>
      <c r="R5" s="3" t="s">
        <v>5</v>
      </c>
      <c r="S5" s="4">
        <v>0</v>
      </c>
      <c r="T5" s="4">
        <v>0</v>
      </c>
      <c r="U5" s="4">
        <v>0</v>
      </c>
      <c r="V5" s="4">
        <v>0</v>
      </c>
      <c r="W5" s="4">
        <v>0</v>
      </c>
      <c r="X5" s="4">
        <v>0</v>
      </c>
      <c r="Y5" s="4">
        <v>0</v>
      </c>
      <c r="Z5" s="4">
        <v>0</v>
      </c>
      <c r="AA5" s="4">
        <v>0</v>
      </c>
      <c r="AB5" s="4">
        <v>0</v>
      </c>
      <c r="AC5" s="4">
        <v>0</v>
      </c>
      <c r="AD5" s="4">
        <v>0</v>
      </c>
      <c r="AE5" s="4">
        <v>0</v>
      </c>
    </row>
    <row r="6" spans="1:31" x14ac:dyDescent="0.25">
      <c r="A6" s="3" t="s">
        <v>2</v>
      </c>
      <c r="B6" s="3" t="s">
        <v>6</v>
      </c>
      <c r="C6" s="4">
        <v>18434.4152936584</v>
      </c>
      <c r="D6" s="4">
        <v>19754.078187367501</v>
      </c>
      <c r="E6" s="4">
        <v>21591.6774899128</v>
      </c>
      <c r="F6" s="4">
        <v>23960.9517871018</v>
      </c>
      <c r="G6" s="4">
        <v>26003.079530109801</v>
      </c>
      <c r="H6" s="4">
        <v>18278.6736584266</v>
      </c>
      <c r="I6" s="4">
        <v>18285.378333740999</v>
      </c>
      <c r="J6" s="4">
        <v>18785.439128489401</v>
      </c>
      <c r="K6" s="4">
        <v>21183.723635693699</v>
      </c>
      <c r="L6" s="4">
        <v>23579.873782582999</v>
      </c>
      <c r="M6" s="4">
        <v>24692.474003950199</v>
      </c>
      <c r="N6" s="4">
        <v>24590.4607058232</v>
      </c>
      <c r="O6" s="4">
        <v>25891.9074637997</v>
      </c>
      <c r="Q6" s="3" t="s">
        <v>2</v>
      </c>
      <c r="R6" s="3" t="s">
        <v>6</v>
      </c>
      <c r="S6" s="4">
        <v>19056.714544274801</v>
      </c>
      <c r="T6" s="4">
        <v>20590.9269983001</v>
      </c>
      <c r="U6" s="4">
        <v>22203.5779303339</v>
      </c>
      <c r="V6" s="4">
        <v>23383.408748983999</v>
      </c>
      <c r="W6" s="4">
        <v>25731.321425968399</v>
      </c>
      <c r="X6" s="4">
        <v>18670.610759704501</v>
      </c>
      <c r="Y6" s="4">
        <v>19857.886509946598</v>
      </c>
      <c r="Z6" s="4">
        <v>19609.0812643926</v>
      </c>
      <c r="AA6" s="4">
        <v>21814.679211740699</v>
      </c>
      <c r="AB6" s="4">
        <v>23711.330940001801</v>
      </c>
      <c r="AC6" s="4">
        <v>25557.328054780199</v>
      </c>
      <c r="AD6" s="4">
        <v>25926.2689744247</v>
      </c>
      <c r="AE6" s="4">
        <v>26428.602705284899</v>
      </c>
    </row>
    <row r="7" spans="1:31" x14ac:dyDescent="0.25">
      <c r="A7" s="3" t="s">
        <v>2</v>
      </c>
      <c r="B7" s="3" t="s">
        <v>7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  <c r="J7" s="4">
        <v>0</v>
      </c>
      <c r="K7" s="4">
        <v>0</v>
      </c>
      <c r="L7" s="4">
        <v>0</v>
      </c>
      <c r="M7" s="4">
        <v>0</v>
      </c>
      <c r="N7" s="4">
        <v>0</v>
      </c>
      <c r="O7" s="4">
        <v>0</v>
      </c>
      <c r="Q7" s="3" t="s">
        <v>2</v>
      </c>
      <c r="R7" s="3" t="s">
        <v>7</v>
      </c>
      <c r="S7" s="4">
        <v>0</v>
      </c>
      <c r="T7" s="4">
        <v>0</v>
      </c>
      <c r="U7" s="4">
        <v>0</v>
      </c>
      <c r="V7" s="4">
        <v>0</v>
      </c>
      <c r="W7" s="4">
        <v>0</v>
      </c>
      <c r="X7" s="4">
        <v>0</v>
      </c>
      <c r="Y7" s="4">
        <v>0</v>
      </c>
      <c r="Z7" s="4">
        <v>0</v>
      </c>
      <c r="AA7" s="4">
        <v>0</v>
      </c>
      <c r="AB7" s="4">
        <v>0</v>
      </c>
      <c r="AC7" s="4">
        <v>0</v>
      </c>
      <c r="AD7" s="4">
        <v>0</v>
      </c>
      <c r="AE7" s="4">
        <v>0</v>
      </c>
    </row>
    <row r="8" spans="1:31" x14ac:dyDescent="0.25">
      <c r="A8" s="3" t="s">
        <v>2</v>
      </c>
      <c r="B8" s="3" t="s">
        <v>8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  <c r="J8" s="4">
        <v>0</v>
      </c>
      <c r="K8" s="4">
        <v>0</v>
      </c>
      <c r="L8" s="4">
        <v>0</v>
      </c>
      <c r="M8" s="4">
        <v>0</v>
      </c>
      <c r="N8" s="4">
        <v>0</v>
      </c>
      <c r="O8" s="4">
        <v>0</v>
      </c>
      <c r="Q8" s="3" t="s">
        <v>2</v>
      </c>
      <c r="R8" s="3" t="s">
        <v>8</v>
      </c>
      <c r="S8" s="4">
        <v>0</v>
      </c>
      <c r="T8" s="4">
        <v>2.5272000000000001</v>
      </c>
      <c r="U8" s="4">
        <v>2.5272000000000001</v>
      </c>
      <c r="V8" s="4">
        <v>1.2636000000000001</v>
      </c>
      <c r="W8" s="4">
        <v>1.5794999999999999</v>
      </c>
      <c r="X8" s="4">
        <v>0</v>
      </c>
      <c r="Y8" s="4">
        <v>0</v>
      </c>
      <c r="Z8" s="4">
        <v>0</v>
      </c>
      <c r="AA8" s="4">
        <v>0</v>
      </c>
      <c r="AB8" s="4">
        <v>0</v>
      </c>
      <c r="AC8" s="4">
        <v>0</v>
      </c>
      <c r="AD8" s="4">
        <v>0</v>
      </c>
      <c r="AE8" s="4">
        <v>0</v>
      </c>
    </row>
    <row r="9" spans="1:31" x14ac:dyDescent="0.25">
      <c r="A9" s="3" t="s">
        <v>2</v>
      </c>
      <c r="B9" s="3" t="s">
        <v>9</v>
      </c>
      <c r="C9" s="4">
        <v>11453.913540764401</v>
      </c>
      <c r="D9" s="4">
        <v>11539.506111270901</v>
      </c>
      <c r="E9" s="4">
        <v>11243.2805636996</v>
      </c>
      <c r="F9" s="4">
        <v>11823.2480367682</v>
      </c>
      <c r="G9" s="4">
        <v>11706.9094621891</v>
      </c>
      <c r="H9" s="4">
        <v>11481.0192665288</v>
      </c>
      <c r="I9" s="4">
        <v>11307.5262775432</v>
      </c>
      <c r="J9" s="4">
        <v>11486.498181565799</v>
      </c>
      <c r="K9" s="4">
        <v>11768.800418975001</v>
      </c>
      <c r="L9" s="4">
        <v>11313.2392045999</v>
      </c>
      <c r="M9" s="4">
        <v>11392.3783674078</v>
      </c>
      <c r="N9" s="4">
        <v>11833.5416023203</v>
      </c>
      <c r="O9" s="4">
        <v>11683.0967597613</v>
      </c>
      <c r="Q9" s="3" t="s">
        <v>2</v>
      </c>
      <c r="R9" s="3" t="s">
        <v>9</v>
      </c>
      <c r="S9" s="4">
        <v>11476.6521431336</v>
      </c>
      <c r="T9" s="4">
        <v>11896.601045540199</v>
      </c>
      <c r="U9" s="4">
        <v>12017.9732569107</v>
      </c>
      <c r="V9" s="4">
        <v>11926.198990581401</v>
      </c>
      <c r="W9" s="4">
        <v>11885.9748503265</v>
      </c>
      <c r="X9" s="4">
        <v>11409.534464514199</v>
      </c>
      <c r="Y9" s="4">
        <v>11736.727718431999</v>
      </c>
      <c r="Z9" s="4">
        <v>11502.4033483371</v>
      </c>
      <c r="AA9" s="4">
        <v>11615.7138556805</v>
      </c>
      <c r="AB9" s="4">
        <v>11590.244671709301</v>
      </c>
      <c r="AC9" s="4">
        <v>11703.6230770617</v>
      </c>
      <c r="AD9" s="4">
        <v>11680.269467558601</v>
      </c>
      <c r="AE9" s="4">
        <v>11484.2899858155</v>
      </c>
    </row>
    <row r="10" spans="1:31" x14ac:dyDescent="0.25">
      <c r="A10" s="3" t="s">
        <v>2</v>
      </c>
      <c r="B10" s="3" t="s">
        <v>10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  <c r="J10" s="4">
        <v>0</v>
      </c>
      <c r="K10" s="4">
        <v>0</v>
      </c>
      <c r="L10" s="4">
        <v>0</v>
      </c>
      <c r="M10" s="4">
        <v>0</v>
      </c>
      <c r="N10" s="4">
        <v>0</v>
      </c>
      <c r="O10" s="4">
        <v>0</v>
      </c>
      <c r="Q10" s="3" t="s">
        <v>2</v>
      </c>
      <c r="R10" s="3" t="s">
        <v>10</v>
      </c>
      <c r="S10" s="4">
        <v>0</v>
      </c>
      <c r="T10" s="4">
        <v>0</v>
      </c>
      <c r="U10" s="4">
        <v>0</v>
      </c>
      <c r="V10" s="4">
        <v>0</v>
      </c>
      <c r="W10" s="4">
        <v>0</v>
      </c>
      <c r="X10" s="4">
        <v>0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</row>
    <row r="11" spans="1:31" x14ac:dyDescent="0.25">
      <c r="A11" s="3" t="s">
        <v>2</v>
      </c>
      <c r="B11" s="3" t="s">
        <v>11</v>
      </c>
      <c r="C11" s="4">
        <v>0</v>
      </c>
      <c r="D11" s="4">
        <v>0</v>
      </c>
      <c r="E11" s="4">
        <v>0</v>
      </c>
      <c r="F11" s="4">
        <v>0</v>
      </c>
      <c r="G11" s="4">
        <v>0</v>
      </c>
      <c r="H11" s="4">
        <v>0</v>
      </c>
      <c r="I11" s="4">
        <v>0</v>
      </c>
      <c r="J11" s="4">
        <v>0</v>
      </c>
      <c r="K11" s="4">
        <v>0</v>
      </c>
      <c r="L11" s="4">
        <v>0</v>
      </c>
      <c r="M11" s="4">
        <v>0</v>
      </c>
      <c r="N11" s="4">
        <v>0</v>
      </c>
      <c r="O11" s="4">
        <v>0</v>
      </c>
      <c r="Q11" s="3" t="s">
        <v>2</v>
      </c>
      <c r="R11" s="3" t="s">
        <v>11</v>
      </c>
      <c r="S11" s="4">
        <v>0</v>
      </c>
      <c r="T11" s="4">
        <v>0</v>
      </c>
      <c r="U11" s="4">
        <v>0</v>
      </c>
      <c r="V11" s="4">
        <v>0</v>
      </c>
      <c r="W11" s="4">
        <v>0</v>
      </c>
      <c r="X11" s="4">
        <v>0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</row>
    <row r="12" spans="1:31" x14ac:dyDescent="0.25">
      <c r="A12" s="3" t="s">
        <v>2</v>
      </c>
      <c r="B12" s="3" t="s">
        <v>12</v>
      </c>
      <c r="C12" s="4">
        <v>12044.2065203374</v>
      </c>
      <c r="D12" s="4">
        <v>12286.769318836399</v>
      </c>
      <c r="E12" s="4">
        <v>12172.116005661899</v>
      </c>
      <c r="F12" s="4">
        <v>11945.0706439565</v>
      </c>
      <c r="G12" s="4">
        <v>11972.8050397427</v>
      </c>
      <c r="H12" s="4">
        <v>12147.8743003046</v>
      </c>
      <c r="I12" s="4">
        <v>12084.2486317316</v>
      </c>
      <c r="J12" s="4">
        <v>12081.0058643333</v>
      </c>
      <c r="K12" s="4">
        <v>11861.8642821386</v>
      </c>
      <c r="L12" s="4">
        <v>11852.511582086699</v>
      </c>
      <c r="M12" s="4">
        <v>11857.230038384099</v>
      </c>
      <c r="N12" s="4">
        <v>11788.5926125971</v>
      </c>
      <c r="O12" s="4">
        <v>12001.534624334899</v>
      </c>
      <c r="Q12" s="3" t="s">
        <v>2</v>
      </c>
      <c r="R12" s="3" t="s">
        <v>12</v>
      </c>
      <c r="S12" s="4">
        <v>12928.9051585056</v>
      </c>
      <c r="T12" s="4">
        <v>12834.1652464213</v>
      </c>
      <c r="U12" s="4">
        <v>13086.3220754298</v>
      </c>
      <c r="V12" s="4">
        <v>12794.2941783837</v>
      </c>
      <c r="W12" s="4">
        <v>12609.4095294914</v>
      </c>
      <c r="X12" s="4">
        <v>12829.789183401899</v>
      </c>
      <c r="Y12" s="4">
        <v>12860.300720659499</v>
      </c>
      <c r="Z12" s="4">
        <v>12846.9534368967</v>
      </c>
      <c r="AA12" s="4">
        <v>12746.784881559501</v>
      </c>
      <c r="AB12" s="4">
        <v>12528.4514340484</v>
      </c>
      <c r="AC12" s="4">
        <v>12413.081986724201</v>
      </c>
      <c r="AD12" s="4">
        <v>12552.932570675301</v>
      </c>
      <c r="AE12" s="4">
        <v>12330.5473340275</v>
      </c>
    </row>
    <row r="13" spans="1:31" x14ac:dyDescent="0.25">
      <c r="A13" s="2" t="s">
        <v>0</v>
      </c>
      <c r="B13" s="2" t="s">
        <v>1</v>
      </c>
      <c r="C13" s="2" t="s">
        <v>27</v>
      </c>
      <c r="D13" s="2" t="s">
        <v>28</v>
      </c>
      <c r="E13" s="2" t="s">
        <v>29</v>
      </c>
      <c r="F13" s="2" t="s">
        <v>30</v>
      </c>
      <c r="G13" s="2" t="s">
        <v>31</v>
      </c>
      <c r="H13" s="2" t="s">
        <v>32</v>
      </c>
      <c r="I13" s="2" t="s">
        <v>33</v>
      </c>
      <c r="J13" s="2" t="s">
        <v>34</v>
      </c>
      <c r="K13" s="2" t="s">
        <v>35</v>
      </c>
      <c r="L13" s="2" t="s">
        <v>36</v>
      </c>
      <c r="M13" s="2" t="s">
        <v>37</v>
      </c>
      <c r="N13" s="2" t="s">
        <v>38</v>
      </c>
      <c r="O13" s="2" t="s">
        <v>39</v>
      </c>
      <c r="Q13" s="2" t="s">
        <v>0</v>
      </c>
      <c r="R13" s="2" t="s">
        <v>1</v>
      </c>
      <c r="S13" s="2" t="s">
        <v>27</v>
      </c>
      <c r="T13" s="2" t="s">
        <v>28</v>
      </c>
      <c r="U13" s="2" t="s">
        <v>29</v>
      </c>
      <c r="V13" s="2" t="s">
        <v>30</v>
      </c>
      <c r="W13" s="2" t="s">
        <v>31</v>
      </c>
      <c r="X13" s="2" t="s">
        <v>32</v>
      </c>
      <c r="Y13" s="2" t="s">
        <v>33</v>
      </c>
      <c r="Z13" s="2" t="s">
        <v>34</v>
      </c>
      <c r="AA13" s="2" t="s">
        <v>35</v>
      </c>
      <c r="AB13" s="2" t="s">
        <v>36</v>
      </c>
      <c r="AC13" s="2" t="s">
        <v>37</v>
      </c>
      <c r="AD13" s="2" t="s">
        <v>38</v>
      </c>
      <c r="AE13" s="2" t="s">
        <v>39</v>
      </c>
    </row>
    <row r="14" spans="1:31" x14ac:dyDescent="0.25">
      <c r="A14" s="3" t="s">
        <v>13</v>
      </c>
      <c r="B14" s="3" t="s">
        <v>3</v>
      </c>
      <c r="C14" s="4">
        <v>173658.33443007199</v>
      </c>
      <c r="D14" s="4">
        <v>184805.24501314099</v>
      </c>
      <c r="E14" s="4">
        <v>186981.08157751101</v>
      </c>
      <c r="F14" s="4">
        <v>186962.64313213099</v>
      </c>
      <c r="G14" s="4">
        <v>179952.354846884</v>
      </c>
      <c r="H14" s="4">
        <v>154354.84994024099</v>
      </c>
      <c r="I14" s="4">
        <v>150920.09572241901</v>
      </c>
      <c r="J14" s="4">
        <v>140607.78997543899</v>
      </c>
      <c r="K14" s="4">
        <v>124539.174632412</v>
      </c>
      <c r="L14" s="4">
        <v>122805.460424159</v>
      </c>
      <c r="M14" s="4">
        <v>122295.513185455</v>
      </c>
      <c r="N14" s="4">
        <v>123155.446019924</v>
      </c>
      <c r="O14" s="4">
        <v>122431.690945415</v>
      </c>
      <c r="Q14" s="3" t="s">
        <v>13</v>
      </c>
      <c r="R14" s="3" t="s">
        <v>3</v>
      </c>
      <c r="S14" s="4">
        <v>172050.288566948</v>
      </c>
      <c r="T14" s="4">
        <v>182600.51569006001</v>
      </c>
      <c r="U14" s="4">
        <v>184164.89158792401</v>
      </c>
      <c r="V14" s="4">
        <v>183437.03262717801</v>
      </c>
      <c r="W14" s="4">
        <v>176953.18034946499</v>
      </c>
      <c r="X14" s="4">
        <v>154084.89110447399</v>
      </c>
      <c r="Y14" s="4">
        <v>150089.00592641201</v>
      </c>
      <c r="Z14" s="4">
        <v>140274.850106675</v>
      </c>
      <c r="AA14" s="4">
        <v>124269.644857398</v>
      </c>
      <c r="AB14" s="4">
        <v>121984.876074681</v>
      </c>
      <c r="AC14" s="4">
        <v>121286.970965254</v>
      </c>
      <c r="AD14" s="4">
        <v>122734.022450321</v>
      </c>
      <c r="AE14" s="4">
        <v>122221.213641881</v>
      </c>
    </row>
    <row r="15" spans="1:31" x14ac:dyDescent="0.25">
      <c r="A15" s="3" t="s">
        <v>13</v>
      </c>
      <c r="B15" s="3" t="s">
        <v>4</v>
      </c>
      <c r="C15" s="4">
        <v>0</v>
      </c>
      <c r="D15" s="4">
        <v>0</v>
      </c>
      <c r="E15" s="4">
        <v>0</v>
      </c>
      <c r="F15" s="4">
        <v>0</v>
      </c>
      <c r="G15" s="4">
        <v>0</v>
      </c>
      <c r="H15" s="4">
        <v>0</v>
      </c>
      <c r="I15" s="4">
        <v>0</v>
      </c>
      <c r="J15" s="4">
        <v>0</v>
      </c>
      <c r="K15" s="4">
        <v>0</v>
      </c>
      <c r="L15" s="4">
        <v>0</v>
      </c>
      <c r="M15" s="4">
        <v>0</v>
      </c>
      <c r="N15" s="4">
        <v>0</v>
      </c>
      <c r="O15" s="4">
        <v>0</v>
      </c>
      <c r="Q15" s="3" t="s">
        <v>13</v>
      </c>
      <c r="R15" s="3" t="s">
        <v>4</v>
      </c>
      <c r="S15" s="4">
        <v>0</v>
      </c>
      <c r="T15" s="4">
        <v>0</v>
      </c>
      <c r="U15" s="4">
        <v>0</v>
      </c>
      <c r="V15" s="4">
        <v>0</v>
      </c>
      <c r="W15" s="4">
        <v>0</v>
      </c>
      <c r="X15" s="4">
        <v>0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</row>
    <row r="16" spans="1:31" x14ac:dyDescent="0.25">
      <c r="A16" s="3" t="s">
        <v>13</v>
      </c>
      <c r="B16" s="3" t="s">
        <v>5</v>
      </c>
      <c r="C16" s="4">
        <v>0</v>
      </c>
      <c r="D16" s="4">
        <v>0</v>
      </c>
      <c r="E16" s="4">
        <v>0</v>
      </c>
      <c r="F16" s="4">
        <v>0</v>
      </c>
      <c r="G16" s="4">
        <v>0</v>
      </c>
      <c r="H16" s="4">
        <v>0</v>
      </c>
      <c r="I16" s="4">
        <v>0</v>
      </c>
      <c r="J16" s="4">
        <v>0</v>
      </c>
      <c r="K16" s="4">
        <v>0</v>
      </c>
      <c r="L16" s="4">
        <v>0</v>
      </c>
      <c r="M16" s="4">
        <v>0</v>
      </c>
      <c r="N16" s="4">
        <v>0</v>
      </c>
      <c r="O16" s="4">
        <v>0</v>
      </c>
      <c r="Q16" s="3" t="s">
        <v>13</v>
      </c>
      <c r="R16" s="3" t="s">
        <v>5</v>
      </c>
      <c r="S16" s="4">
        <v>0</v>
      </c>
      <c r="T16" s="4">
        <v>0</v>
      </c>
      <c r="U16" s="4">
        <v>0</v>
      </c>
      <c r="V16" s="4">
        <v>0</v>
      </c>
      <c r="W16" s="4">
        <v>0</v>
      </c>
      <c r="X16" s="4">
        <v>0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</row>
    <row r="17" spans="1:31" x14ac:dyDescent="0.25">
      <c r="A17" s="3" t="s">
        <v>13</v>
      </c>
      <c r="B17" s="3" t="s">
        <v>6</v>
      </c>
      <c r="C17" s="4">
        <v>5872.1764570825799</v>
      </c>
      <c r="D17" s="4">
        <v>6000.3647687745697</v>
      </c>
      <c r="E17" s="4">
        <v>6400.4772764715499</v>
      </c>
      <c r="F17" s="4">
        <v>6937.5133411378501</v>
      </c>
      <c r="G17" s="4">
        <v>8451.8731096287102</v>
      </c>
      <c r="H17" s="4">
        <v>9241.8645956091204</v>
      </c>
      <c r="I17" s="4">
        <v>10894.547825366901</v>
      </c>
      <c r="J17" s="4">
        <v>11410.7428005682</v>
      </c>
      <c r="K17" s="4">
        <v>11500.786832380199</v>
      </c>
      <c r="L17" s="4">
        <v>11441.5491195906</v>
      </c>
      <c r="M17" s="4">
        <v>11435.4931154803</v>
      </c>
      <c r="N17" s="4">
        <v>11614.8599404381</v>
      </c>
      <c r="O17" s="4">
        <v>11524.6044170886</v>
      </c>
      <c r="Q17" s="3" t="s">
        <v>13</v>
      </c>
      <c r="R17" s="3" t="s">
        <v>6</v>
      </c>
      <c r="S17" s="4">
        <v>5961.4784611602799</v>
      </c>
      <c r="T17" s="4">
        <v>6348.4527099955203</v>
      </c>
      <c r="U17" s="4">
        <v>6557.1012249356399</v>
      </c>
      <c r="V17" s="4">
        <v>6903.3710117486999</v>
      </c>
      <c r="W17" s="4">
        <v>8141.6691547315104</v>
      </c>
      <c r="X17" s="4">
        <v>8915.6731034734094</v>
      </c>
      <c r="Y17" s="4">
        <v>10832.0982760071</v>
      </c>
      <c r="Z17" s="4">
        <v>11180.147588456</v>
      </c>
      <c r="AA17" s="4">
        <v>11331.640905684701</v>
      </c>
      <c r="AB17" s="4">
        <v>11405.094730844699</v>
      </c>
      <c r="AC17" s="4">
        <v>11455.710361212001</v>
      </c>
      <c r="AD17" s="4">
        <v>11502.543285042701</v>
      </c>
      <c r="AE17" s="4">
        <v>11455.3844426552</v>
      </c>
    </row>
    <row r="18" spans="1:31" x14ac:dyDescent="0.25">
      <c r="A18" s="3" t="s">
        <v>13</v>
      </c>
      <c r="B18" s="3" t="s">
        <v>7</v>
      </c>
      <c r="C18" s="4">
        <v>0</v>
      </c>
      <c r="D18" s="4">
        <v>0</v>
      </c>
      <c r="E18" s="4">
        <v>0</v>
      </c>
      <c r="F18" s="4">
        <v>0</v>
      </c>
      <c r="G18" s="4">
        <v>0</v>
      </c>
      <c r="H18" s="4">
        <v>0</v>
      </c>
      <c r="I18" s="4">
        <v>0</v>
      </c>
      <c r="J18" s="4">
        <v>0</v>
      </c>
      <c r="K18" s="4">
        <v>0</v>
      </c>
      <c r="L18" s="4">
        <v>0</v>
      </c>
      <c r="M18" s="4">
        <v>0</v>
      </c>
      <c r="N18" s="4">
        <v>0</v>
      </c>
      <c r="O18" s="4">
        <v>0</v>
      </c>
      <c r="Q18" s="3" t="s">
        <v>13</v>
      </c>
      <c r="R18" s="3" t="s">
        <v>7</v>
      </c>
      <c r="S18" s="4">
        <v>0</v>
      </c>
      <c r="T18" s="4">
        <v>0</v>
      </c>
      <c r="U18" s="4">
        <v>0</v>
      </c>
      <c r="V18" s="4">
        <v>0</v>
      </c>
      <c r="W18" s="4">
        <v>0</v>
      </c>
      <c r="X18" s="4">
        <v>0</v>
      </c>
      <c r="Y18" s="4">
        <v>0</v>
      </c>
      <c r="Z18" s="4">
        <v>0</v>
      </c>
      <c r="AA18" s="4">
        <v>0</v>
      </c>
      <c r="AB18" s="4">
        <v>0</v>
      </c>
      <c r="AC18" s="4">
        <v>0</v>
      </c>
      <c r="AD18" s="4">
        <v>0</v>
      </c>
      <c r="AE18" s="4">
        <v>0</v>
      </c>
    </row>
    <row r="19" spans="1:31" x14ac:dyDescent="0.25">
      <c r="A19" s="3" t="s">
        <v>13</v>
      </c>
      <c r="B19" s="3" t="s">
        <v>8</v>
      </c>
      <c r="C19" s="4">
        <v>0</v>
      </c>
      <c r="D19" s="4">
        <v>0</v>
      </c>
      <c r="E19" s="4">
        <v>0</v>
      </c>
      <c r="F19" s="4">
        <v>0</v>
      </c>
      <c r="G19" s="4">
        <v>0</v>
      </c>
      <c r="H19" s="4">
        <v>0</v>
      </c>
      <c r="I19" s="4">
        <v>0</v>
      </c>
      <c r="J19" s="4">
        <v>0</v>
      </c>
      <c r="K19" s="4">
        <v>0</v>
      </c>
      <c r="L19" s="4">
        <v>0</v>
      </c>
      <c r="M19" s="4">
        <v>0</v>
      </c>
      <c r="N19" s="4">
        <v>0</v>
      </c>
      <c r="O19" s="4">
        <v>0</v>
      </c>
      <c r="Q19" s="3" t="s">
        <v>13</v>
      </c>
      <c r="R19" s="3" t="s">
        <v>8</v>
      </c>
      <c r="S19" s="4">
        <v>0</v>
      </c>
      <c r="T19" s="4">
        <v>0</v>
      </c>
      <c r="U19" s="4">
        <v>0</v>
      </c>
      <c r="V19" s="4">
        <v>0</v>
      </c>
      <c r="W19" s="4">
        <v>0</v>
      </c>
      <c r="X19" s="4">
        <v>0</v>
      </c>
      <c r="Y19" s="4">
        <v>0</v>
      </c>
      <c r="Z19" s="4">
        <v>0</v>
      </c>
      <c r="AA19" s="4">
        <v>0</v>
      </c>
      <c r="AB19" s="4">
        <v>0</v>
      </c>
      <c r="AC19" s="4">
        <v>0</v>
      </c>
      <c r="AD19" s="4">
        <v>0</v>
      </c>
      <c r="AE19" s="4">
        <v>0</v>
      </c>
    </row>
    <row r="20" spans="1:31" x14ac:dyDescent="0.25">
      <c r="A20" s="3" t="s">
        <v>13</v>
      </c>
      <c r="B20" s="3" t="s">
        <v>9</v>
      </c>
      <c r="C20" s="4">
        <v>18772.999721026201</v>
      </c>
      <c r="D20" s="4">
        <v>18928.5884228986</v>
      </c>
      <c r="E20" s="4">
        <v>19173.0201115419</v>
      </c>
      <c r="F20" s="4">
        <v>19354.828047888001</v>
      </c>
      <c r="G20" s="4">
        <v>18857.3398076868</v>
      </c>
      <c r="H20" s="4">
        <v>20284.323046287202</v>
      </c>
      <c r="I20" s="4">
        <v>19647.741400711198</v>
      </c>
      <c r="J20" s="4">
        <v>18125.158538692001</v>
      </c>
      <c r="K20" s="4">
        <v>20891.510248878301</v>
      </c>
      <c r="L20" s="4">
        <v>20933.009107219899</v>
      </c>
      <c r="M20" s="4">
        <v>20732.664048112001</v>
      </c>
      <c r="N20" s="4">
        <v>21616.159494671399</v>
      </c>
      <c r="O20" s="4">
        <v>22766.162648352401</v>
      </c>
      <c r="Q20" s="3" t="s">
        <v>13</v>
      </c>
      <c r="R20" s="3" t="s">
        <v>9</v>
      </c>
      <c r="S20" s="4">
        <v>18724.6748532075</v>
      </c>
      <c r="T20" s="4">
        <v>19285.276590286001</v>
      </c>
      <c r="U20" s="4">
        <v>19159.893387182401</v>
      </c>
      <c r="V20" s="4">
        <v>19320.420391844498</v>
      </c>
      <c r="W20" s="4">
        <v>18823.8842998658</v>
      </c>
      <c r="X20" s="4">
        <v>20152.510195158098</v>
      </c>
      <c r="Y20" s="4">
        <v>19763.444030467399</v>
      </c>
      <c r="Z20" s="4">
        <v>18158.608470655501</v>
      </c>
      <c r="AA20" s="4">
        <v>20908.046747591401</v>
      </c>
      <c r="AB20" s="4">
        <v>20937.270273014001</v>
      </c>
      <c r="AC20" s="4">
        <v>20527.121907804602</v>
      </c>
      <c r="AD20" s="4">
        <v>21427.752387646698</v>
      </c>
      <c r="AE20" s="4">
        <v>22332.531394798101</v>
      </c>
    </row>
    <row r="21" spans="1:31" x14ac:dyDescent="0.25">
      <c r="A21" s="3" t="s">
        <v>13</v>
      </c>
      <c r="B21" s="3" t="s">
        <v>10</v>
      </c>
      <c r="C21" s="4">
        <v>0</v>
      </c>
      <c r="D21" s="4">
        <v>0</v>
      </c>
      <c r="E21" s="4">
        <v>0</v>
      </c>
      <c r="F21" s="4">
        <v>0</v>
      </c>
      <c r="G21" s="4">
        <v>0</v>
      </c>
      <c r="H21" s="4">
        <v>0</v>
      </c>
      <c r="I21" s="4">
        <v>0</v>
      </c>
      <c r="J21" s="4">
        <v>0</v>
      </c>
      <c r="K21" s="4">
        <v>0</v>
      </c>
      <c r="L21" s="4">
        <v>0</v>
      </c>
      <c r="M21" s="4">
        <v>0</v>
      </c>
      <c r="N21" s="4">
        <v>0</v>
      </c>
      <c r="O21" s="4">
        <v>0</v>
      </c>
      <c r="Q21" s="3" t="s">
        <v>13</v>
      </c>
      <c r="R21" s="3" t="s">
        <v>10</v>
      </c>
      <c r="S21" s="4">
        <v>0</v>
      </c>
      <c r="T21" s="4">
        <v>0</v>
      </c>
      <c r="U21" s="4">
        <v>0</v>
      </c>
      <c r="V21" s="4">
        <v>0</v>
      </c>
      <c r="W21" s="4">
        <v>0</v>
      </c>
      <c r="X21" s="4">
        <v>0</v>
      </c>
      <c r="Y21" s="4">
        <v>0</v>
      </c>
      <c r="Z21" s="4">
        <v>0</v>
      </c>
      <c r="AA21" s="4">
        <v>0</v>
      </c>
      <c r="AB21" s="4">
        <v>0</v>
      </c>
      <c r="AC21" s="4">
        <v>0</v>
      </c>
      <c r="AD21" s="4">
        <v>0</v>
      </c>
      <c r="AE21" s="4">
        <v>0</v>
      </c>
    </row>
    <row r="22" spans="1:31" x14ac:dyDescent="0.25">
      <c r="A22" s="3" t="s">
        <v>13</v>
      </c>
      <c r="B22" s="3" t="s">
        <v>11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  <c r="J22" s="4">
        <v>0</v>
      </c>
      <c r="K22" s="4">
        <v>0</v>
      </c>
      <c r="L22" s="4">
        <v>0</v>
      </c>
      <c r="M22" s="4">
        <v>0</v>
      </c>
      <c r="N22" s="4">
        <v>0</v>
      </c>
      <c r="O22" s="4">
        <v>0</v>
      </c>
      <c r="Q22" s="3" t="s">
        <v>13</v>
      </c>
      <c r="R22" s="3" t="s">
        <v>11</v>
      </c>
      <c r="S22" s="4">
        <v>0</v>
      </c>
      <c r="T22" s="4">
        <v>0</v>
      </c>
      <c r="U22" s="4">
        <v>0</v>
      </c>
      <c r="V22" s="4">
        <v>0</v>
      </c>
      <c r="W22" s="4">
        <v>0</v>
      </c>
      <c r="X22" s="4">
        <v>0</v>
      </c>
      <c r="Y22" s="4">
        <v>0</v>
      </c>
      <c r="Z22" s="4">
        <v>0</v>
      </c>
      <c r="AA22" s="4">
        <v>0</v>
      </c>
      <c r="AB22" s="4">
        <v>0</v>
      </c>
      <c r="AC22" s="4">
        <v>0</v>
      </c>
      <c r="AD22" s="4">
        <v>0</v>
      </c>
      <c r="AE22" s="4">
        <v>0</v>
      </c>
    </row>
    <row r="23" spans="1:31" x14ac:dyDescent="0.25">
      <c r="A23" s="3" t="s">
        <v>13</v>
      </c>
      <c r="B23" s="3" t="s">
        <v>12</v>
      </c>
      <c r="C23" s="4">
        <v>6866.0298477108599</v>
      </c>
      <c r="D23" s="4">
        <v>6842.2906683190804</v>
      </c>
      <c r="E23" s="4">
        <v>6946.4385931042098</v>
      </c>
      <c r="F23" s="4">
        <v>6864.8437828353299</v>
      </c>
      <c r="G23" s="4">
        <v>6630.9426844869104</v>
      </c>
      <c r="H23" s="4">
        <v>6521.9967646827899</v>
      </c>
      <c r="I23" s="4">
        <v>5995.1859106973398</v>
      </c>
      <c r="J23" s="4">
        <v>5436.1979970954299</v>
      </c>
      <c r="K23" s="4">
        <v>7305.0574195110403</v>
      </c>
      <c r="L23" s="4">
        <v>7171.3630340741902</v>
      </c>
      <c r="M23" s="4">
        <v>7102.1762098345098</v>
      </c>
      <c r="N23" s="4">
        <v>7011.7066874943303</v>
      </c>
      <c r="O23" s="4">
        <v>6907.0199952780504</v>
      </c>
      <c r="Q23" s="3" t="s">
        <v>13</v>
      </c>
      <c r="R23" s="3" t="s">
        <v>12</v>
      </c>
      <c r="S23" s="4">
        <v>6856.94114613494</v>
      </c>
      <c r="T23" s="4">
        <v>6887.7517267254398</v>
      </c>
      <c r="U23" s="4">
        <v>6953.8553670282299</v>
      </c>
      <c r="V23" s="4">
        <v>6813.3098212270797</v>
      </c>
      <c r="W23" s="4">
        <v>6650.7694613049998</v>
      </c>
      <c r="X23" s="4">
        <v>6556.1606036788999</v>
      </c>
      <c r="Y23" s="4">
        <v>5964.1157559701896</v>
      </c>
      <c r="Z23" s="4">
        <v>5364.8736556202803</v>
      </c>
      <c r="AA23" s="4">
        <v>7303.6521312038103</v>
      </c>
      <c r="AB23" s="4">
        <v>7165.9625599424398</v>
      </c>
      <c r="AC23" s="4">
        <v>7200.6511760621897</v>
      </c>
      <c r="AD23" s="4">
        <v>7073.9669796730304</v>
      </c>
      <c r="AE23" s="4">
        <v>7004.9609241964099</v>
      </c>
    </row>
    <row r="24" spans="1:31" x14ac:dyDescent="0.25">
      <c r="A24" s="2" t="s">
        <v>0</v>
      </c>
      <c r="B24" s="2" t="s">
        <v>1</v>
      </c>
      <c r="C24" s="2" t="s">
        <v>27</v>
      </c>
      <c r="D24" s="2" t="s">
        <v>28</v>
      </c>
      <c r="E24" s="2" t="s">
        <v>29</v>
      </c>
      <c r="F24" s="2" t="s">
        <v>30</v>
      </c>
      <c r="G24" s="2" t="s">
        <v>31</v>
      </c>
      <c r="H24" s="2" t="s">
        <v>32</v>
      </c>
      <c r="I24" s="2" t="s">
        <v>33</v>
      </c>
      <c r="J24" s="2" t="s">
        <v>34</v>
      </c>
      <c r="K24" s="2" t="s">
        <v>35</v>
      </c>
      <c r="L24" s="2" t="s">
        <v>36</v>
      </c>
      <c r="M24" s="2" t="s">
        <v>37</v>
      </c>
      <c r="N24" s="2" t="s">
        <v>38</v>
      </c>
      <c r="O24" s="2" t="s">
        <v>39</v>
      </c>
      <c r="Q24" s="2" t="s">
        <v>0</v>
      </c>
      <c r="R24" s="2" t="s">
        <v>1</v>
      </c>
      <c r="S24" s="2" t="s">
        <v>27</v>
      </c>
      <c r="T24" s="2" t="s">
        <v>28</v>
      </c>
      <c r="U24" s="2" t="s">
        <v>29</v>
      </c>
      <c r="V24" s="2" t="s">
        <v>30</v>
      </c>
      <c r="W24" s="2" t="s">
        <v>31</v>
      </c>
      <c r="X24" s="2" t="s">
        <v>32</v>
      </c>
      <c r="Y24" s="2" t="s">
        <v>33</v>
      </c>
      <c r="Z24" s="2" t="s">
        <v>34</v>
      </c>
      <c r="AA24" s="2" t="s">
        <v>35</v>
      </c>
      <c r="AB24" s="2" t="s">
        <v>36</v>
      </c>
      <c r="AC24" s="2" t="s">
        <v>37</v>
      </c>
      <c r="AD24" s="2" t="s">
        <v>38</v>
      </c>
      <c r="AE24" s="2" t="s">
        <v>39</v>
      </c>
    </row>
    <row r="25" spans="1:31" x14ac:dyDescent="0.25">
      <c r="A25" s="3" t="s">
        <v>14</v>
      </c>
      <c r="B25" s="3" t="s">
        <v>3</v>
      </c>
      <c r="C25" s="4">
        <v>0</v>
      </c>
      <c r="D25" s="4">
        <v>0</v>
      </c>
      <c r="E25" s="4">
        <v>0</v>
      </c>
      <c r="F25" s="4">
        <v>0</v>
      </c>
      <c r="G25" s="4">
        <v>0</v>
      </c>
      <c r="H25" s="4">
        <v>0</v>
      </c>
      <c r="I25" s="4">
        <v>0</v>
      </c>
      <c r="J25" s="4">
        <v>0</v>
      </c>
      <c r="K25" s="4">
        <v>0</v>
      </c>
      <c r="L25" s="4">
        <v>0</v>
      </c>
      <c r="M25" s="4">
        <v>0</v>
      </c>
      <c r="N25" s="4">
        <v>0</v>
      </c>
      <c r="O25" s="4">
        <v>0</v>
      </c>
      <c r="Q25" s="3" t="s">
        <v>14</v>
      </c>
      <c r="R25" s="3" t="s">
        <v>3</v>
      </c>
      <c r="S25" s="4">
        <v>0</v>
      </c>
      <c r="T25" s="4">
        <v>0</v>
      </c>
      <c r="U25" s="4">
        <v>0</v>
      </c>
      <c r="V25" s="4">
        <v>0</v>
      </c>
      <c r="W25" s="4">
        <v>0</v>
      </c>
      <c r="X25" s="4">
        <v>0</v>
      </c>
      <c r="Y25" s="4">
        <v>0</v>
      </c>
      <c r="Z25" s="4">
        <v>0</v>
      </c>
      <c r="AA25" s="4">
        <v>0</v>
      </c>
      <c r="AB25" s="4">
        <v>0</v>
      </c>
      <c r="AC25" s="4">
        <v>0</v>
      </c>
      <c r="AD25" s="4">
        <v>0</v>
      </c>
      <c r="AE25" s="4">
        <v>0</v>
      </c>
    </row>
    <row r="26" spans="1:31" x14ac:dyDescent="0.25">
      <c r="A26" s="3" t="s">
        <v>14</v>
      </c>
      <c r="B26" s="3" t="s">
        <v>4</v>
      </c>
      <c r="C26" s="4">
        <v>0</v>
      </c>
      <c r="D26" s="4">
        <v>0</v>
      </c>
      <c r="E26" s="4">
        <v>0</v>
      </c>
      <c r="F26" s="4">
        <v>0</v>
      </c>
      <c r="G26" s="4">
        <v>0</v>
      </c>
      <c r="H26" s="4">
        <v>0</v>
      </c>
      <c r="I26" s="4">
        <v>0</v>
      </c>
      <c r="J26" s="4">
        <v>0</v>
      </c>
      <c r="K26" s="4">
        <v>0</v>
      </c>
      <c r="L26" s="4">
        <v>0</v>
      </c>
      <c r="M26" s="4">
        <v>0</v>
      </c>
      <c r="N26" s="4">
        <v>0</v>
      </c>
      <c r="O26" s="4">
        <v>0</v>
      </c>
      <c r="Q26" s="3" t="s">
        <v>14</v>
      </c>
      <c r="R26" s="3" t="s">
        <v>4</v>
      </c>
      <c r="S26" s="4">
        <v>0</v>
      </c>
      <c r="T26" s="4">
        <v>0</v>
      </c>
      <c r="U26" s="4">
        <v>0</v>
      </c>
      <c r="V26" s="4">
        <v>0</v>
      </c>
      <c r="W26" s="4">
        <v>0</v>
      </c>
      <c r="X26" s="4">
        <v>0</v>
      </c>
      <c r="Y26" s="4">
        <v>0</v>
      </c>
      <c r="Z26" s="4">
        <v>0</v>
      </c>
      <c r="AA26" s="4">
        <v>0</v>
      </c>
      <c r="AB26" s="4">
        <v>0</v>
      </c>
      <c r="AC26" s="4">
        <v>0</v>
      </c>
      <c r="AD26" s="4">
        <v>0</v>
      </c>
      <c r="AE26" s="4">
        <v>0</v>
      </c>
    </row>
    <row r="27" spans="1:31" x14ac:dyDescent="0.25">
      <c r="A27" s="3" t="s">
        <v>14</v>
      </c>
      <c r="B27" s="3" t="s">
        <v>5</v>
      </c>
      <c r="C27" s="4">
        <v>0</v>
      </c>
      <c r="D27" s="4">
        <v>0</v>
      </c>
      <c r="E27" s="4">
        <v>0</v>
      </c>
      <c r="F27" s="4">
        <v>0</v>
      </c>
      <c r="G27" s="4">
        <v>0</v>
      </c>
      <c r="H27" s="4">
        <v>0</v>
      </c>
      <c r="I27" s="4">
        <v>0</v>
      </c>
      <c r="J27" s="4">
        <v>0</v>
      </c>
      <c r="K27" s="4">
        <v>0</v>
      </c>
      <c r="L27" s="4">
        <v>0</v>
      </c>
      <c r="M27" s="4">
        <v>0</v>
      </c>
      <c r="N27" s="4">
        <v>0</v>
      </c>
      <c r="O27" s="4">
        <v>0</v>
      </c>
      <c r="Q27" s="3" t="s">
        <v>14</v>
      </c>
      <c r="R27" s="3" t="s">
        <v>5</v>
      </c>
      <c r="S27" s="4">
        <v>0</v>
      </c>
      <c r="T27" s="4">
        <v>0</v>
      </c>
      <c r="U27" s="4">
        <v>0</v>
      </c>
      <c r="V27" s="4">
        <v>0</v>
      </c>
      <c r="W27" s="4">
        <v>0</v>
      </c>
      <c r="X27" s="4">
        <v>0</v>
      </c>
      <c r="Y27" s="4">
        <v>0</v>
      </c>
      <c r="Z27" s="4">
        <v>0</v>
      </c>
      <c r="AA27" s="4">
        <v>0</v>
      </c>
      <c r="AB27" s="4">
        <v>0</v>
      </c>
      <c r="AC27" s="4">
        <v>0</v>
      </c>
      <c r="AD27" s="4">
        <v>0</v>
      </c>
      <c r="AE27" s="4">
        <v>0</v>
      </c>
    </row>
    <row r="28" spans="1:31" x14ac:dyDescent="0.25">
      <c r="A28" s="3" t="s">
        <v>14</v>
      </c>
      <c r="B28" s="3" t="s">
        <v>6</v>
      </c>
      <c r="C28" s="4">
        <v>0</v>
      </c>
      <c r="D28" s="4">
        <v>0</v>
      </c>
      <c r="E28" s="4">
        <v>0</v>
      </c>
      <c r="F28" s="4">
        <v>0</v>
      </c>
      <c r="G28" s="4">
        <v>0</v>
      </c>
      <c r="H28" s="4">
        <v>0</v>
      </c>
      <c r="I28" s="4">
        <v>0</v>
      </c>
      <c r="J28" s="4">
        <v>0</v>
      </c>
      <c r="K28" s="4">
        <v>0</v>
      </c>
      <c r="L28" s="4">
        <v>0</v>
      </c>
      <c r="M28" s="4">
        <v>0</v>
      </c>
      <c r="N28" s="4">
        <v>0</v>
      </c>
      <c r="O28" s="4">
        <v>0</v>
      </c>
      <c r="Q28" s="3" t="s">
        <v>14</v>
      </c>
      <c r="R28" s="3" t="s">
        <v>6</v>
      </c>
      <c r="S28" s="4">
        <v>0</v>
      </c>
      <c r="T28" s="4">
        <v>0</v>
      </c>
      <c r="U28" s="4">
        <v>0</v>
      </c>
      <c r="V28" s="4">
        <v>0</v>
      </c>
      <c r="W28" s="4">
        <v>0</v>
      </c>
      <c r="X28" s="4">
        <v>0</v>
      </c>
      <c r="Y28" s="4">
        <v>0</v>
      </c>
      <c r="Z28" s="4">
        <v>0</v>
      </c>
      <c r="AA28" s="4">
        <v>0</v>
      </c>
      <c r="AB28" s="4">
        <v>0</v>
      </c>
      <c r="AC28" s="4">
        <v>0</v>
      </c>
      <c r="AD28" s="4">
        <v>0</v>
      </c>
      <c r="AE28" s="4">
        <v>0</v>
      </c>
    </row>
    <row r="29" spans="1:31" x14ac:dyDescent="0.25">
      <c r="A29" s="3" t="s">
        <v>14</v>
      </c>
      <c r="B29" s="3" t="s">
        <v>7</v>
      </c>
      <c r="C29" s="4">
        <v>0</v>
      </c>
      <c r="D29" s="4">
        <v>0</v>
      </c>
      <c r="E29" s="4">
        <v>0</v>
      </c>
      <c r="F29" s="4">
        <v>0</v>
      </c>
      <c r="G29" s="4">
        <v>0</v>
      </c>
      <c r="H29" s="4">
        <v>0</v>
      </c>
      <c r="I29" s="4">
        <v>0</v>
      </c>
      <c r="J29" s="4">
        <v>0</v>
      </c>
      <c r="K29" s="4">
        <v>0</v>
      </c>
      <c r="L29" s="4">
        <v>0</v>
      </c>
      <c r="M29" s="4">
        <v>0</v>
      </c>
      <c r="N29" s="4">
        <v>0</v>
      </c>
      <c r="O29" s="4">
        <v>0</v>
      </c>
      <c r="Q29" s="3" t="s">
        <v>14</v>
      </c>
      <c r="R29" s="3" t="s">
        <v>7</v>
      </c>
      <c r="S29" s="4">
        <v>0</v>
      </c>
      <c r="T29" s="4">
        <v>0</v>
      </c>
      <c r="U29" s="4">
        <v>0</v>
      </c>
      <c r="V29" s="4">
        <v>0</v>
      </c>
      <c r="W29" s="4">
        <v>0</v>
      </c>
      <c r="X29" s="4">
        <v>0</v>
      </c>
      <c r="Y29" s="4">
        <v>0</v>
      </c>
      <c r="Z29" s="4">
        <v>0</v>
      </c>
      <c r="AA29" s="4">
        <v>0</v>
      </c>
      <c r="AB29" s="4">
        <v>0</v>
      </c>
      <c r="AC29" s="4">
        <v>0</v>
      </c>
      <c r="AD29" s="4">
        <v>0</v>
      </c>
      <c r="AE29" s="4">
        <v>0</v>
      </c>
    </row>
    <row r="30" spans="1:31" x14ac:dyDescent="0.25">
      <c r="A30" s="3" t="s">
        <v>14</v>
      </c>
      <c r="B30" s="3" t="s">
        <v>8</v>
      </c>
      <c r="C30" s="4">
        <v>0</v>
      </c>
      <c r="D30" s="4">
        <v>0</v>
      </c>
      <c r="E30" s="4">
        <v>0</v>
      </c>
      <c r="F30" s="4">
        <v>0</v>
      </c>
      <c r="G30" s="4">
        <v>0</v>
      </c>
      <c r="H30" s="4">
        <v>0</v>
      </c>
      <c r="I30" s="4">
        <v>0</v>
      </c>
      <c r="J30" s="4">
        <v>0</v>
      </c>
      <c r="K30" s="4">
        <v>0</v>
      </c>
      <c r="L30" s="4">
        <v>0</v>
      </c>
      <c r="M30" s="4">
        <v>0</v>
      </c>
      <c r="N30" s="4">
        <v>0</v>
      </c>
      <c r="O30" s="4">
        <v>0</v>
      </c>
      <c r="Q30" s="3" t="s">
        <v>14</v>
      </c>
      <c r="R30" s="3" t="s">
        <v>8</v>
      </c>
      <c r="S30" s="4">
        <v>1.56004662434</v>
      </c>
      <c r="T30" s="4">
        <v>5.08610737376</v>
      </c>
      <c r="U30" s="4">
        <v>7.7780820000000004</v>
      </c>
      <c r="V30" s="4">
        <v>0</v>
      </c>
      <c r="W30" s="4">
        <v>2.5926939999999998</v>
      </c>
      <c r="X30" s="4">
        <v>0</v>
      </c>
      <c r="Y30" s="4">
        <v>0</v>
      </c>
      <c r="Z30" s="4">
        <v>0</v>
      </c>
      <c r="AA30" s="4">
        <v>0</v>
      </c>
      <c r="AB30" s="4">
        <v>0</v>
      </c>
      <c r="AC30" s="4">
        <v>0</v>
      </c>
      <c r="AD30" s="4">
        <v>0</v>
      </c>
      <c r="AE30" s="4">
        <v>0</v>
      </c>
    </row>
    <row r="31" spans="1:31" x14ac:dyDescent="0.25">
      <c r="A31" s="3" t="s">
        <v>14</v>
      </c>
      <c r="B31" s="3" t="s">
        <v>9</v>
      </c>
      <c r="C31" s="4">
        <v>28240.125863322799</v>
      </c>
      <c r="D31" s="4">
        <v>27955.925900601898</v>
      </c>
      <c r="E31" s="4">
        <v>1551.78967521245</v>
      </c>
      <c r="F31" s="4">
        <v>1662.9684919974</v>
      </c>
      <c r="G31" s="4">
        <v>1468.40413553756</v>
      </c>
      <c r="H31" s="4">
        <v>1047.2754160270899</v>
      </c>
      <c r="I31" s="4">
        <v>1036.4207689771499</v>
      </c>
      <c r="J31" s="4">
        <v>1278.46569316267</v>
      </c>
      <c r="K31" s="4">
        <v>1350.1280358270701</v>
      </c>
      <c r="L31" s="4">
        <v>1228.2103685424199</v>
      </c>
      <c r="M31" s="4">
        <v>950.28199736192005</v>
      </c>
      <c r="N31" s="4">
        <v>1978.0150861983</v>
      </c>
      <c r="O31" s="4">
        <v>1912.60766107994</v>
      </c>
      <c r="Q31" s="3" t="s">
        <v>14</v>
      </c>
      <c r="R31" s="3" t="s">
        <v>9</v>
      </c>
      <c r="S31" s="4">
        <v>28539.608743433098</v>
      </c>
      <c r="T31" s="4">
        <v>28332.4091111253</v>
      </c>
      <c r="U31" s="4">
        <v>1514.69480059954</v>
      </c>
      <c r="V31" s="4">
        <v>1643.98785332386</v>
      </c>
      <c r="W31" s="4">
        <v>1392.97783329001</v>
      </c>
      <c r="X31" s="4">
        <v>974.88025940466002</v>
      </c>
      <c r="Y31" s="4">
        <v>1007.14197692395</v>
      </c>
      <c r="Z31" s="4">
        <v>1055.5461938445301</v>
      </c>
      <c r="AA31" s="4">
        <v>1065.95968084571</v>
      </c>
      <c r="AB31" s="4">
        <v>912.79168405196003</v>
      </c>
      <c r="AC31" s="4">
        <v>960.18465309121996</v>
      </c>
      <c r="AD31" s="4">
        <v>1445.3541106724999</v>
      </c>
      <c r="AE31" s="4">
        <v>1562.1088778573401</v>
      </c>
    </row>
    <row r="32" spans="1:31" x14ac:dyDescent="0.25">
      <c r="A32" s="3" t="s">
        <v>14</v>
      </c>
      <c r="B32" s="3" t="s">
        <v>10</v>
      </c>
      <c r="C32" s="4">
        <v>0</v>
      </c>
      <c r="D32" s="4">
        <v>0</v>
      </c>
      <c r="E32" s="4">
        <v>0</v>
      </c>
      <c r="F32" s="4">
        <v>0</v>
      </c>
      <c r="G32" s="4">
        <v>0</v>
      </c>
      <c r="H32" s="4">
        <v>0</v>
      </c>
      <c r="I32" s="4">
        <v>0</v>
      </c>
      <c r="J32" s="4">
        <v>0</v>
      </c>
      <c r="K32" s="4">
        <v>0</v>
      </c>
      <c r="L32" s="4">
        <v>0</v>
      </c>
      <c r="M32" s="4">
        <v>0</v>
      </c>
      <c r="N32" s="4">
        <v>0</v>
      </c>
      <c r="O32" s="4">
        <v>0</v>
      </c>
      <c r="Q32" s="3" t="s">
        <v>14</v>
      </c>
      <c r="R32" s="3" t="s">
        <v>10</v>
      </c>
      <c r="S32" s="4">
        <v>0</v>
      </c>
      <c r="T32" s="4">
        <v>0</v>
      </c>
      <c r="U32" s="4">
        <v>0</v>
      </c>
      <c r="V32" s="4">
        <v>0</v>
      </c>
      <c r="W32" s="4">
        <v>0</v>
      </c>
      <c r="X32" s="4">
        <v>0</v>
      </c>
      <c r="Y32" s="4">
        <v>0</v>
      </c>
      <c r="Z32" s="4">
        <v>0</v>
      </c>
      <c r="AA32" s="4">
        <v>0</v>
      </c>
      <c r="AB32" s="4">
        <v>0</v>
      </c>
      <c r="AC32" s="4">
        <v>0</v>
      </c>
      <c r="AD32" s="4">
        <v>0</v>
      </c>
      <c r="AE32" s="4">
        <v>0</v>
      </c>
    </row>
    <row r="33" spans="1:31" x14ac:dyDescent="0.25">
      <c r="A33" s="3" t="s">
        <v>14</v>
      </c>
      <c r="B33" s="3" t="s">
        <v>11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  <c r="J33" s="4">
        <v>0</v>
      </c>
      <c r="K33" s="4">
        <v>0</v>
      </c>
      <c r="L33" s="4">
        <v>0</v>
      </c>
      <c r="M33" s="4">
        <v>0</v>
      </c>
      <c r="N33" s="4">
        <v>0</v>
      </c>
      <c r="O33" s="4">
        <v>0</v>
      </c>
      <c r="Q33" s="3" t="s">
        <v>14</v>
      </c>
      <c r="R33" s="3" t="s">
        <v>11</v>
      </c>
      <c r="S33" s="4">
        <v>0</v>
      </c>
      <c r="T33" s="4">
        <v>0</v>
      </c>
      <c r="U33" s="4">
        <v>0</v>
      </c>
      <c r="V33" s="4">
        <v>0</v>
      </c>
      <c r="W33" s="4">
        <v>0</v>
      </c>
      <c r="X33" s="4">
        <v>0</v>
      </c>
      <c r="Y33" s="4">
        <v>0</v>
      </c>
      <c r="Z33" s="4">
        <v>0</v>
      </c>
      <c r="AA33" s="4">
        <v>0</v>
      </c>
      <c r="AB33" s="4">
        <v>0</v>
      </c>
      <c r="AC33" s="4">
        <v>0</v>
      </c>
      <c r="AD33" s="4">
        <v>0</v>
      </c>
      <c r="AE33" s="4">
        <v>0</v>
      </c>
    </row>
    <row r="34" spans="1:31" x14ac:dyDescent="0.25">
      <c r="A34" s="3" t="s">
        <v>14</v>
      </c>
      <c r="B34" s="3" t="s">
        <v>12</v>
      </c>
      <c r="C34" s="4">
        <v>15283.778978106</v>
      </c>
      <c r="D34" s="4">
        <v>15184.4201144893</v>
      </c>
      <c r="E34" s="4">
        <v>15651.2636203607</v>
      </c>
      <c r="F34" s="4">
        <v>15229.8010911451</v>
      </c>
      <c r="G34" s="4">
        <v>15023.072871902201</v>
      </c>
      <c r="H34" s="4">
        <v>15408.784841028901</v>
      </c>
      <c r="I34" s="4">
        <v>15302.320344609099</v>
      </c>
      <c r="J34" s="4">
        <v>15384.7475330405</v>
      </c>
      <c r="K34" s="4">
        <v>15060.6152541435</v>
      </c>
      <c r="L34" s="4">
        <v>14951.887891991901</v>
      </c>
      <c r="M34" s="4">
        <v>14687.331640705201</v>
      </c>
      <c r="N34" s="4">
        <v>14723.2405868395</v>
      </c>
      <c r="O34" s="4">
        <v>14605.4254326224</v>
      </c>
      <c r="Q34" s="3" t="s">
        <v>14</v>
      </c>
      <c r="R34" s="3" t="s">
        <v>12</v>
      </c>
      <c r="S34" s="4">
        <v>17565.296333348</v>
      </c>
      <c r="T34" s="4">
        <v>17714.3770406449</v>
      </c>
      <c r="U34" s="4">
        <v>17999.647169485601</v>
      </c>
      <c r="V34" s="4">
        <v>17473.4201667536</v>
      </c>
      <c r="W34" s="4">
        <v>17103.3092100586</v>
      </c>
      <c r="X34" s="4">
        <v>17651.000833566399</v>
      </c>
      <c r="Y34" s="4">
        <v>17557.908688952699</v>
      </c>
      <c r="Z34" s="4">
        <v>17693.297828402199</v>
      </c>
      <c r="AA34" s="4">
        <v>17241.9911874475</v>
      </c>
      <c r="AB34" s="4">
        <v>16928.8846729412</v>
      </c>
      <c r="AC34" s="4">
        <v>16706.7558185118</v>
      </c>
      <c r="AD34" s="4">
        <v>16838.2799896707</v>
      </c>
      <c r="AE34" s="4">
        <v>16788.869623382801</v>
      </c>
    </row>
    <row r="35" spans="1:31" x14ac:dyDescent="0.25">
      <c r="A35" s="2" t="s">
        <v>0</v>
      </c>
      <c r="B35" s="2" t="s">
        <v>1</v>
      </c>
      <c r="C35" s="2" t="s">
        <v>27</v>
      </c>
      <c r="D35" s="2" t="s">
        <v>28</v>
      </c>
      <c r="E35" s="2" t="s">
        <v>29</v>
      </c>
      <c r="F35" s="2" t="s">
        <v>30</v>
      </c>
      <c r="G35" s="2" t="s">
        <v>31</v>
      </c>
      <c r="H35" s="2" t="s">
        <v>32</v>
      </c>
      <c r="I35" s="2" t="s">
        <v>33</v>
      </c>
      <c r="J35" s="2" t="s">
        <v>34</v>
      </c>
      <c r="K35" s="2" t="s">
        <v>35</v>
      </c>
      <c r="L35" s="2" t="s">
        <v>36</v>
      </c>
      <c r="M35" s="2" t="s">
        <v>37</v>
      </c>
      <c r="N35" s="2" t="s">
        <v>38</v>
      </c>
      <c r="O35" s="2" t="s">
        <v>39</v>
      </c>
      <c r="Q35" s="2" t="s">
        <v>0</v>
      </c>
      <c r="R35" s="2" t="s">
        <v>1</v>
      </c>
      <c r="S35" s="2" t="s">
        <v>27</v>
      </c>
      <c r="T35" s="2" t="s">
        <v>28</v>
      </c>
      <c r="U35" s="2" t="s">
        <v>29</v>
      </c>
      <c r="V35" s="2" t="s">
        <v>30</v>
      </c>
      <c r="W35" s="2" t="s">
        <v>31</v>
      </c>
      <c r="X35" s="2" t="s">
        <v>32</v>
      </c>
      <c r="Y35" s="2" t="s">
        <v>33</v>
      </c>
      <c r="Z35" s="2" t="s">
        <v>34</v>
      </c>
      <c r="AA35" s="2" t="s">
        <v>35</v>
      </c>
      <c r="AB35" s="2" t="s">
        <v>36</v>
      </c>
      <c r="AC35" s="2" t="s">
        <v>37</v>
      </c>
      <c r="AD35" s="2" t="s">
        <v>38</v>
      </c>
      <c r="AE35" s="2" t="s">
        <v>39</v>
      </c>
    </row>
    <row r="36" spans="1:31" x14ac:dyDescent="0.25">
      <c r="A36" s="3" t="s">
        <v>15</v>
      </c>
      <c r="B36" s="3" t="s">
        <v>3</v>
      </c>
      <c r="C36" s="4">
        <v>0</v>
      </c>
      <c r="D36" s="4">
        <v>0</v>
      </c>
      <c r="E36" s="4">
        <v>0</v>
      </c>
      <c r="F36" s="4">
        <v>0</v>
      </c>
      <c r="G36" s="4">
        <v>0</v>
      </c>
      <c r="H36" s="4">
        <v>0</v>
      </c>
      <c r="I36" s="4">
        <v>0</v>
      </c>
      <c r="J36" s="4">
        <v>0</v>
      </c>
      <c r="K36" s="4">
        <v>0</v>
      </c>
      <c r="L36" s="4">
        <v>0</v>
      </c>
      <c r="M36" s="4">
        <v>0</v>
      </c>
      <c r="N36" s="4">
        <v>0</v>
      </c>
      <c r="O36" s="4">
        <v>0</v>
      </c>
      <c r="Q36" s="3" t="s">
        <v>15</v>
      </c>
      <c r="R36" s="3" t="s">
        <v>3</v>
      </c>
      <c r="S36" s="4">
        <v>0</v>
      </c>
      <c r="T36" s="4">
        <v>0</v>
      </c>
      <c r="U36" s="4">
        <v>0</v>
      </c>
      <c r="V36" s="4">
        <v>0</v>
      </c>
      <c r="W36" s="4">
        <v>0</v>
      </c>
      <c r="X36" s="4">
        <v>0</v>
      </c>
      <c r="Y36" s="4">
        <v>0</v>
      </c>
      <c r="Z36" s="4">
        <v>0</v>
      </c>
      <c r="AA36" s="4">
        <v>0</v>
      </c>
      <c r="AB36" s="4">
        <v>0</v>
      </c>
      <c r="AC36" s="4">
        <v>0</v>
      </c>
      <c r="AD36" s="4">
        <v>0</v>
      </c>
      <c r="AE36" s="4">
        <v>0</v>
      </c>
    </row>
    <row r="37" spans="1:31" x14ac:dyDescent="0.25">
      <c r="A37" s="3" t="s">
        <v>15</v>
      </c>
      <c r="B37" s="3" t="s">
        <v>4</v>
      </c>
      <c r="C37" s="4">
        <v>0</v>
      </c>
      <c r="D37" s="4">
        <v>0</v>
      </c>
      <c r="E37" s="4">
        <v>0</v>
      </c>
      <c r="F37" s="4">
        <v>0</v>
      </c>
      <c r="G37" s="4">
        <v>0</v>
      </c>
      <c r="H37" s="4">
        <v>0</v>
      </c>
      <c r="I37" s="4">
        <v>0</v>
      </c>
      <c r="J37" s="4">
        <v>0</v>
      </c>
      <c r="K37" s="4">
        <v>0</v>
      </c>
      <c r="L37" s="4">
        <v>0</v>
      </c>
      <c r="M37" s="4">
        <v>0</v>
      </c>
      <c r="N37" s="4">
        <v>0</v>
      </c>
      <c r="O37" s="4">
        <v>0</v>
      </c>
      <c r="Q37" s="3" t="s">
        <v>15</v>
      </c>
      <c r="R37" s="3" t="s">
        <v>4</v>
      </c>
      <c r="S37" s="4">
        <v>0</v>
      </c>
      <c r="T37" s="4">
        <v>0</v>
      </c>
      <c r="U37" s="4">
        <v>0</v>
      </c>
      <c r="V37" s="4">
        <v>0</v>
      </c>
      <c r="W37" s="4">
        <v>0</v>
      </c>
      <c r="X37" s="4">
        <v>0</v>
      </c>
      <c r="Y37" s="4">
        <v>0</v>
      </c>
      <c r="Z37" s="4">
        <v>0</v>
      </c>
      <c r="AA37" s="4">
        <v>0</v>
      </c>
      <c r="AB37" s="4">
        <v>0</v>
      </c>
      <c r="AC37" s="4">
        <v>0</v>
      </c>
      <c r="AD37" s="4">
        <v>0</v>
      </c>
      <c r="AE37" s="4">
        <v>0</v>
      </c>
    </row>
    <row r="38" spans="1:31" x14ac:dyDescent="0.25">
      <c r="A38" s="3" t="s">
        <v>15</v>
      </c>
      <c r="B38" s="3" t="s">
        <v>5</v>
      </c>
      <c r="C38" s="4">
        <v>0</v>
      </c>
      <c r="D38" s="4">
        <v>0</v>
      </c>
      <c r="E38" s="4">
        <v>0</v>
      </c>
      <c r="F38" s="4">
        <v>0</v>
      </c>
      <c r="G38" s="4">
        <v>0</v>
      </c>
      <c r="H38" s="4">
        <v>0</v>
      </c>
      <c r="I38" s="4">
        <v>0</v>
      </c>
      <c r="J38" s="4">
        <v>0</v>
      </c>
      <c r="K38" s="4">
        <v>0</v>
      </c>
      <c r="L38" s="4">
        <v>0</v>
      </c>
      <c r="M38" s="4">
        <v>0</v>
      </c>
      <c r="N38" s="4">
        <v>0</v>
      </c>
      <c r="O38" s="4">
        <v>0</v>
      </c>
      <c r="Q38" s="3" t="s">
        <v>15</v>
      </c>
      <c r="R38" s="3" t="s">
        <v>5</v>
      </c>
      <c r="S38" s="4">
        <v>0</v>
      </c>
      <c r="T38" s="4">
        <v>0</v>
      </c>
      <c r="U38" s="4">
        <v>0</v>
      </c>
      <c r="V38" s="4">
        <v>0</v>
      </c>
      <c r="W38" s="4">
        <v>0</v>
      </c>
      <c r="X38" s="4">
        <v>0</v>
      </c>
      <c r="Y38" s="4">
        <v>0</v>
      </c>
      <c r="Z38" s="4">
        <v>0</v>
      </c>
      <c r="AA38" s="4">
        <v>0</v>
      </c>
      <c r="AB38" s="4">
        <v>0</v>
      </c>
      <c r="AC38" s="4">
        <v>0</v>
      </c>
      <c r="AD38" s="4">
        <v>0</v>
      </c>
      <c r="AE38" s="4">
        <v>0</v>
      </c>
    </row>
    <row r="39" spans="1:31" x14ac:dyDescent="0.25">
      <c r="A39" s="3" t="s">
        <v>15</v>
      </c>
      <c r="B39" s="3" t="s">
        <v>6</v>
      </c>
      <c r="C39" s="4">
        <v>62362.6981480951</v>
      </c>
      <c r="D39" s="4">
        <v>62241.290676723896</v>
      </c>
      <c r="E39" s="4">
        <v>62071.507376542999</v>
      </c>
      <c r="F39" s="4">
        <v>61817.516735652098</v>
      </c>
      <c r="G39" s="4">
        <v>60964.756547213903</v>
      </c>
      <c r="H39" s="4">
        <v>61117.327225404799</v>
      </c>
      <c r="I39" s="4">
        <v>60502.975320939702</v>
      </c>
      <c r="J39" s="4">
        <v>60828.040966240696</v>
      </c>
      <c r="K39" s="4">
        <v>59251.340150368203</v>
      </c>
      <c r="L39" s="4">
        <v>57786.478704360197</v>
      </c>
      <c r="M39" s="4">
        <v>54719.807093821502</v>
      </c>
      <c r="N39" s="4">
        <v>59153.156605452001</v>
      </c>
      <c r="O39" s="4">
        <v>58603.911570148302</v>
      </c>
      <c r="Q39" s="3" t="s">
        <v>15</v>
      </c>
      <c r="R39" s="3" t="s">
        <v>6</v>
      </c>
      <c r="S39" s="4">
        <v>62151.611756202903</v>
      </c>
      <c r="T39" s="4">
        <v>62016.357814194598</v>
      </c>
      <c r="U39" s="4">
        <v>61476.966355256802</v>
      </c>
      <c r="V39" s="4">
        <v>61445.006656357204</v>
      </c>
      <c r="W39" s="4">
        <v>59593.687639636002</v>
      </c>
      <c r="X39" s="4">
        <v>59972.710810568402</v>
      </c>
      <c r="Y39" s="4">
        <v>59201.087053308001</v>
      </c>
      <c r="Z39" s="4">
        <v>57945.184011788202</v>
      </c>
      <c r="AA39" s="4">
        <v>56086.5311212917</v>
      </c>
      <c r="AB39" s="4">
        <v>54264.761270659699</v>
      </c>
      <c r="AC39" s="4">
        <v>51539.429196129597</v>
      </c>
      <c r="AD39" s="4">
        <v>56488.6885019455</v>
      </c>
      <c r="AE39" s="4">
        <v>55820.7841715268</v>
      </c>
    </row>
    <row r="40" spans="1:31" x14ac:dyDescent="0.25">
      <c r="A40" s="3" t="s">
        <v>15</v>
      </c>
      <c r="B40" s="3" t="s">
        <v>7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  <c r="J40" s="4">
        <v>0</v>
      </c>
      <c r="K40" s="4">
        <v>0</v>
      </c>
      <c r="L40" s="4">
        <v>0</v>
      </c>
      <c r="M40" s="4">
        <v>0</v>
      </c>
      <c r="N40" s="4">
        <v>0</v>
      </c>
      <c r="O40" s="4">
        <v>0</v>
      </c>
      <c r="Q40" s="3" t="s">
        <v>15</v>
      </c>
      <c r="R40" s="3" t="s">
        <v>7</v>
      </c>
      <c r="S40" s="4">
        <v>0</v>
      </c>
      <c r="T40" s="4">
        <v>0</v>
      </c>
      <c r="U40" s="4">
        <v>0</v>
      </c>
      <c r="V40" s="4">
        <v>0</v>
      </c>
      <c r="W40" s="4">
        <v>0</v>
      </c>
      <c r="X40" s="4">
        <v>0</v>
      </c>
      <c r="Y40" s="4">
        <v>0</v>
      </c>
      <c r="Z40" s="4">
        <v>0</v>
      </c>
      <c r="AA40" s="4">
        <v>0</v>
      </c>
      <c r="AB40" s="4">
        <v>0</v>
      </c>
      <c r="AC40" s="4">
        <v>0</v>
      </c>
      <c r="AD40" s="4">
        <v>0</v>
      </c>
      <c r="AE40" s="4">
        <v>0</v>
      </c>
    </row>
    <row r="41" spans="1:31" x14ac:dyDescent="0.25">
      <c r="A41" s="3" t="s">
        <v>15</v>
      </c>
      <c r="B41" s="3" t="s">
        <v>8</v>
      </c>
      <c r="C41" s="4">
        <v>0</v>
      </c>
      <c r="D41" s="4">
        <v>0</v>
      </c>
      <c r="E41" s="4">
        <v>0</v>
      </c>
      <c r="F41" s="4">
        <v>0</v>
      </c>
      <c r="G41" s="4">
        <v>0</v>
      </c>
      <c r="H41" s="4">
        <v>0</v>
      </c>
      <c r="I41" s="4">
        <v>0</v>
      </c>
      <c r="J41" s="4">
        <v>0</v>
      </c>
      <c r="K41" s="4">
        <v>0</v>
      </c>
      <c r="L41" s="4">
        <v>0</v>
      </c>
      <c r="M41" s="4">
        <v>0</v>
      </c>
      <c r="N41" s="4">
        <v>0</v>
      </c>
      <c r="O41" s="4">
        <v>0</v>
      </c>
      <c r="Q41" s="3" t="s">
        <v>15</v>
      </c>
      <c r="R41" s="3" t="s">
        <v>8</v>
      </c>
      <c r="S41" s="4">
        <v>0</v>
      </c>
      <c r="T41" s="4">
        <v>0</v>
      </c>
      <c r="U41" s="4">
        <v>0</v>
      </c>
      <c r="V41" s="4">
        <v>0</v>
      </c>
      <c r="W41" s="4">
        <v>0</v>
      </c>
      <c r="X41" s="4">
        <v>0</v>
      </c>
      <c r="Y41" s="4">
        <v>0</v>
      </c>
      <c r="Z41" s="4">
        <v>0</v>
      </c>
      <c r="AA41" s="4">
        <v>0</v>
      </c>
      <c r="AB41" s="4">
        <v>0</v>
      </c>
      <c r="AC41" s="4">
        <v>0</v>
      </c>
      <c r="AD41" s="4">
        <v>0</v>
      </c>
      <c r="AE41" s="4">
        <v>0</v>
      </c>
    </row>
    <row r="42" spans="1:31" x14ac:dyDescent="0.25">
      <c r="A42" s="3" t="s">
        <v>15</v>
      </c>
      <c r="B42" s="3" t="s">
        <v>9</v>
      </c>
      <c r="C42" s="4">
        <v>0</v>
      </c>
      <c r="D42" s="4">
        <v>0</v>
      </c>
      <c r="E42" s="4">
        <v>0</v>
      </c>
      <c r="F42" s="4">
        <v>0</v>
      </c>
      <c r="G42" s="4">
        <v>103.32840578714</v>
      </c>
      <c r="H42" s="4">
        <v>0</v>
      </c>
      <c r="I42" s="4">
        <v>89.225734091790002</v>
      </c>
      <c r="J42" s="4">
        <v>93.708512281980006</v>
      </c>
      <c r="K42" s="4">
        <v>56.481287892909997</v>
      </c>
      <c r="L42" s="4">
        <v>20.30964060138</v>
      </c>
      <c r="M42" s="4">
        <v>0</v>
      </c>
      <c r="N42" s="4">
        <v>39.433287357620003</v>
      </c>
      <c r="O42" s="4">
        <v>0</v>
      </c>
      <c r="Q42" s="3" t="s">
        <v>15</v>
      </c>
      <c r="R42" s="3" t="s">
        <v>9</v>
      </c>
      <c r="S42" s="4">
        <v>196.02990571772</v>
      </c>
      <c r="T42" s="4">
        <v>116.81943859944001</v>
      </c>
      <c r="U42" s="4">
        <v>100.45306947883</v>
      </c>
      <c r="V42" s="4">
        <v>106.69107341209001</v>
      </c>
      <c r="W42" s="4">
        <v>17.130766431710001</v>
      </c>
      <c r="X42" s="4">
        <v>26.529114577400001</v>
      </c>
      <c r="Y42" s="4">
        <v>51.27130305008</v>
      </c>
      <c r="Z42" s="4">
        <v>13.727609735070001</v>
      </c>
      <c r="AA42" s="4">
        <v>138.21179200905999</v>
      </c>
      <c r="AB42" s="4">
        <v>0</v>
      </c>
      <c r="AC42" s="4">
        <v>0</v>
      </c>
      <c r="AD42" s="4">
        <v>169.58760978890001</v>
      </c>
      <c r="AE42" s="4">
        <v>59.997561163759997</v>
      </c>
    </row>
    <row r="43" spans="1:31" x14ac:dyDescent="0.25">
      <c r="A43" s="3" t="s">
        <v>15</v>
      </c>
      <c r="B43" s="3" t="s">
        <v>10</v>
      </c>
      <c r="C43" s="4">
        <v>0</v>
      </c>
      <c r="D43" s="4">
        <v>0</v>
      </c>
      <c r="E43" s="4">
        <v>0</v>
      </c>
      <c r="F43" s="4">
        <v>0</v>
      </c>
      <c r="G43" s="4">
        <v>0</v>
      </c>
      <c r="H43" s="4">
        <v>0</v>
      </c>
      <c r="I43" s="4">
        <v>0</v>
      </c>
      <c r="J43" s="4">
        <v>0</v>
      </c>
      <c r="K43" s="4">
        <v>0</v>
      </c>
      <c r="L43" s="4">
        <v>0</v>
      </c>
      <c r="M43" s="4">
        <v>0</v>
      </c>
      <c r="N43" s="4">
        <v>0</v>
      </c>
      <c r="O43" s="4">
        <v>0</v>
      </c>
      <c r="Q43" s="3" t="s">
        <v>15</v>
      </c>
      <c r="R43" s="3" t="s">
        <v>10</v>
      </c>
      <c r="S43" s="4">
        <v>0</v>
      </c>
      <c r="T43" s="4">
        <v>0</v>
      </c>
      <c r="U43" s="4">
        <v>0</v>
      </c>
      <c r="V43" s="4">
        <v>0</v>
      </c>
      <c r="W43" s="4">
        <v>0</v>
      </c>
      <c r="X43" s="4">
        <v>0</v>
      </c>
      <c r="Y43" s="4">
        <v>0</v>
      </c>
      <c r="Z43" s="4">
        <v>0</v>
      </c>
      <c r="AA43" s="4">
        <v>0</v>
      </c>
      <c r="AB43" s="4">
        <v>0</v>
      </c>
      <c r="AC43" s="4">
        <v>0</v>
      </c>
      <c r="AD43" s="4">
        <v>0</v>
      </c>
      <c r="AE43" s="4">
        <v>0</v>
      </c>
    </row>
    <row r="44" spans="1:31" x14ac:dyDescent="0.25">
      <c r="A44" s="3" t="s">
        <v>15</v>
      </c>
      <c r="B44" s="3" t="s">
        <v>11</v>
      </c>
      <c r="C44" s="4">
        <v>0</v>
      </c>
      <c r="D44" s="4">
        <v>0</v>
      </c>
      <c r="E44" s="4">
        <v>0</v>
      </c>
      <c r="F44" s="4">
        <v>0</v>
      </c>
      <c r="G44" s="4">
        <v>0</v>
      </c>
      <c r="H44" s="4">
        <v>0</v>
      </c>
      <c r="I44" s="4">
        <v>0</v>
      </c>
      <c r="J44" s="4">
        <v>0</v>
      </c>
      <c r="K44" s="4">
        <v>0</v>
      </c>
      <c r="L44" s="4">
        <v>0</v>
      </c>
      <c r="M44" s="4">
        <v>0</v>
      </c>
      <c r="N44" s="4">
        <v>0</v>
      </c>
      <c r="O44" s="4">
        <v>0</v>
      </c>
      <c r="Q44" s="3" t="s">
        <v>15</v>
      </c>
      <c r="R44" s="3" t="s">
        <v>11</v>
      </c>
      <c r="S44" s="4">
        <v>0</v>
      </c>
      <c r="T44" s="4">
        <v>0</v>
      </c>
      <c r="U44" s="4">
        <v>0</v>
      </c>
      <c r="V44" s="4">
        <v>0</v>
      </c>
      <c r="W44" s="4">
        <v>0</v>
      </c>
      <c r="X44" s="4">
        <v>0</v>
      </c>
      <c r="Y44" s="4">
        <v>0</v>
      </c>
      <c r="Z44" s="4">
        <v>0</v>
      </c>
      <c r="AA44" s="4">
        <v>0</v>
      </c>
      <c r="AB44" s="4">
        <v>0</v>
      </c>
      <c r="AC44" s="4">
        <v>0</v>
      </c>
      <c r="AD44" s="4">
        <v>0</v>
      </c>
      <c r="AE44" s="4">
        <v>0</v>
      </c>
    </row>
    <row r="45" spans="1:31" x14ac:dyDescent="0.25">
      <c r="A45" s="3" t="s">
        <v>15</v>
      </c>
      <c r="B45" s="3" t="s">
        <v>12</v>
      </c>
      <c r="C45" s="4">
        <v>5801.7079817580998</v>
      </c>
      <c r="D45" s="4">
        <v>5817.9045436542901</v>
      </c>
      <c r="E45" s="4">
        <v>5729.5936453604299</v>
      </c>
      <c r="F45" s="4">
        <v>5764.5021550890397</v>
      </c>
      <c r="G45" s="4">
        <v>5724.8439197000898</v>
      </c>
      <c r="H45" s="4">
        <v>5736.21236441771</v>
      </c>
      <c r="I45" s="4">
        <v>5746.7317928964203</v>
      </c>
      <c r="J45" s="4">
        <v>5578.2773043291199</v>
      </c>
      <c r="K45" s="4">
        <v>5655.2454177157597</v>
      </c>
      <c r="L45" s="4">
        <v>5611.3726808864403</v>
      </c>
      <c r="M45" s="4">
        <v>5596.4229339081203</v>
      </c>
      <c r="N45" s="4">
        <v>5630.4335440756004</v>
      </c>
      <c r="O45" s="4">
        <v>5595.9885784136704</v>
      </c>
      <c r="Q45" s="3" t="s">
        <v>15</v>
      </c>
      <c r="R45" s="3" t="s">
        <v>12</v>
      </c>
      <c r="S45" s="4">
        <v>6036.1837578428804</v>
      </c>
      <c r="T45" s="4">
        <v>6051.3080049002601</v>
      </c>
      <c r="U45" s="4">
        <v>6068.8438652050099</v>
      </c>
      <c r="V45" s="4">
        <v>6043.3964071216997</v>
      </c>
      <c r="W45" s="4">
        <v>5977.8891163610297</v>
      </c>
      <c r="X45" s="4">
        <v>5957.17253907141</v>
      </c>
      <c r="Y45" s="4">
        <v>5966.9850429568896</v>
      </c>
      <c r="Z45" s="4">
        <v>5945.3735476604497</v>
      </c>
      <c r="AA45" s="4">
        <v>5862.9522252421102</v>
      </c>
      <c r="AB45" s="4">
        <v>5851.9411105397503</v>
      </c>
      <c r="AC45" s="4">
        <v>5794.5637601831704</v>
      </c>
      <c r="AD45" s="4">
        <v>5845.5019207826099</v>
      </c>
      <c r="AE45" s="4">
        <v>5793.7619443335198</v>
      </c>
    </row>
    <row r="46" spans="1:31" x14ac:dyDescent="0.25">
      <c r="A46" s="2" t="s">
        <v>0</v>
      </c>
      <c r="B46" s="2" t="s">
        <v>1</v>
      </c>
      <c r="C46" s="2" t="s">
        <v>27</v>
      </c>
      <c r="D46" s="2" t="s">
        <v>28</v>
      </c>
      <c r="E46" s="2" t="s">
        <v>29</v>
      </c>
      <c r="F46" s="2" t="s">
        <v>30</v>
      </c>
      <c r="G46" s="2" t="s">
        <v>31</v>
      </c>
      <c r="H46" s="2" t="s">
        <v>32</v>
      </c>
      <c r="I46" s="2" t="s">
        <v>33</v>
      </c>
      <c r="J46" s="2" t="s">
        <v>34</v>
      </c>
      <c r="K46" s="2" t="s">
        <v>35</v>
      </c>
      <c r="L46" s="2" t="s">
        <v>36</v>
      </c>
      <c r="M46" s="2" t="s">
        <v>37</v>
      </c>
      <c r="N46" s="2" t="s">
        <v>38</v>
      </c>
      <c r="O46" s="2" t="s">
        <v>39</v>
      </c>
      <c r="Q46" s="2" t="s">
        <v>0</v>
      </c>
      <c r="R46" s="2" t="s">
        <v>1</v>
      </c>
      <c r="S46" s="2" t="s">
        <v>27</v>
      </c>
      <c r="T46" s="2" t="s">
        <v>28</v>
      </c>
      <c r="U46" s="2" t="s">
        <v>29</v>
      </c>
      <c r="V46" s="2" t="s">
        <v>30</v>
      </c>
      <c r="W46" s="2" t="s">
        <v>31</v>
      </c>
      <c r="X46" s="2" t="s">
        <v>32</v>
      </c>
      <c r="Y46" s="2" t="s">
        <v>33</v>
      </c>
      <c r="Z46" s="2" t="s">
        <v>34</v>
      </c>
      <c r="AA46" s="2" t="s">
        <v>35</v>
      </c>
      <c r="AB46" s="2" t="s">
        <v>36</v>
      </c>
      <c r="AC46" s="2" t="s">
        <v>37</v>
      </c>
      <c r="AD46" s="2" t="s">
        <v>38</v>
      </c>
      <c r="AE46" s="2" t="s">
        <v>39</v>
      </c>
    </row>
    <row r="47" spans="1:31" x14ac:dyDescent="0.25">
      <c r="A47" s="3" t="s">
        <v>16</v>
      </c>
      <c r="B47" s="3" t="s">
        <v>3</v>
      </c>
      <c r="C47" s="4">
        <v>0</v>
      </c>
      <c r="D47" s="4">
        <v>0</v>
      </c>
      <c r="E47" s="4">
        <v>0</v>
      </c>
      <c r="F47" s="4">
        <v>0</v>
      </c>
      <c r="G47" s="4">
        <v>0</v>
      </c>
      <c r="H47" s="4">
        <v>0</v>
      </c>
      <c r="I47" s="4">
        <v>0</v>
      </c>
      <c r="J47" s="4">
        <v>0</v>
      </c>
      <c r="K47" s="4">
        <v>0</v>
      </c>
      <c r="L47" s="4">
        <v>0</v>
      </c>
      <c r="M47" s="4">
        <v>0</v>
      </c>
      <c r="N47" s="4">
        <v>0</v>
      </c>
      <c r="O47" s="4">
        <v>0</v>
      </c>
      <c r="Q47" s="3" t="s">
        <v>16</v>
      </c>
      <c r="R47" s="3" t="s">
        <v>3</v>
      </c>
      <c r="S47" s="4">
        <v>0</v>
      </c>
      <c r="T47" s="4">
        <v>0</v>
      </c>
      <c r="U47" s="4">
        <v>0</v>
      </c>
      <c r="V47" s="4">
        <v>0</v>
      </c>
      <c r="W47" s="4">
        <v>0</v>
      </c>
      <c r="X47" s="4">
        <v>0</v>
      </c>
      <c r="Y47" s="4">
        <v>0</v>
      </c>
      <c r="Z47" s="4">
        <v>0</v>
      </c>
      <c r="AA47" s="4">
        <v>0</v>
      </c>
      <c r="AB47" s="4">
        <v>0</v>
      </c>
      <c r="AC47" s="4">
        <v>0</v>
      </c>
      <c r="AD47" s="4">
        <v>0</v>
      </c>
      <c r="AE47" s="4">
        <v>0</v>
      </c>
    </row>
    <row r="48" spans="1:31" x14ac:dyDescent="0.25">
      <c r="A48" s="3" t="s">
        <v>16</v>
      </c>
      <c r="B48" s="3" t="s">
        <v>4</v>
      </c>
      <c r="C48" s="4">
        <v>141511.35499369199</v>
      </c>
      <c r="D48" s="4">
        <v>141070.09676282399</v>
      </c>
      <c r="E48" s="4">
        <v>141533.70741480499</v>
      </c>
      <c r="F48" s="4">
        <v>140472.15328713501</v>
      </c>
      <c r="G48" s="4">
        <v>134592.19598115099</v>
      </c>
      <c r="H48" s="4">
        <v>135376.98913290401</v>
      </c>
      <c r="I48" s="4">
        <v>133098.65164207801</v>
      </c>
      <c r="J48" s="4">
        <v>130611.957223541</v>
      </c>
      <c r="K48" s="4">
        <v>126900.763623361</v>
      </c>
      <c r="L48" s="4">
        <v>124663.369433831</v>
      </c>
      <c r="M48" s="4">
        <v>124458.45037572899</v>
      </c>
      <c r="N48" s="4">
        <v>92539.309857986198</v>
      </c>
      <c r="O48" s="4">
        <v>92554.836255630798</v>
      </c>
      <c r="Q48" s="3" t="s">
        <v>16</v>
      </c>
      <c r="R48" s="3" t="s">
        <v>4</v>
      </c>
      <c r="S48" s="4">
        <v>135904.91063877501</v>
      </c>
      <c r="T48" s="4">
        <v>132432.12481327099</v>
      </c>
      <c r="U48" s="4">
        <v>136685.631867541</v>
      </c>
      <c r="V48" s="4">
        <v>135021.80686197901</v>
      </c>
      <c r="W48" s="4">
        <v>127915.012299992</v>
      </c>
      <c r="X48" s="4">
        <v>129596.93766656199</v>
      </c>
      <c r="Y48" s="4">
        <v>125782.024720243</v>
      </c>
      <c r="Z48" s="4">
        <v>122679.876503263</v>
      </c>
      <c r="AA48" s="4">
        <v>121165.915864373</v>
      </c>
      <c r="AB48" s="4">
        <v>119148.47237173301</v>
      </c>
      <c r="AC48" s="4">
        <v>118561.12468957499</v>
      </c>
      <c r="AD48" s="4">
        <v>89130.977578340302</v>
      </c>
      <c r="AE48" s="4">
        <v>87355.789790643204</v>
      </c>
    </row>
    <row r="49" spans="1:31" x14ac:dyDescent="0.25">
      <c r="A49" s="3" t="s">
        <v>16</v>
      </c>
      <c r="B49" s="3" t="s">
        <v>5</v>
      </c>
      <c r="C49" s="4">
        <v>0</v>
      </c>
      <c r="D49" s="4">
        <v>0</v>
      </c>
      <c r="E49" s="4">
        <v>0</v>
      </c>
      <c r="F49" s="4">
        <v>0</v>
      </c>
      <c r="G49" s="4">
        <v>0</v>
      </c>
      <c r="H49" s="4">
        <v>0</v>
      </c>
      <c r="I49" s="4">
        <v>0</v>
      </c>
      <c r="J49" s="4">
        <v>0</v>
      </c>
      <c r="K49" s="4">
        <v>0</v>
      </c>
      <c r="L49" s="4">
        <v>0</v>
      </c>
      <c r="M49" s="4">
        <v>0</v>
      </c>
      <c r="N49" s="4">
        <v>0</v>
      </c>
      <c r="O49" s="4">
        <v>0</v>
      </c>
      <c r="Q49" s="3" t="s">
        <v>16</v>
      </c>
      <c r="R49" s="3" t="s">
        <v>5</v>
      </c>
      <c r="S49" s="4">
        <v>0</v>
      </c>
      <c r="T49" s="4">
        <v>0</v>
      </c>
      <c r="U49" s="4">
        <v>0</v>
      </c>
      <c r="V49" s="4">
        <v>0</v>
      </c>
      <c r="W49" s="4">
        <v>0</v>
      </c>
      <c r="X49" s="4">
        <v>0</v>
      </c>
      <c r="Y49" s="4">
        <v>0</v>
      </c>
      <c r="Z49" s="4">
        <v>0</v>
      </c>
      <c r="AA49" s="4">
        <v>0</v>
      </c>
      <c r="AB49" s="4">
        <v>0</v>
      </c>
      <c r="AC49" s="4">
        <v>0</v>
      </c>
      <c r="AD49" s="4">
        <v>0</v>
      </c>
      <c r="AE49" s="4">
        <v>0</v>
      </c>
    </row>
    <row r="50" spans="1:31" x14ac:dyDescent="0.25">
      <c r="A50" s="3" t="s">
        <v>16</v>
      </c>
      <c r="B50" s="3" t="s">
        <v>6</v>
      </c>
      <c r="C50" s="4">
        <v>21700.163374052401</v>
      </c>
      <c r="D50" s="4">
        <v>21672.239864385101</v>
      </c>
      <c r="E50" s="4">
        <v>21783.336212994</v>
      </c>
      <c r="F50" s="4">
        <v>21747.598258559599</v>
      </c>
      <c r="G50" s="4">
        <v>21684.749458640501</v>
      </c>
      <c r="H50" s="4">
        <v>21679.28936028</v>
      </c>
      <c r="I50" s="4">
        <v>21727.269281059998</v>
      </c>
      <c r="J50" s="4">
        <v>21745.196160674201</v>
      </c>
      <c r="K50" s="4">
        <v>21656.179883890301</v>
      </c>
      <c r="L50" s="4">
        <v>21487.928375947398</v>
      </c>
      <c r="M50" s="4">
        <v>21327.5380640607</v>
      </c>
      <c r="N50" s="4">
        <v>21743.087184845201</v>
      </c>
      <c r="O50" s="4">
        <v>21133.723745063598</v>
      </c>
      <c r="Q50" s="3" t="s">
        <v>16</v>
      </c>
      <c r="R50" s="3" t="s">
        <v>6</v>
      </c>
      <c r="S50" s="4">
        <v>21586.931185470101</v>
      </c>
      <c r="T50" s="4">
        <v>21670.019763608601</v>
      </c>
      <c r="U50" s="4">
        <v>21787.857841162499</v>
      </c>
      <c r="V50" s="4">
        <v>21696.5837006166</v>
      </c>
      <c r="W50" s="4">
        <v>21541.441428125399</v>
      </c>
      <c r="X50" s="4">
        <v>21632.494737545701</v>
      </c>
      <c r="Y50" s="4">
        <v>21287.771284781698</v>
      </c>
      <c r="Z50" s="4">
        <v>21010.207308167399</v>
      </c>
      <c r="AA50" s="4">
        <v>21169.9769973164</v>
      </c>
      <c r="AB50" s="4">
        <v>21375.677596121201</v>
      </c>
      <c r="AC50" s="4">
        <v>21363.261667246399</v>
      </c>
      <c r="AD50" s="4">
        <v>21655.4298490867</v>
      </c>
      <c r="AE50" s="4">
        <v>21566.331848121899</v>
      </c>
    </row>
    <row r="51" spans="1:31" x14ac:dyDescent="0.25">
      <c r="A51" s="3" t="s">
        <v>16</v>
      </c>
      <c r="B51" s="3" t="s">
        <v>7</v>
      </c>
      <c r="C51" s="4">
        <v>0</v>
      </c>
      <c r="D51" s="4">
        <v>0</v>
      </c>
      <c r="E51" s="4">
        <v>0</v>
      </c>
      <c r="F51" s="4">
        <v>0</v>
      </c>
      <c r="G51" s="4">
        <v>0</v>
      </c>
      <c r="H51" s="4">
        <v>0</v>
      </c>
      <c r="I51" s="4">
        <v>0</v>
      </c>
      <c r="J51" s="4">
        <v>0</v>
      </c>
      <c r="K51" s="4">
        <v>0</v>
      </c>
      <c r="L51" s="4">
        <v>0</v>
      </c>
      <c r="M51" s="4">
        <v>0</v>
      </c>
      <c r="N51" s="4">
        <v>0</v>
      </c>
      <c r="O51" s="4">
        <v>0</v>
      </c>
      <c r="Q51" s="3" t="s">
        <v>16</v>
      </c>
      <c r="R51" s="3" t="s">
        <v>7</v>
      </c>
      <c r="S51" s="4">
        <v>0</v>
      </c>
      <c r="T51" s="4">
        <v>0</v>
      </c>
      <c r="U51" s="4">
        <v>0</v>
      </c>
      <c r="V51" s="4">
        <v>0</v>
      </c>
      <c r="W51" s="4">
        <v>0</v>
      </c>
      <c r="X51" s="4">
        <v>0</v>
      </c>
      <c r="Y51" s="4">
        <v>0</v>
      </c>
      <c r="Z51" s="4">
        <v>0</v>
      </c>
      <c r="AA51" s="4">
        <v>0</v>
      </c>
      <c r="AB51" s="4">
        <v>0</v>
      </c>
      <c r="AC51" s="4">
        <v>0</v>
      </c>
      <c r="AD51" s="4">
        <v>0</v>
      </c>
      <c r="AE51" s="4">
        <v>0</v>
      </c>
    </row>
    <row r="52" spans="1:31" x14ac:dyDescent="0.25">
      <c r="A52" s="3" t="s">
        <v>16</v>
      </c>
      <c r="B52" s="3" t="s">
        <v>8</v>
      </c>
      <c r="C52" s="4">
        <v>0</v>
      </c>
      <c r="D52" s="4">
        <v>0</v>
      </c>
      <c r="E52" s="4">
        <v>0</v>
      </c>
      <c r="F52" s="4">
        <v>0</v>
      </c>
      <c r="G52" s="4">
        <v>0</v>
      </c>
      <c r="H52" s="4">
        <v>0</v>
      </c>
      <c r="I52" s="4">
        <v>0</v>
      </c>
      <c r="J52" s="4">
        <v>0</v>
      </c>
      <c r="K52" s="4">
        <v>0</v>
      </c>
      <c r="L52" s="4">
        <v>0</v>
      </c>
      <c r="M52" s="4">
        <v>0</v>
      </c>
      <c r="N52" s="4">
        <v>0</v>
      </c>
      <c r="O52" s="4">
        <v>0</v>
      </c>
      <c r="Q52" s="3" t="s">
        <v>16</v>
      </c>
      <c r="R52" s="3" t="s">
        <v>8</v>
      </c>
      <c r="S52" s="4">
        <v>0</v>
      </c>
      <c r="T52" s="4">
        <v>0</v>
      </c>
      <c r="U52" s="4">
        <v>0</v>
      </c>
      <c r="V52" s="4">
        <v>0</v>
      </c>
      <c r="W52" s="4">
        <v>0</v>
      </c>
      <c r="X52" s="4">
        <v>0</v>
      </c>
      <c r="Y52" s="4">
        <v>0</v>
      </c>
      <c r="Z52" s="4">
        <v>0</v>
      </c>
      <c r="AA52" s="4">
        <v>0</v>
      </c>
      <c r="AB52" s="4">
        <v>0</v>
      </c>
      <c r="AC52" s="4">
        <v>0</v>
      </c>
      <c r="AD52" s="4">
        <v>0</v>
      </c>
      <c r="AE52" s="4">
        <v>0</v>
      </c>
    </row>
    <row r="53" spans="1:31" x14ac:dyDescent="0.25">
      <c r="A53" s="3" t="s">
        <v>16</v>
      </c>
      <c r="B53" s="3" t="s">
        <v>9</v>
      </c>
      <c r="C53" s="4">
        <v>183.62480287695001</v>
      </c>
      <c r="D53" s="4">
        <v>131.19013256559001</v>
      </c>
      <c r="E53" s="4">
        <v>148.54299529771001</v>
      </c>
      <c r="F53" s="4">
        <v>202.66502282322</v>
      </c>
      <c r="G53" s="4">
        <v>126.17027717148</v>
      </c>
      <c r="H53" s="4">
        <v>48.528157214609998</v>
      </c>
      <c r="I53" s="4">
        <v>68.146630485670002</v>
      </c>
      <c r="J53" s="4">
        <v>136.99267923182001</v>
      </c>
      <c r="K53" s="4">
        <v>155.03141435347001</v>
      </c>
      <c r="L53" s="4">
        <v>141.48689659419</v>
      </c>
      <c r="M53" s="4">
        <v>134.21083655721</v>
      </c>
      <c r="N53" s="4">
        <v>1333.47579180158</v>
      </c>
      <c r="O53" s="4">
        <v>1450.8919515728701</v>
      </c>
      <c r="Q53" s="3" t="s">
        <v>16</v>
      </c>
      <c r="R53" s="3" t="s">
        <v>9</v>
      </c>
      <c r="S53" s="4">
        <v>611.89698518827004</v>
      </c>
      <c r="T53" s="4">
        <v>523.02117532055001</v>
      </c>
      <c r="U53" s="4">
        <v>784.50260909776</v>
      </c>
      <c r="V53" s="4">
        <v>916.58371938429002</v>
      </c>
      <c r="W53" s="4">
        <v>764.86434945241001</v>
      </c>
      <c r="X53" s="4">
        <v>357.67454327412997</v>
      </c>
      <c r="Y53" s="4">
        <v>418.73054803156998</v>
      </c>
      <c r="Z53" s="4">
        <v>469.36305758339</v>
      </c>
      <c r="AA53" s="4">
        <v>513.84949204094005</v>
      </c>
      <c r="AB53" s="4">
        <v>352.10275984463999</v>
      </c>
      <c r="AC53" s="4">
        <v>490.48225426469998</v>
      </c>
      <c r="AD53" s="4">
        <v>1397.6167942847601</v>
      </c>
      <c r="AE53" s="4">
        <v>1772.3617617201801</v>
      </c>
    </row>
    <row r="54" spans="1:31" x14ac:dyDescent="0.25">
      <c r="A54" s="3" t="s">
        <v>16</v>
      </c>
      <c r="B54" s="3" t="s">
        <v>10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  <c r="J54" s="4">
        <v>0</v>
      </c>
      <c r="K54" s="4">
        <v>0</v>
      </c>
      <c r="L54" s="4">
        <v>0</v>
      </c>
      <c r="M54" s="4">
        <v>0</v>
      </c>
      <c r="N54" s="4">
        <v>0</v>
      </c>
      <c r="O54" s="4">
        <v>0</v>
      </c>
      <c r="Q54" s="3" t="s">
        <v>16</v>
      </c>
      <c r="R54" s="3" t="s">
        <v>10</v>
      </c>
      <c r="S54" s="4">
        <v>0</v>
      </c>
      <c r="T54" s="4">
        <v>0</v>
      </c>
      <c r="U54" s="4">
        <v>0</v>
      </c>
      <c r="V54" s="4">
        <v>0</v>
      </c>
      <c r="W54" s="4">
        <v>0</v>
      </c>
      <c r="X54" s="4">
        <v>0</v>
      </c>
      <c r="Y54" s="4">
        <v>0</v>
      </c>
      <c r="Z54" s="4">
        <v>0</v>
      </c>
      <c r="AA54" s="4">
        <v>0</v>
      </c>
      <c r="AB54" s="4">
        <v>0</v>
      </c>
      <c r="AC54" s="4">
        <v>0</v>
      </c>
      <c r="AD54" s="4">
        <v>0</v>
      </c>
      <c r="AE54" s="4">
        <v>0</v>
      </c>
    </row>
    <row r="55" spans="1:31" x14ac:dyDescent="0.25">
      <c r="A55" s="3" t="s">
        <v>16</v>
      </c>
      <c r="B55" s="3" t="s">
        <v>11</v>
      </c>
      <c r="C55" s="4">
        <v>0</v>
      </c>
      <c r="D55" s="4">
        <v>0</v>
      </c>
      <c r="E55" s="4">
        <v>0</v>
      </c>
      <c r="F55" s="4">
        <v>0</v>
      </c>
      <c r="G55" s="4">
        <v>0</v>
      </c>
      <c r="H55" s="4">
        <v>0</v>
      </c>
      <c r="I55" s="4">
        <v>0</v>
      </c>
      <c r="J55" s="4">
        <v>0</v>
      </c>
      <c r="K55" s="4">
        <v>0</v>
      </c>
      <c r="L55" s="4">
        <v>0</v>
      </c>
      <c r="M55" s="4">
        <v>0</v>
      </c>
      <c r="N55" s="4">
        <v>0</v>
      </c>
      <c r="O55" s="4">
        <v>0</v>
      </c>
      <c r="Q55" s="3" t="s">
        <v>16</v>
      </c>
      <c r="R55" s="3" t="s">
        <v>11</v>
      </c>
      <c r="S55" s="4">
        <v>0</v>
      </c>
      <c r="T55" s="4">
        <v>0</v>
      </c>
      <c r="U55" s="4">
        <v>0</v>
      </c>
      <c r="V55" s="4">
        <v>0</v>
      </c>
      <c r="W55" s="4">
        <v>0</v>
      </c>
      <c r="X55" s="4">
        <v>0</v>
      </c>
      <c r="Y55" s="4">
        <v>0</v>
      </c>
      <c r="Z55" s="4">
        <v>0</v>
      </c>
      <c r="AA55" s="4">
        <v>0</v>
      </c>
      <c r="AB55" s="4">
        <v>0</v>
      </c>
      <c r="AC55" s="4">
        <v>0</v>
      </c>
      <c r="AD55" s="4">
        <v>0</v>
      </c>
      <c r="AE55" s="4">
        <v>0</v>
      </c>
    </row>
    <row r="56" spans="1:31" x14ac:dyDescent="0.25">
      <c r="A56" s="3" t="s">
        <v>16</v>
      </c>
      <c r="B56" s="3" t="s">
        <v>12</v>
      </c>
      <c r="C56" s="4">
        <v>33180.1095420973</v>
      </c>
      <c r="D56" s="4">
        <v>32904.838858680203</v>
      </c>
      <c r="E56" s="4">
        <v>33403.3198759589</v>
      </c>
      <c r="F56" s="4">
        <v>33500.402183311002</v>
      </c>
      <c r="G56" s="4">
        <v>32893.381058109597</v>
      </c>
      <c r="H56" s="4">
        <v>33554.219503474596</v>
      </c>
      <c r="I56" s="4">
        <v>33334.663363677602</v>
      </c>
      <c r="J56" s="4">
        <v>33400.837752250103</v>
      </c>
      <c r="K56" s="4">
        <v>33091.088921307201</v>
      </c>
      <c r="L56" s="4">
        <v>32565.869774302999</v>
      </c>
      <c r="M56" s="4">
        <v>31881.784225962601</v>
      </c>
      <c r="N56" s="4">
        <v>34930.235544098403</v>
      </c>
      <c r="O56" s="4">
        <v>34724.4755157623</v>
      </c>
      <c r="Q56" s="3" t="s">
        <v>16</v>
      </c>
      <c r="R56" s="3" t="s">
        <v>12</v>
      </c>
      <c r="S56" s="4">
        <v>39016.874011635802</v>
      </c>
      <c r="T56" s="4">
        <v>39436.047713192202</v>
      </c>
      <c r="U56" s="4">
        <v>39559.417776063099</v>
      </c>
      <c r="V56" s="4">
        <v>39012.064505489201</v>
      </c>
      <c r="W56" s="4">
        <v>38363.315113755001</v>
      </c>
      <c r="X56" s="4">
        <v>39306.789281500503</v>
      </c>
      <c r="Y56" s="4">
        <v>38715.256000556801</v>
      </c>
      <c r="Z56" s="4">
        <v>39100.744543450499</v>
      </c>
      <c r="AA56" s="4">
        <v>38143.794207862797</v>
      </c>
      <c r="AB56" s="4">
        <v>37264.329940600997</v>
      </c>
      <c r="AC56" s="4">
        <v>36870.407659390097</v>
      </c>
      <c r="AD56" s="4">
        <v>40530.635322294504</v>
      </c>
      <c r="AE56" s="4">
        <v>40500.476792229099</v>
      </c>
    </row>
    <row r="59" spans="1:31" x14ac:dyDescent="0.25"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</row>
  </sheetData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583EF5-A25F-491D-A045-0BE3DFB34EA3}">
  <dimension ref="A1:AC12"/>
  <sheetViews>
    <sheetView zoomScale="80" zoomScaleNormal="80" workbookViewId="0"/>
  </sheetViews>
  <sheetFormatPr defaultRowHeight="15" x14ac:dyDescent="0.25"/>
  <cols>
    <col min="1" max="1" width="19.7109375" customWidth="1"/>
    <col min="2" max="15" width="9.140625" customWidth="1"/>
    <col min="16" max="16" width="16.28515625" customWidth="1"/>
  </cols>
  <sheetData>
    <row r="1" spans="1:29" x14ac:dyDescent="0.25">
      <c r="A1" s="1" t="s">
        <v>89</v>
      </c>
      <c r="P1" s="1" t="s">
        <v>90</v>
      </c>
    </row>
    <row r="2" spans="1:29" x14ac:dyDescent="0.25">
      <c r="A2" s="2" t="s">
        <v>51</v>
      </c>
      <c r="B2" s="2">
        <v>2022</v>
      </c>
      <c r="C2" s="2">
        <v>2023</v>
      </c>
      <c r="D2" s="2">
        <v>2024</v>
      </c>
      <c r="E2" s="2">
        <v>2025</v>
      </c>
      <c r="F2" s="2">
        <v>2026</v>
      </c>
      <c r="G2" s="2">
        <v>2027</v>
      </c>
      <c r="H2" s="2">
        <v>2028</v>
      </c>
      <c r="I2" s="2">
        <v>2029</v>
      </c>
      <c r="J2" s="2">
        <v>2030</v>
      </c>
      <c r="K2" s="2">
        <v>2031</v>
      </c>
      <c r="L2" s="2">
        <v>2032</v>
      </c>
      <c r="M2" s="2">
        <v>2033</v>
      </c>
      <c r="N2" s="2">
        <v>2034</v>
      </c>
      <c r="P2" s="2" t="s">
        <v>51</v>
      </c>
      <c r="Q2" s="2">
        <v>2022</v>
      </c>
      <c r="R2" s="2">
        <v>2023</v>
      </c>
      <c r="S2" s="2">
        <v>2024</v>
      </c>
      <c r="T2" s="2">
        <v>2025</v>
      </c>
      <c r="U2" s="2">
        <v>2026</v>
      </c>
      <c r="V2" s="2">
        <v>2027</v>
      </c>
      <c r="W2" s="2">
        <v>2028</v>
      </c>
      <c r="X2" s="2">
        <v>2029</v>
      </c>
      <c r="Y2" s="2">
        <v>2030</v>
      </c>
      <c r="Z2" s="2">
        <v>2031</v>
      </c>
      <c r="AA2" s="2">
        <v>2032</v>
      </c>
      <c r="AB2" s="2">
        <v>2033</v>
      </c>
      <c r="AC2" s="2">
        <v>2034</v>
      </c>
    </row>
    <row r="3" spans="1:29" x14ac:dyDescent="0.25">
      <c r="A3" s="3" t="s">
        <v>44</v>
      </c>
      <c r="B3" s="4">
        <v>-133.88454944668001</v>
      </c>
      <c r="C3" s="4">
        <v>-283.15033258859</v>
      </c>
      <c r="D3" s="4">
        <v>-264.15918530732</v>
      </c>
      <c r="E3" s="4">
        <v>-337.25432966308</v>
      </c>
      <c r="F3" s="4">
        <v>-419.11022058088997</v>
      </c>
      <c r="G3" s="4">
        <v>-261.80703838841998</v>
      </c>
      <c r="H3" s="4">
        <v>-400.82596083207</v>
      </c>
      <c r="I3" s="4">
        <v>-663.35917963244003</v>
      </c>
      <c r="J3" s="4">
        <v>-551.70352810157999</v>
      </c>
      <c r="K3" s="4">
        <v>-556.42141713603098</v>
      </c>
      <c r="L3" s="4">
        <v>-522.51638888756997</v>
      </c>
      <c r="M3" s="4">
        <v>-559.10828779231997</v>
      </c>
      <c r="N3" s="4">
        <v>-648.93708376668098</v>
      </c>
      <c r="P3" s="3" t="s">
        <v>44</v>
      </c>
      <c r="Q3" s="4">
        <v>-61.628647454069998</v>
      </c>
      <c r="R3" s="4">
        <v>-242.76927592064001</v>
      </c>
      <c r="S3" s="4">
        <v>-226.74567315998999</v>
      </c>
      <c r="T3" s="4">
        <v>-283.97424287662</v>
      </c>
      <c r="U3" s="4">
        <v>-370.72795620591</v>
      </c>
      <c r="V3" s="4">
        <v>-252.81289810218999</v>
      </c>
      <c r="W3" s="4">
        <v>-379.04324888935002</v>
      </c>
      <c r="X3" s="4">
        <v>-643.59036524047997</v>
      </c>
      <c r="Y3" s="4">
        <v>-529.20950322624003</v>
      </c>
      <c r="Z3" s="4">
        <v>-530.95888591849996</v>
      </c>
      <c r="AA3" s="4">
        <v>-495.37146608041002</v>
      </c>
      <c r="AB3" s="4">
        <v>-531.34565713433994</v>
      </c>
      <c r="AC3" s="4">
        <v>-629.77647186219997</v>
      </c>
    </row>
    <row r="4" spans="1:29" x14ac:dyDescent="0.25">
      <c r="A4" s="3" t="s">
        <v>45</v>
      </c>
      <c r="B4" s="4">
        <v>-699.40458299575096</v>
      </c>
      <c r="C4" s="4">
        <v>-2939.7015302854588</v>
      </c>
      <c r="D4" s="4">
        <v>-4052.0475286597302</v>
      </c>
      <c r="E4" s="4">
        <v>-5020.6708706780992</v>
      </c>
      <c r="F4" s="4">
        <v>-5960.0418680575003</v>
      </c>
      <c r="G4" s="4">
        <v>-3111.7975594977897</v>
      </c>
      <c r="H4" s="4">
        <v>-3945.9064305310399</v>
      </c>
      <c r="I4" s="4">
        <v>-7083.5779782434802</v>
      </c>
      <c r="J4" s="4">
        <v>-6058.59404663023</v>
      </c>
      <c r="K4" s="4">
        <v>-6129.2232843085603</v>
      </c>
      <c r="L4" s="4">
        <v>-5783.2181939129496</v>
      </c>
      <c r="M4" s="4">
        <v>-6085.1147244941694</v>
      </c>
      <c r="N4" s="4">
        <v>-5661.00618464737</v>
      </c>
      <c r="P4" s="3" t="s">
        <v>45</v>
      </c>
      <c r="Q4" s="4">
        <v>-257.20449215637001</v>
      </c>
      <c r="R4" s="4">
        <v>-2408.4577156956202</v>
      </c>
      <c r="S4" s="4">
        <v>-3345.8516903135001</v>
      </c>
      <c r="T4" s="4">
        <v>-4152.52359730441</v>
      </c>
      <c r="U4" s="4">
        <v>-5222.3762804736107</v>
      </c>
      <c r="V4" s="4">
        <v>-2936.6021911787502</v>
      </c>
      <c r="W4" s="4">
        <v>-3725.4894081574303</v>
      </c>
      <c r="X4" s="4">
        <v>-6784.75403988364</v>
      </c>
      <c r="Y4" s="4">
        <v>-5832.3483085727003</v>
      </c>
      <c r="Z4" s="4">
        <v>-5831.2841343158398</v>
      </c>
      <c r="AA4" s="4">
        <v>-5410.80657660009</v>
      </c>
      <c r="AB4" s="4">
        <v>-5774.9293177344598</v>
      </c>
      <c r="AC4" s="4">
        <v>-5430.6225711273</v>
      </c>
    </row>
    <row r="5" spans="1:29" x14ac:dyDescent="0.25">
      <c r="A5" s="3" t="s">
        <v>46</v>
      </c>
      <c r="B5" s="4">
        <v>629.73258242431996</v>
      </c>
      <c r="C5" s="4">
        <v>733.40760860222997</v>
      </c>
      <c r="D5" s="4">
        <v>851.12769895503004</v>
      </c>
      <c r="E5" s="4">
        <v>835.83596592745005</v>
      </c>
      <c r="F5" s="4">
        <v>1485.1609611015499</v>
      </c>
      <c r="G5" s="4">
        <v>1511.92138556186</v>
      </c>
      <c r="H5" s="4">
        <v>1454.83950159904</v>
      </c>
      <c r="I5" s="4">
        <v>1451.6871959222999</v>
      </c>
      <c r="J5" s="4">
        <v>1424.12493411018</v>
      </c>
      <c r="K5" s="4">
        <v>1485.4716626991601</v>
      </c>
      <c r="L5" s="4">
        <v>1354.1409259813199</v>
      </c>
      <c r="M5" s="4">
        <v>2078.7077020172001</v>
      </c>
      <c r="N5" s="4">
        <v>2055.6835452534701</v>
      </c>
      <c r="P5" s="3" t="s">
        <v>46</v>
      </c>
      <c r="Q5" s="4">
        <v>713.40788032265004</v>
      </c>
      <c r="R5" s="4">
        <v>810.80983342734999</v>
      </c>
      <c r="S5" s="4">
        <v>904.46901833498998</v>
      </c>
      <c r="T5" s="4">
        <v>900.11941377323103</v>
      </c>
      <c r="U5" s="4">
        <v>1384.9243926256599</v>
      </c>
      <c r="V5" s="4">
        <v>1442.3330943943399</v>
      </c>
      <c r="W5" s="4">
        <v>1355.2804998904901</v>
      </c>
      <c r="X5" s="4">
        <v>1186.1287836843901</v>
      </c>
      <c r="Y5" s="4">
        <v>1075.3248972280201</v>
      </c>
      <c r="Z5" s="4">
        <v>1090.3792571748299</v>
      </c>
      <c r="AA5" s="4">
        <v>991.23808887026996</v>
      </c>
      <c r="AB5" s="4">
        <v>1807.12050828567</v>
      </c>
      <c r="AC5" s="4">
        <v>1754.32546339497</v>
      </c>
    </row>
    <row r="6" spans="1:29" x14ac:dyDescent="0.25">
      <c r="A6" s="3" t="s">
        <v>47</v>
      </c>
      <c r="B6" s="4">
        <v>-95.27440876787</v>
      </c>
      <c r="C6" s="4">
        <v>-200.36596562907999</v>
      </c>
      <c r="D6" s="4">
        <v>216.44966424656999</v>
      </c>
      <c r="E6" s="4">
        <v>220.91529580483001</v>
      </c>
      <c r="F6" s="4">
        <v>201.18558375456001</v>
      </c>
      <c r="G6" s="4">
        <v>54.713767878319999</v>
      </c>
      <c r="H6" s="4">
        <v>32.819354834430001</v>
      </c>
      <c r="I6" s="4">
        <v>-18.667808812339999</v>
      </c>
      <c r="J6" s="4">
        <v>-43.129126262210001</v>
      </c>
      <c r="K6" s="4">
        <v>-91.746177276159997</v>
      </c>
      <c r="L6" s="4">
        <v>-118.92185216078001</v>
      </c>
      <c r="M6" s="4">
        <v>-46.606585892760002</v>
      </c>
      <c r="N6" s="4">
        <v>-61.842803747260099</v>
      </c>
      <c r="P6" s="3" t="s">
        <v>47</v>
      </c>
      <c r="Q6" s="4">
        <v>-399.35992650147</v>
      </c>
      <c r="R6" s="4">
        <v>-565.74681616301996</v>
      </c>
      <c r="S6" s="4">
        <v>49.917426677199998</v>
      </c>
      <c r="T6" s="4">
        <v>90.442698260040004</v>
      </c>
      <c r="U6" s="4">
        <v>67.845248143190005</v>
      </c>
      <c r="V6" s="4">
        <v>-94.403697972590095</v>
      </c>
      <c r="W6" s="4">
        <v>-145.38157274653</v>
      </c>
      <c r="X6" s="4">
        <v>-211.73582965867999</v>
      </c>
      <c r="Y6" s="4">
        <v>-208.11488739717001</v>
      </c>
      <c r="Z6" s="4">
        <v>-218.58480096199</v>
      </c>
      <c r="AA6" s="4">
        <v>-247.26349063046001</v>
      </c>
      <c r="AB6" s="4">
        <v>-159.58345927433999</v>
      </c>
      <c r="AC6" s="4">
        <v>-181.81416531111</v>
      </c>
    </row>
    <row r="7" spans="1:29" x14ac:dyDescent="0.25">
      <c r="A7" s="3" t="s">
        <v>48</v>
      </c>
      <c r="B7" s="4">
        <v>892.46997627192002</v>
      </c>
      <c r="C7" s="4">
        <v>894.09452966362005</v>
      </c>
      <c r="D7" s="4">
        <v>3351.03351688563</v>
      </c>
      <c r="E7" s="4">
        <v>3533.2729000424602</v>
      </c>
      <c r="F7" s="4">
        <v>3720.0585667692999</v>
      </c>
      <c r="G7" s="4">
        <v>4129.5779087128703</v>
      </c>
      <c r="H7" s="4">
        <v>4287.2000130346096</v>
      </c>
      <c r="I7" s="4">
        <v>4414.2481393510598</v>
      </c>
      <c r="J7" s="4">
        <v>4507.4032215871403</v>
      </c>
      <c r="K7" s="4">
        <v>4488.5427792068103</v>
      </c>
      <c r="L7" s="4">
        <v>4417.8231698325999</v>
      </c>
      <c r="M7" s="4">
        <v>3278.5707678003</v>
      </c>
      <c r="N7" s="4">
        <v>3087.1234132924001</v>
      </c>
      <c r="P7" s="3" t="s">
        <v>48</v>
      </c>
      <c r="Q7" s="4">
        <v>372.11168235524002</v>
      </c>
      <c r="R7" s="4">
        <v>333.81861352956997</v>
      </c>
      <c r="S7" s="4">
        <v>3382.4173786811002</v>
      </c>
      <c r="T7" s="4">
        <v>3534.1632623034502</v>
      </c>
      <c r="U7" s="4">
        <v>3721.0643748768898</v>
      </c>
      <c r="V7" s="4">
        <v>4183.0148093799298</v>
      </c>
      <c r="W7" s="4">
        <v>4368.5872364914103</v>
      </c>
      <c r="X7" s="4">
        <v>4493.3545041392399</v>
      </c>
      <c r="Y7" s="4">
        <v>4572.2254879964203</v>
      </c>
      <c r="Z7" s="4">
        <v>4494.0977191040402</v>
      </c>
      <c r="AA7" s="4">
        <v>4408.09069487746</v>
      </c>
      <c r="AB7" s="4">
        <v>3400.8168116163301</v>
      </c>
      <c r="AC7" s="4">
        <v>3192.23784340166</v>
      </c>
    </row>
    <row r="8" spans="1:29" x14ac:dyDescent="0.25">
      <c r="A8" s="3" t="s">
        <v>49</v>
      </c>
      <c r="B8" s="4">
        <v>0</v>
      </c>
      <c r="C8" s="4">
        <v>1342.22147098549</v>
      </c>
      <c r="D8" s="4">
        <v>1262.8788603989001</v>
      </c>
      <c r="E8" s="4">
        <v>1264.2693195389099</v>
      </c>
      <c r="F8" s="4">
        <v>1323.12010576329</v>
      </c>
      <c r="G8" s="4">
        <v>2755.6011801387999</v>
      </c>
      <c r="H8" s="4">
        <v>2826.6786807203698</v>
      </c>
      <c r="I8" s="4">
        <v>2754.9337889571002</v>
      </c>
      <c r="J8" s="4">
        <v>2711.8569957618301</v>
      </c>
      <c r="K8" s="4">
        <v>2720.5593029658999</v>
      </c>
      <c r="L8" s="4">
        <v>2726.1896701767901</v>
      </c>
      <c r="M8" s="4">
        <v>1550.3916902553401</v>
      </c>
      <c r="N8" s="4">
        <v>1481.87220229588</v>
      </c>
      <c r="P8" s="3" t="s">
        <v>49</v>
      </c>
      <c r="Q8" s="4">
        <v>7934.2897869344997</v>
      </c>
      <c r="R8" s="4">
        <v>9916.9990531253097</v>
      </c>
      <c r="S8" s="4">
        <v>8189.6335317859703</v>
      </c>
      <c r="T8" s="4">
        <v>8354.14965494219</v>
      </c>
      <c r="U8" s="4">
        <v>8839.9571746046004</v>
      </c>
      <c r="V8" s="4">
        <v>10805.907906725961</v>
      </c>
      <c r="W8" s="4">
        <v>10691.60511256939</v>
      </c>
      <c r="X8" s="4">
        <v>10748.54588411636</v>
      </c>
      <c r="Y8" s="4">
        <v>11042.772457719231</v>
      </c>
      <c r="Z8" s="4">
        <v>11017.73928025995</v>
      </c>
      <c r="AA8" s="4">
        <v>11280.690592938239</v>
      </c>
      <c r="AB8" s="4">
        <v>7845.4935727392603</v>
      </c>
      <c r="AC8" s="4">
        <v>7454.1672395688302</v>
      </c>
    </row>
    <row r="9" spans="1:29" x14ac:dyDescent="0.25">
      <c r="A9" s="3" t="s">
        <v>50</v>
      </c>
      <c r="B9" s="4">
        <v>0</v>
      </c>
      <c r="C9" s="4">
        <v>0</v>
      </c>
      <c r="D9" s="4">
        <v>1204.37448464981</v>
      </c>
      <c r="E9" s="4">
        <v>1179.8716329363201</v>
      </c>
      <c r="F9" s="4">
        <v>825.04080620656998</v>
      </c>
      <c r="G9" s="4">
        <v>299.46232151836</v>
      </c>
      <c r="H9" s="4">
        <v>132.07069066592001</v>
      </c>
      <c r="I9" s="4">
        <v>-42.169536278880003</v>
      </c>
      <c r="J9" s="4">
        <v>-166.43571594558</v>
      </c>
      <c r="K9" s="4">
        <v>-331.17129161262</v>
      </c>
      <c r="L9" s="4">
        <v>-541.85284600500904</v>
      </c>
      <c r="M9" s="4">
        <v>298.37712411878999</v>
      </c>
      <c r="N9" s="4">
        <v>307.09403497390002</v>
      </c>
      <c r="P9" s="3" t="s">
        <v>50</v>
      </c>
      <c r="Q9" s="4">
        <v>0</v>
      </c>
      <c r="R9" s="4">
        <v>0</v>
      </c>
      <c r="S9" s="4">
        <v>496.38255426073999</v>
      </c>
      <c r="T9" s="4">
        <v>494.68772251074</v>
      </c>
      <c r="U9" s="4">
        <v>214.65593623477</v>
      </c>
      <c r="V9" s="4">
        <v>-399.34783548744002</v>
      </c>
      <c r="W9" s="4">
        <v>-564.43326839275005</v>
      </c>
      <c r="X9" s="4">
        <v>-723.19795385543</v>
      </c>
      <c r="Y9" s="4">
        <v>-822.22261700540002</v>
      </c>
      <c r="Z9" s="4">
        <v>-890.30135699974005</v>
      </c>
      <c r="AA9" s="4">
        <v>-1128.02705821019</v>
      </c>
      <c r="AB9" s="4">
        <v>-414.12874685240001</v>
      </c>
      <c r="AC9" s="4">
        <v>-423.36945467345998</v>
      </c>
    </row>
    <row r="12" spans="1:29" x14ac:dyDescent="0.25"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5"/>
    </row>
  </sheetData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8398C8-6A4F-4F38-ABF6-FA7EE5934DD5}">
  <dimension ref="A1:AC15"/>
  <sheetViews>
    <sheetView zoomScale="80" zoomScaleNormal="80" workbookViewId="0"/>
  </sheetViews>
  <sheetFormatPr defaultRowHeight="15" x14ac:dyDescent="0.25"/>
  <cols>
    <col min="1" max="1" width="14.7109375" customWidth="1"/>
    <col min="2" max="2" width="12.140625" customWidth="1"/>
    <col min="16" max="16" width="14.7109375" customWidth="1"/>
    <col min="17" max="17" width="15.42578125" customWidth="1"/>
  </cols>
  <sheetData>
    <row r="1" spans="1:29" x14ac:dyDescent="0.25">
      <c r="A1" s="1" t="s">
        <v>85</v>
      </c>
      <c r="P1" s="1" t="s">
        <v>86</v>
      </c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</row>
    <row r="2" spans="1:29" x14ac:dyDescent="0.25">
      <c r="A2" s="2" t="s">
        <v>0</v>
      </c>
      <c r="B2" s="2" t="s">
        <v>27</v>
      </c>
      <c r="C2" s="2" t="s">
        <v>28</v>
      </c>
      <c r="D2" s="2" t="s">
        <v>29</v>
      </c>
      <c r="E2" s="2" t="s">
        <v>30</v>
      </c>
      <c r="F2" s="2" t="s">
        <v>31</v>
      </c>
      <c r="G2" s="2" t="s">
        <v>32</v>
      </c>
      <c r="H2" s="2" t="s">
        <v>33</v>
      </c>
      <c r="I2" s="2" t="s">
        <v>34</v>
      </c>
      <c r="J2" s="2" t="s">
        <v>35</v>
      </c>
      <c r="K2" s="2" t="s">
        <v>36</v>
      </c>
      <c r="L2" s="2" t="s">
        <v>37</v>
      </c>
      <c r="M2" s="2" t="s">
        <v>38</v>
      </c>
      <c r="N2" s="2" t="s">
        <v>39</v>
      </c>
      <c r="P2" s="2" t="s">
        <v>0</v>
      </c>
      <c r="Q2" s="2" t="s">
        <v>27</v>
      </c>
      <c r="R2" s="2" t="s">
        <v>28</v>
      </c>
      <c r="S2" s="2" t="s">
        <v>29</v>
      </c>
      <c r="T2" s="2" t="s">
        <v>30</v>
      </c>
      <c r="U2" s="2" t="s">
        <v>31</v>
      </c>
      <c r="V2" s="2" t="s">
        <v>32</v>
      </c>
      <c r="W2" s="2" t="s">
        <v>33</v>
      </c>
      <c r="X2" s="2" t="s">
        <v>34</v>
      </c>
      <c r="Y2" s="2" t="s">
        <v>35</v>
      </c>
      <c r="Z2" s="2" t="s">
        <v>36</v>
      </c>
      <c r="AA2" s="2" t="s">
        <v>37</v>
      </c>
      <c r="AB2" s="2" t="s">
        <v>38</v>
      </c>
      <c r="AC2" s="2" t="s">
        <v>39</v>
      </c>
    </row>
    <row r="3" spans="1:29" x14ac:dyDescent="0.25">
      <c r="A3" s="3" t="s">
        <v>2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P3" s="3" t="s">
        <v>2</v>
      </c>
      <c r="Q3" s="9">
        <v>0</v>
      </c>
      <c r="R3" s="9">
        <v>0</v>
      </c>
      <c r="S3" s="9">
        <v>0</v>
      </c>
      <c r="T3" s="9">
        <v>0</v>
      </c>
      <c r="U3" s="9">
        <v>0</v>
      </c>
      <c r="V3" s="9">
        <v>0</v>
      </c>
      <c r="W3" s="9">
        <v>0</v>
      </c>
      <c r="X3" s="9">
        <v>0</v>
      </c>
      <c r="Y3" s="9">
        <v>0</v>
      </c>
      <c r="Z3" s="9">
        <v>0</v>
      </c>
      <c r="AA3" s="9">
        <v>0</v>
      </c>
      <c r="AB3" s="9">
        <v>0</v>
      </c>
      <c r="AC3" s="9">
        <v>0</v>
      </c>
    </row>
    <row r="4" spans="1:29" x14ac:dyDescent="0.25">
      <c r="A4" s="3" t="s">
        <v>13</v>
      </c>
      <c r="B4" s="9">
        <v>0</v>
      </c>
      <c r="C4" s="9">
        <v>0</v>
      </c>
      <c r="D4" s="9">
        <v>0</v>
      </c>
      <c r="E4" s="9">
        <v>0</v>
      </c>
      <c r="F4" s="9">
        <v>0</v>
      </c>
      <c r="G4" s="9">
        <v>0</v>
      </c>
      <c r="H4" s="9">
        <v>0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P4" s="3" t="s">
        <v>13</v>
      </c>
      <c r="Q4" s="9">
        <v>0</v>
      </c>
      <c r="R4" s="9">
        <v>0</v>
      </c>
      <c r="S4" s="9">
        <v>0</v>
      </c>
      <c r="T4" s="9">
        <v>0</v>
      </c>
      <c r="U4" s="9">
        <v>0</v>
      </c>
      <c r="V4" s="9">
        <v>0</v>
      </c>
      <c r="W4" s="9">
        <v>0</v>
      </c>
      <c r="X4" s="9">
        <v>0</v>
      </c>
      <c r="Y4" s="9">
        <v>0</v>
      </c>
      <c r="Z4" s="9">
        <v>0</v>
      </c>
      <c r="AA4" s="9">
        <v>0</v>
      </c>
      <c r="AB4" s="9">
        <v>0</v>
      </c>
      <c r="AC4" s="9">
        <v>0</v>
      </c>
    </row>
    <row r="5" spans="1:29" x14ac:dyDescent="0.25">
      <c r="A5" s="3" t="s">
        <v>14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P5" s="3" t="s">
        <v>14</v>
      </c>
      <c r="Q5" s="9">
        <v>0</v>
      </c>
      <c r="R5" s="9">
        <v>0</v>
      </c>
      <c r="S5" s="9">
        <v>0</v>
      </c>
      <c r="T5" s="9">
        <v>0</v>
      </c>
      <c r="U5" s="9">
        <v>0</v>
      </c>
      <c r="V5" s="9">
        <v>0</v>
      </c>
      <c r="W5" s="9">
        <v>0</v>
      </c>
      <c r="X5" s="9">
        <v>0</v>
      </c>
      <c r="Y5" s="9">
        <v>0</v>
      </c>
      <c r="Z5" s="9">
        <v>0</v>
      </c>
      <c r="AA5" s="9">
        <v>0</v>
      </c>
      <c r="AB5" s="9">
        <v>0</v>
      </c>
      <c r="AC5" s="9">
        <v>0</v>
      </c>
    </row>
    <row r="6" spans="1:29" x14ac:dyDescent="0.25">
      <c r="A6" s="3" t="s">
        <v>15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  <c r="J6" s="9">
        <v>0</v>
      </c>
      <c r="K6" s="9">
        <v>0</v>
      </c>
      <c r="L6" s="9">
        <v>0</v>
      </c>
      <c r="M6" s="9">
        <v>0</v>
      </c>
      <c r="N6" s="9">
        <v>0</v>
      </c>
      <c r="P6" s="3" t="s">
        <v>15</v>
      </c>
      <c r="Q6" s="9">
        <v>0</v>
      </c>
      <c r="R6" s="9">
        <v>0</v>
      </c>
      <c r="S6" s="9">
        <v>0</v>
      </c>
      <c r="T6" s="9">
        <v>0</v>
      </c>
      <c r="U6" s="9">
        <v>0</v>
      </c>
      <c r="V6" s="9">
        <v>0</v>
      </c>
      <c r="W6" s="9">
        <v>0</v>
      </c>
      <c r="X6" s="9">
        <v>0</v>
      </c>
      <c r="Y6" s="9">
        <v>0</v>
      </c>
      <c r="Z6" s="9">
        <v>0</v>
      </c>
      <c r="AA6" s="9">
        <v>0</v>
      </c>
      <c r="AB6" s="9">
        <v>0</v>
      </c>
      <c r="AC6" s="9">
        <v>0</v>
      </c>
    </row>
    <row r="7" spans="1:29" x14ac:dyDescent="0.25">
      <c r="A7" s="3" t="s">
        <v>16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P7" s="3" t="s">
        <v>16</v>
      </c>
      <c r="Q7" s="9">
        <v>0</v>
      </c>
      <c r="R7" s="9">
        <v>0</v>
      </c>
      <c r="S7" s="9">
        <v>0</v>
      </c>
      <c r="T7" s="9">
        <v>0</v>
      </c>
      <c r="U7" s="9">
        <v>0</v>
      </c>
      <c r="V7" s="9">
        <v>0</v>
      </c>
      <c r="W7" s="9">
        <v>0</v>
      </c>
      <c r="X7" s="9">
        <v>0</v>
      </c>
      <c r="Y7" s="9">
        <v>0</v>
      </c>
      <c r="Z7" s="9">
        <v>0</v>
      </c>
      <c r="AA7" s="9">
        <v>0</v>
      </c>
      <c r="AB7" s="9">
        <v>0</v>
      </c>
      <c r="AC7" s="9">
        <v>0</v>
      </c>
    </row>
    <row r="9" spans="1:29" x14ac:dyDescent="0.25">
      <c r="A9" s="1" t="s">
        <v>87</v>
      </c>
      <c r="P9" s="1" t="s">
        <v>88</v>
      </c>
    </row>
    <row r="10" spans="1:29" x14ac:dyDescent="0.25">
      <c r="A10" s="2" t="s">
        <v>0</v>
      </c>
      <c r="B10" s="2" t="s">
        <v>27</v>
      </c>
      <c r="C10" s="2" t="s">
        <v>28</v>
      </c>
      <c r="D10" s="2" t="s">
        <v>29</v>
      </c>
      <c r="E10" s="2" t="s">
        <v>30</v>
      </c>
      <c r="F10" s="2" t="s">
        <v>31</v>
      </c>
      <c r="G10" s="2" t="s">
        <v>32</v>
      </c>
      <c r="H10" s="2" t="s">
        <v>33</v>
      </c>
      <c r="I10" s="2" t="s">
        <v>34</v>
      </c>
      <c r="J10" s="2" t="s">
        <v>35</v>
      </c>
      <c r="K10" s="2" t="s">
        <v>36</v>
      </c>
      <c r="L10" s="2" t="s">
        <v>37</v>
      </c>
      <c r="M10" s="2" t="s">
        <v>38</v>
      </c>
      <c r="N10" s="2" t="s">
        <v>39</v>
      </c>
      <c r="P10" s="2" t="s">
        <v>0</v>
      </c>
      <c r="Q10" s="2" t="s">
        <v>27</v>
      </c>
      <c r="R10" s="2" t="s">
        <v>28</v>
      </c>
      <c r="S10" s="2" t="s">
        <v>29</v>
      </c>
      <c r="T10" s="2" t="s">
        <v>30</v>
      </c>
      <c r="U10" s="2" t="s">
        <v>31</v>
      </c>
      <c r="V10" s="2" t="s">
        <v>32</v>
      </c>
      <c r="W10" s="2" t="s">
        <v>33</v>
      </c>
      <c r="X10" s="2" t="s">
        <v>34</v>
      </c>
      <c r="Y10" s="2" t="s">
        <v>35</v>
      </c>
      <c r="Z10" s="2" t="s">
        <v>36</v>
      </c>
      <c r="AA10" s="2" t="s">
        <v>37</v>
      </c>
      <c r="AB10" s="2" t="s">
        <v>38</v>
      </c>
      <c r="AC10" s="2" t="s">
        <v>39</v>
      </c>
    </row>
    <row r="11" spans="1:29" x14ac:dyDescent="0.25">
      <c r="A11" s="3" t="s">
        <v>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P11" s="3" t="s">
        <v>2</v>
      </c>
      <c r="Q11" s="9">
        <v>0</v>
      </c>
      <c r="R11" s="9">
        <v>1.2418371133099999</v>
      </c>
      <c r="S11" s="9">
        <v>1.04259004995</v>
      </c>
      <c r="T11" s="9">
        <v>0.49615908886999999</v>
      </c>
      <c r="U11" s="9">
        <v>0.53794145982999997</v>
      </c>
      <c r="V11" s="9">
        <v>0</v>
      </c>
      <c r="W11" s="9">
        <v>0</v>
      </c>
      <c r="X11" s="9">
        <v>0</v>
      </c>
      <c r="Y11" s="9">
        <v>0</v>
      </c>
      <c r="Z11" s="9">
        <v>0</v>
      </c>
      <c r="AA11" s="9">
        <v>0</v>
      </c>
      <c r="AB11" s="9">
        <v>0</v>
      </c>
      <c r="AC11" s="9">
        <v>0</v>
      </c>
    </row>
    <row r="12" spans="1:29" x14ac:dyDescent="0.25">
      <c r="A12" s="3" t="s">
        <v>13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P12" s="3" t="s">
        <v>13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</v>
      </c>
      <c r="Z12" s="9">
        <v>0</v>
      </c>
      <c r="AA12" s="9">
        <v>0</v>
      </c>
      <c r="AB12" s="9">
        <v>0</v>
      </c>
      <c r="AC12" s="9">
        <v>0</v>
      </c>
    </row>
    <row r="13" spans="1:29" x14ac:dyDescent="0.25">
      <c r="A13" s="3" t="s">
        <v>14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P13" s="3" t="s">
        <v>14</v>
      </c>
      <c r="Q13" s="9">
        <v>1.2199999999999999E-3</v>
      </c>
      <c r="R13" s="9">
        <v>4.1399999999999996E-3</v>
      </c>
      <c r="S13" s="9">
        <v>6.2399999999999999E-3</v>
      </c>
      <c r="T13" s="9">
        <v>0</v>
      </c>
      <c r="U13" s="9">
        <v>2.0999999999999999E-3</v>
      </c>
      <c r="V13" s="9">
        <v>0</v>
      </c>
      <c r="W13" s="9">
        <v>0</v>
      </c>
      <c r="X13" s="9">
        <v>0</v>
      </c>
      <c r="Y13" s="9">
        <v>0</v>
      </c>
      <c r="Z13" s="9">
        <v>0</v>
      </c>
      <c r="AA13" s="9">
        <v>0</v>
      </c>
      <c r="AB13" s="9">
        <v>0</v>
      </c>
      <c r="AC13" s="9">
        <v>0</v>
      </c>
    </row>
    <row r="14" spans="1:29" x14ac:dyDescent="0.25">
      <c r="A14" s="3" t="s">
        <v>15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P14" s="3" t="s">
        <v>15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  <c r="V14" s="9">
        <v>0</v>
      </c>
      <c r="W14" s="9">
        <v>0</v>
      </c>
      <c r="X14" s="9">
        <v>0</v>
      </c>
      <c r="Y14" s="9">
        <v>0</v>
      </c>
      <c r="Z14" s="9">
        <v>0</v>
      </c>
      <c r="AA14" s="9">
        <v>0</v>
      </c>
      <c r="AB14" s="9">
        <v>0</v>
      </c>
      <c r="AC14" s="9">
        <v>0</v>
      </c>
    </row>
    <row r="15" spans="1:29" x14ac:dyDescent="0.25">
      <c r="A15" s="3" t="s">
        <v>16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P15" s="3" t="s">
        <v>16</v>
      </c>
      <c r="Q15" s="9">
        <v>2.8320000000000001E-2</v>
      </c>
      <c r="R15" s="9">
        <v>8.4951281200000006E-2</v>
      </c>
      <c r="S15" s="9">
        <v>9.221E-2</v>
      </c>
      <c r="T15" s="9">
        <v>0</v>
      </c>
      <c r="U15" s="9">
        <v>3.1669999999999997E-2</v>
      </c>
      <c r="V15" s="9">
        <v>0</v>
      </c>
      <c r="W15" s="9">
        <v>0</v>
      </c>
      <c r="X15" s="9">
        <v>0</v>
      </c>
      <c r="Y15" s="9">
        <v>0</v>
      </c>
      <c r="Z15" s="9">
        <v>0</v>
      </c>
      <c r="AA15" s="9">
        <v>0</v>
      </c>
      <c r="AB15" s="9">
        <v>0</v>
      </c>
      <c r="AC15" s="9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customXsn xmlns="http://schemas.microsoft.com/office/2006/metadata/customXsn">
  <xsnLocation/>
  <cached>True</cached>
  <openByDefault>True</openByDefault>
  <xsnScope>/sites/wa/p/vp</xsnScope>
</customXs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4C062622E2174FB55C7A2A9782895B" ma:contentTypeVersion="3" ma:contentTypeDescription="Create a new document." ma:contentTypeScope="" ma:versionID="0a81f6e714545db71345ab5a166a0a9d">
  <xsd:schema xmlns:xsd="http://www.w3.org/2001/XMLSchema" xmlns:xs="http://www.w3.org/2001/XMLSchema" xmlns:p="http://schemas.microsoft.com/office/2006/metadata/properties" xmlns:ns2="51ac4e04-0f7f-4421-8443-217e98103914" xmlns:ns3="a14523ce-dede-483e-883a-2d83261080bd" targetNamespace="http://schemas.microsoft.com/office/2006/metadata/properties" ma:root="true" ma:fieldsID="45a0e426ca66d75890d805ac41bea146" ns2:_="" ns3:_="">
    <xsd:import namespace="51ac4e04-0f7f-4421-8443-217e98103914"/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DocumentType" minOccurs="0"/>
                <xsd:element ref="ns2:Division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ac4e04-0f7f-4421-8443-217e98103914" elementFormDefault="qualified">
    <xsd:import namespace="http://schemas.microsoft.com/office/2006/documentManagement/types"/>
    <xsd:import namespace="http://schemas.microsoft.com/office/infopath/2007/PartnerControls"/>
    <xsd:element name="DocumentType" ma:index="8" nillable="true" ma:displayName="DocumentType" ma:format="Dropdown" ma:internalName="DocumentType" ma:readOnly="false">
      <xsd:simpleType>
        <xsd:restriction base="dms:Choice">
          <xsd:enumeration value="Action Register"/>
          <xsd:enumeration value="Agenda"/>
          <xsd:enumeration value="Board Paper"/>
          <xsd:enumeration value="Budget"/>
          <xsd:enumeration value="Correspondence"/>
          <xsd:enumeration value="ELT Paper"/>
          <xsd:enumeration value="External Publications"/>
          <xsd:enumeration value="Flow Chart"/>
          <xsd:enumeration value="Lessons Learnt Presentation"/>
          <xsd:enumeration value="Memo"/>
          <xsd:enumeration value="Minutes"/>
          <xsd:enumeration value="Monthly Report"/>
          <xsd:enumeration value="Presentation"/>
          <xsd:enumeration value="Recruitment Request Form"/>
          <xsd:enumeration value="Report"/>
          <xsd:enumeration value="Risk"/>
          <xsd:enumeration value="Status Update"/>
          <xsd:enumeration value="Submission"/>
          <xsd:enumeration value="Technical Committee Paper"/>
        </xsd:restriction>
      </xsd:simpleType>
    </xsd:element>
    <xsd:element name="Division" ma:index="9" nillable="true" ma:displayName="Division" ma:internalName="Division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EGM"/>
                    <xsd:enumeration value="Market Modelling"/>
                    <xsd:enumeration value="Network Analysis"/>
                    <xsd:enumeration value="Network Models"/>
                    <xsd:enumeration value="Project Delivery"/>
                    <xsd:enumeration value="Strategy and Economic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Type xmlns="51ac4e04-0f7f-4421-8443-217e98103914" xsi:nil="true"/>
    <Division xmlns="51ac4e04-0f7f-4421-8443-217e98103914"/>
  </documentManagement>
</p:properties>
</file>

<file path=customXml/itemProps1.xml><?xml version="1.0" encoding="utf-8"?>
<ds:datastoreItem xmlns:ds="http://schemas.openxmlformats.org/officeDocument/2006/customXml" ds:itemID="{EC042995-4C42-4A13-8473-8051512FDF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AD0F8C-AD6F-480C-89D8-F32D79E9360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BA2AC560-C159-4450-B2A9-467BB3710408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371ADBB4-93E4-4B5B-AE28-676DF7C301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1ac4e04-0f7f-4421-8443-217e98103914"/>
    <ds:schemaRef ds:uri="a14523ce-dede-483e-883a-2d83261080b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398133B-D23D-45EE-9A8B-89D6218672F7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51ac4e04-0f7f-4421-8443-217e98103914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a14523ce-dede-483e-883a-2d83261080b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42</vt:i4>
      </vt:variant>
    </vt:vector>
  </HeadingPairs>
  <TitlesOfParts>
    <vt:vector size="42" baseType="lpstr">
      <vt:lpstr>Neutral_DN_Installed Capacity</vt:lpstr>
      <vt:lpstr>Neutral_DN_Generation</vt:lpstr>
      <vt:lpstr>Neutral_DN_Capacity Factor</vt:lpstr>
      <vt:lpstr>Neutral_DN_Fuel Cost</vt:lpstr>
      <vt:lpstr>Neutral_DN_VOM Cost</vt:lpstr>
      <vt:lpstr>Neutral_DN_Flows</vt:lpstr>
      <vt:lpstr>Neutral_DN_USE_DSP</vt:lpstr>
      <vt:lpstr>Neutral_UP_Installed Capacity</vt:lpstr>
      <vt:lpstr>Neutral_UP_Generation</vt:lpstr>
      <vt:lpstr>Neutral_UP_Capacity Factor</vt:lpstr>
      <vt:lpstr>Neutral_UP_Fuel Cost</vt:lpstr>
      <vt:lpstr>Neutral_UP_VOM Cost</vt:lpstr>
      <vt:lpstr>Neutral_UP_Flows</vt:lpstr>
      <vt:lpstr>Neutral_UP_USE_DSP</vt:lpstr>
      <vt:lpstr>FC_DN_Installed Capacity</vt:lpstr>
      <vt:lpstr>FC_DN_Generation</vt:lpstr>
      <vt:lpstr>FC_DN_Capacity Factor</vt:lpstr>
      <vt:lpstr>FC_DN_Fuel Cost</vt:lpstr>
      <vt:lpstr>FC_DN_VOM Cost</vt:lpstr>
      <vt:lpstr>FC_DN_Flows</vt:lpstr>
      <vt:lpstr>FC_DN_USE_DSP</vt:lpstr>
      <vt:lpstr>FC_UP_Installed Capacity</vt:lpstr>
      <vt:lpstr>FC_UP_Generation</vt:lpstr>
      <vt:lpstr>FC_UP_Capacity Factor</vt:lpstr>
      <vt:lpstr>FC_UP_Fuel Cost</vt:lpstr>
      <vt:lpstr>FC_UP_VOM Cost</vt:lpstr>
      <vt:lpstr>FC_UP_Flows</vt:lpstr>
      <vt:lpstr>FC_UP_USE_DSP</vt:lpstr>
      <vt:lpstr>SC_DN_Installed Capacity</vt:lpstr>
      <vt:lpstr>SC_DN_Generation</vt:lpstr>
      <vt:lpstr>SC_DN_Capacity Factor</vt:lpstr>
      <vt:lpstr>SC_DN_Fuel Cost</vt:lpstr>
      <vt:lpstr>SC_DN_VOM Cost</vt:lpstr>
      <vt:lpstr>SC_DN_Flows</vt:lpstr>
      <vt:lpstr>SC_DN_USE_DSP</vt:lpstr>
      <vt:lpstr>SC_UP_Installed Capacity</vt:lpstr>
      <vt:lpstr>SC_UP_Generation</vt:lpstr>
      <vt:lpstr>SC_UP_Capacity Factor</vt:lpstr>
      <vt:lpstr>SC_UP_Fuel Cost</vt:lpstr>
      <vt:lpstr>SC_UP_VOM Cost</vt:lpstr>
      <vt:lpstr>SC_UP_Flows</vt:lpstr>
      <vt:lpstr>SC_UP_USE_DSP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Kerry Galloway</dc:creator>
  <cp:lastModifiedBy>Kerry Galloway</cp:lastModifiedBy>
  <dcterms:created xsi:type="dcterms:W3CDTF">2019-08-13T01:02:58Z</dcterms:created>
  <dcterms:modified xsi:type="dcterms:W3CDTF">2019-08-29T03:08:06Z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0x0101003D4C062622E2174FB55C7A2A9782895B</vt:lpwstr>
  </property>
  <property fmtid="{D5CDD505-2E9C-101B-9397-08002B2CF9AE}" pid="3" name="AEMODocumentTypeTaxHTField0">
    <vt:lpwstr>Operational Record|859762f2-4462-42eb-9744-c955c7e2c540</vt:lpwstr>
  </property>
  <property fmtid="{D5CDD505-2E9C-101B-9397-08002B2CF9AE}" pid="4" name="TaxCatchAll">
    <vt:lpwstr>1;#Operational Record|859762f2-4462-42eb-9744-c955c7e2c540</vt:lpwstr>
  </property>
  <property fmtid="{D5CDD505-2E9C-101B-9397-08002B2CF9AE}" pid="5" name="AEMODocumentType">
    <vt:lpwstr>1;#Operational Record|859762f2-4462-42eb-9744-c955c7e2c540</vt:lpwstr>
  </property>
</Properties>
</file>