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80011787" w:displacedByCustomXml="next"/>
    <w:sdt>
      <w:sdtPr>
        <w:id w:val="2072390738"/>
        <w:docPartObj>
          <w:docPartGallery w:val="Custom Cover Pages"/>
          <w:docPartUnique/>
        </w:docPartObj>
      </w:sdtPr>
      <w:sdtEndPr>
        <w:rPr>
          <w:b/>
          <w:color w:val="0C2340" w:themeColor="text2"/>
        </w:rPr>
      </w:sdtEndPr>
      <w:sdtContent>
        <w:p w14:paraId="51285179" w14:textId="77777777" w:rsidR="000460A5" w:rsidRDefault="000460A5"/>
        <w:p w14:paraId="12CA5DDC" w14:textId="77777777" w:rsidR="000460A5" w:rsidRDefault="000460A5">
          <w:pPr>
            <w:rPr>
              <w:rFonts w:eastAsia="Times New Roman" w:cs="Arial"/>
              <w:color w:val="0C2340" w:themeColor="text2"/>
              <w:kern w:val="0"/>
              <w:sz w:val="18"/>
              <w14:ligatures w14:val="none"/>
            </w:rPr>
          </w:pPr>
          <w:r>
            <w:rPr>
              <w:noProof/>
            </w:rPr>
            <mc:AlternateContent>
              <mc:Choice Requires="wps">
                <w:drawing>
                  <wp:anchor distT="45720" distB="45720" distL="114300" distR="114300" simplePos="0" relativeHeight="251732992" behindDoc="1" locked="0" layoutInCell="1" allowOverlap="1" wp14:anchorId="369457F4" wp14:editId="73FEF7EA">
                    <wp:simplePos x="0" y="0"/>
                    <wp:positionH relativeFrom="page">
                      <wp:align>left</wp:align>
                    </wp:positionH>
                    <wp:positionV relativeFrom="page">
                      <wp:align>top</wp:align>
                    </wp:positionV>
                    <wp:extent cx="7560000" cy="10692000"/>
                    <wp:effectExtent l="0" t="0" r="22225" b="14605"/>
                    <wp:wrapNone/>
                    <wp:docPr id="60243895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60000" cy="10692000"/>
                            </a:xfrm>
                            <a:prstGeom prst="rect">
                              <a:avLst/>
                            </a:prstGeom>
                            <a:blipFill>
                              <a:blip r:embed="rId13"/>
                              <a:stretch>
                                <a:fillRect/>
                              </a:stretch>
                            </a:blipFill>
                            <a:ln w="9525">
                              <a:solidFill>
                                <a:srgbClr val="000000"/>
                              </a:solidFill>
                              <a:miter lim="800000"/>
                              <a:headEnd/>
                              <a:tailEnd/>
                            </a:ln>
                          </wps:spPr>
                          <wps:txbx>
                            <w:txbxContent>
                              <w:tbl>
                                <w:tblPr>
                                  <w:tblStyle w:val="Clear"/>
                                  <w:tblW w:w="4960" w:type="pct"/>
                                  <w:tblLook w:val="04A0" w:firstRow="1" w:lastRow="0" w:firstColumn="1" w:lastColumn="0" w:noHBand="0" w:noVBand="1"/>
                                </w:tblPr>
                                <w:tblGrid>
                                  <w:gridCol w:w="4071"/>
                                  <w:gridCol w:w="5490"/>
                                </w:tblGrid>
                                <w:tr w:rsidR="00724587" w14:paraId="47C2F013" w14:textId="77777777" w:rsidTr="00724587">
                                  <w:trPr>
                                    <w:trHeight w:val="12189"/>
                                  </w:trPr>
                                  <w:tc>
                                    <w:tcPr>
                                      <w:tcW w:w="9561" w:type="dxa"/>
                                      <w:gridSpan w:val="2"/>
                                    </w:tcPr>
                                    <w:sdt>
                                      <w:sdtPr>
                                        <w:alias w:val="Title"/>
                                        <w:tag w:val=""/>
                                        <w:id w:val="1185170963"/>
                                        <w:placeholder>
                                          <w:docPart w:val="5FC1C9960C7346448CE900E74260B276"/>
                                        </w:placeholder>
                                        <w:dataBinding w:prefixMappings="xmlns:ns0='http://purl.org/dc/elements/1.1/' xmlns:ns1='http://schemas.openxmlformats.org/package/2006/metadata/core-properties' " w:xpath="/ns1:coreProperties[1]/ns0:title[1]" w:storeItemID="{6C3C8BC8-F283-45AE-878A-BAB7291924A1}"/>
                                        <w:text w:multiLine="1"/>
                                      </w:sdtPr>
                                      <w:sdtContent>
                                        <w:p w14:paraId="55B521A2" w14:textId="082DD58F" w:rsidR="00724587" w:rsidRPr="00C3318D" w:rsidRDefault="00724587" w:rsidP="009F7943">
                                          <w:pPr>
                                            <w:pStyle w:val="CoverTitle"/>
                                          </w:pPr>
                                          <w:r>
                                            <w:t xml:space="preserve">VicGrid Tender </w:t>
                                          </w:r>
                                          <w:r w:rsidR="001858C9">
                                            <w:br/>
                                          </w:r>
                                          <w:r>
                                            <w:t>and Evaluation Guidelines</w:t>
                                          </w:r>
                                        </w:p>
                                      </w:sdtContent>
                                    </w:sdt>
                                    <w:sdt>
                                      <w:sdtPr>
                                        <w:rPr>
                                          <w:color w:val="FFFFFF" w:themeColor="background1"/>
                                          <w:sz w:val="28"/>
                                          <w:szCs w:val="32"/>
                                        </w:rPr>
                                        <w:tag w:val="CDate"/>
                                        <w:id w:val="-701397451"/>
                                        <w:placeholder>
                                          <w:docPart w:val="A2B1D5E78E104D2890803560EB02A165"/>
                                        </w:placeholder>
                                        <w:dataBinding w:xpath="/root[1]/CDate[1]" w:storeItemID="{A2D47A75-6421-430E-A68F-6ED44D503834}"/>
                                        <w:date w:fullDate="2025-12-01T00:00:00Z">
                                          <w:dateFormat w:val="d/MM/yyyy"/>
                                          <w:lid w:val="en-AU"/>
                                          <w:storeMappedDataAs w:val="dateTime"/>
                                          <w:calendar w:val="gregorian"/>
                                        </w:date>
                                      </w:sdtPr>
                                      <w:sdtContent>
                                        <w:p w14:paraId="477AA96F" w14:textId="20D81A19" w:rsidR="00724587" w:rsidRDefault="00724587" w:rsidP="009F7943">
                                          <w:r w:rsidRPr="00025E31">
                                            <w:rPr>
                                              <w:color w:val="FFFFFF" w:themeColor="background1"/>
                                              <w:sz w:val="28"/>
                                              <w:szCs w:val="32"/>
                                            </w:rPr>
                                            <w:t>1/12/2025</w:t>
                                          </w:r>
                                        </w:p>
                                      </w:sdtContent>
                                    </w:sdt>
                                  </w:tc>
                                </w:tr>
                                <w:tr w:rsidR="000460A5" w14:paraId="1AD4C9C6" w14:textId="77777777" w:rsidTr="00724587">
                                  <w:trPr>
                                    <w:trHeight w:val="1020"/>
                                  </w:trPr>
                                  <w:tc>
                                    <w:tcPr>
                                      <w:tcW w:w="4071" w:type="dxa"/>
                                      <w:vAlign w:val="bottom"/>
                                    </w:tcPr>
                                    <w:p w14:paraId="1C80E032" w14:textId="77777777" w:rsidR="000460A5" w:rsidRDefault="000460A5" w:rsidP="007E676A">
                                      <w:pPr>
                                        <w:jc w:val="right"/>
                                      </w:pPr>
                                    </w:p>
                                  </w:tc>
                                  <w:tc>
                                    <w:tcPr>
                                      <w:tcW w:w="5490" w:type="dxa"/>
                                      <w:vAlign w:val="center"/>
                                    </w:tcPr>
                                    <w:p w14:paraId="1725A918" w14:textId="77777777" w:rsidR="000460A5" w:rsidRDefault="000460A5" w:rsidP="009F7943">
                                      <w:pPr>
                                        <w:spacing w:before="20" w:after="20"/>
                                        <w:ind w:right="57"/>
                                        <w:jc w:val="right"/>
                                      </w:pPr>
                                      <w:r>
                                        <w:rPr>
                                          <w:noProof/>
                                        </w:rPr>
                                        <w:drawing>
                                          <wp:inline distT="0" distB="0" distL="0" distR="0" wp14:anchorId="5FD3903D" wp14:editId="256ABD4F">
                                            <wp:extent cx="1993265" cy="618490"/>
                                            <wp:effectExtent l="0" t="0" r="6985" b="0"/>
                                            <wp:docPr id="1705348892" name="Picture 9" descr="VicGrid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5348892" name="Picture 9" descr="VicGrid logo"/>
                                                    <pic:cNvPicPr>
                                                      <a:picLocks noChangeAspect="1"/>
                                                    </pic:cNvPicPr>
                                                  </pic:nvPicPr>
                                                  <pic:blipFill rotWithShape="1">
                                                    <a:blip r:embed="rId14">
                                                      <a:extLst>
                                                        <a:ext uri="{28A0092B-C50C-407E-A947-70E740481C1C}">
                                                          <a14:useLocalDpi xmlns:a14="http://schemas.microsoft.com/office/drawing/2010/main" val="0"/>
                                                        </a:ext>
                                                      </a:extLst>
                                                    </a:blip>
                                                    <a:srcRect b="9335"/>
                                                    <a:stretch>
                                                      <a:fillRect/>
                                                    </a:stretch>
                                                  </pic:blipFill>
                                                  <pic:spPr bwMode="auto">
                                                    <a:xfrm>
                                                      <a:off x="0" y="0"/>
                                                      <a:ext cx="1993265" cy="618490"/>
                                                    </a:xfrm>
                                                    <a:prstGeom prst="rect">
                                                      <a:avLst/>
                                                    </a:prstGeom>
                                                    <a:ln>
                                                      <a:noFill/>
                                                    </a:ln>
                                                    <a:extLst>
                                                      <a:ext uri="{53640926-AAD7-44D8-BBD7-CCE9431645EC}">
                                                        <a14:shadowObscured xmlns:a14="http://schemas.microsoft.com/office/drawing/2010/main"/>
                                                      </a:ext>
                                                    </a:extLst>
                                                  </pic:spPr>
                                                </pic:pic>
                                              </a:graphicData>
                                            </a:graphic>
                                          </wp:inline>
                                        </w:drawing>
                                      </w:r>
                                    </w:p>
                                  </w:tc>
                                </w:tr>
                              </w:tbl>
                              <w:p w14:paraId="704D726A" w14:textId="77777777" w:rsidR="000460A5" w:rsidRDefault="000460A5"/>
                            </w:txbxContent>
                          </wps:txbx>
                          <wps:bodyPr rot="0" vert="horz" wrap="square" lIns="720000" tIns="720000" rIns="720000" bIns="216000" anchor="b" anchorCtr="0">
                            <a:noAutofit/>
                          </wps:bodyPr>
                        </wps:wsp>
                      </a:graphicData>
                    </a:graphic>
                    <wp14:sizeRelH relativeFrom="margin">
                      <wp14:pctWidth>0</wp14:pctWidth>
                    </wp14:sizeRelH>
                    <wp14:sizeRelV relativeFrom="margin">
                      <wp14:pctHeight>0</wp14:pctHeight>
                    </wp14:sizeRelV>
                  </wp:anchor>
                </w:drawing>
              </mc:Choice>
              <mc:Fallback>
                <w:pict>
                  <v:shapetype w14:anchorId="369457F4" id="_x0000_t202" coordsize="21600,21600" o:spt="202" path="m,l,21600r21600,l21600,xe">
                    <v:stroke joinstyle="miter"/>
                    <v:path gradientshapeok="t" o:connecttype="rect"/>
                  </v:shapetype>
                  <v:shape id="Text Box 2" o:spid="_x0000_s1026" type="#_x0000_t202" style="position:absolute;margin-left:0;margin-top:0;width:595.3pt;height:841.9pt;z-index:-251583488;visibility:visible;mso-wrap-style:square;mso-width-percent:0;mso-height-percent:0;mso-wrap-distance-left:9pt;mso-wrap-distance-top:3.6pt;mso-wrap-distance-right:9pt;mso-wrap-distance-bottom:3.6pt;mso-position-horizontal:left;mso-position-horizontal-relative:page;mso-position-vertical:top;mso-position-vertical-relative:page;mso-width-percent:0;mso-height-percent:0;mso-width-relative:margin;mso-height-relative:margin;v-text-anchor:bottom"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YlozbRwIAAJQEAAAOAAAAZHJzL2Uyb0RvYy54bWysVMtu2zAQvBfoPxC8&#10;17IN2EmEyEFqN0WA9IGm/QCKoiyiJJdd0pbcr++Ssp2kPRQoqgPBFanZ2ZldXd8M1rC9wqDBVXw2&#10;mXKmnIRGu23Fv329e3PJWYjCNcKAUxU/qMBvVq9fXfe+VHPowDQKGYG4UPa+4l2MviyKIDtlRZiA&#10;V44OW0ArIoW4LRoUPaFbU8yn02XRAzYeQaoQ6O1mPOSrjN+2SsZPbRtUZKbixC3mFfNap7VYXYty&#10;i8J3Wh5piH9gYYV2lPQMtRFRsB3qP6CslggB2jiRYAtoWy1VroGqmU1/q+axE17lWkic4M8yhf8H&#10;Kz/uH/1nZHF4CwMZmIsI/gHk98AcrDvhtuoWEfpOiYYSz5JkRe9Defw0SR3KkEDq/gM0ZLLYRchA&#10;Q4s2qUJ1MkInAw5n0dUQmaSXF4vllB7OJJ3NpssrsjX7Uojy9L3HEN8rsCxtKo5ka8YX+4cQEx9R&#10;nq6kdLXR/k4bc9ofhSPb/95eoyUbkDurXBx7DJURkRo8dNoHzrBUtlYN8bhvshyiDBFVlF1K2FLi&#10;L0RwpHU+IIrPaRnH+opfLeaLUXEwujlRDrit1wbZXqSmzU8WndI8v2Z1pNEx2lb88nxJlMmnd67J&#10;jR2FNuOe0ht3NC55NboWh3qgi8nAGpoDWYgwjgiNNG06wJ+c9TQeFQ8/dgIVZ+beURtcJJfSQL2I&#10;8EVU52g+S/5yJpwkuIrXp+065jlMmjm4pZZpdRbtic2RL7V+tvg4pmm2nsf51tPPZPULAAD//wMA&#10;UEsDBAoAAAAAAAAAIQBHdUgX0EUIANBFCAAUAAAAZHJzL21lZGlhL2ltYWdlMS5wbmeJUE5HDQoa&#10;CgAAAA1JSERSAAAJtAAADbkIBgAAAJvJSqkAAAABc1JHQgCuzhzpAAAABGdBTUEAALGPC/xhBQAA&#10;AAlwSFlzAAAuIwAALiMBeKU/dgAA/6VJREFUeF7s/dnXrulZnveuHVtSdZJKIAmVCvWiMWDHwILY&#10;Y4AzRIbslYAtW0nA1Gy0HVUvuZFNawxYpn1pbYgTN7Fx7JWMEchwzaaq1Jck1EBJjigVUVut/D+s&#10;Z323cNni+Q6Vqt7zfmsez3tdG7/x7d3zmTtzfhvHuM7/17f+yv3Ll/Nf/PI2/Jlf/v02yZ/+pQPY&#10;/Z7etxT1zb/40W34hcP4pl/4iN43/3xN33TiTxX1DT+3Dd/4cx+e6k/97DZ8w89+aBO+/mfmeu0/&#10;/N1N+LoD+Pq3+7327R9sYq/5B3W9+qc/sLxqA8Z3zvaqn3q/2itPvOInt+GVk403X3YAL//79031&#10;ygN41U+8bxNe8ffme+VkLzuAl//4e6e78QBetgEv/7H3bMLX/qjfS0/cUNT4u9vd+CPvPoiXbsAN&#10;J77mh981zUtO3LAB4zu/5oe24SV/951TvXgjvubvvGO6GyZ76dvm+5oDeMnb7t2EF/9tv6/+W/dM&#10;94ID+Oq/Od/zTzxvouf/zbuX6zfgeX/j7uW5cteeuGaya996eblusueeeN5k4zuvnuyaE9e+5dI0&#10;15147mTjzWvu9Lv2xHV3XpzquSeed8cc1956Yfmav3v38j0Xfn85++jDy02f/3xrx+tzn/v/PWnQ&#10;NlBAZkNhVtsPBmmpHUdkNhR8VYABmREEaTNQRGZDwdexqxy0DRSQ2VCUlqKAzIgCMhuK0lIUkBlR&#10;lJaggMyIQqrmQbFXBV8MuzZiHaTNQCGZSUdtc1GUlqIoLUUBmQ0FaSmK0lIUpaUoSktRlJaggMyI&#10;AjIjishsRjhFwdexW8djVhSkzUARmcnsoG3oqG0uitJSFJAZUZSWoCgtRVFaiqK0FAVkNhSQGVGU&#10;lqIoLUVRWmJ20DY8HwIyo47a5tlC1DY7aBuqRm32oO2aN9+1vPyn37m88WMPLmcefogjoNaOxVMJ&#10;2gaKyGwozmr7wSgtteOIzIaCrwowILOBGG0GCsiMKPo6dh21+VGUlqKAzIYCMiOK0lIUkNlQlJai&#10;gMyIQqrmQcFXBV8MuzZiHaSlKCKzqRq1jfcoSktRlJaiKC1FEZkNRWkpitJSFKWlKEpLUJSWooDM&#10;iAIyGwrIjEY4RdHXsVvHY1YUpM1AIZlJ1ait8pW2gQIyG4rSUhSlpShKS1GUlqKIzIYCMiOK0hIU&#10;pKUoSktVjdq2ELQNVaO2LVxpGzpqm2dG1Pbc20/cctfyLf/4/cu5x/o6WyvgmIK2geKsth+M0lI7&#10;jshMKPaqAiMyGwjSZqCAzIiir2PX06N+FKWlKCKzoYDMiKK0FEVkNhSlpSggs6GIqnlQ7FXFF+Ou&#10;DVgHaTNQRGazlaiNwrTEeJOitBRFaSmK0hIUkBlRlJaiKC1FUVqCorQURWkpCshsKCAzooDMaIRT&#10;FH0du3U8ZkVBWooiMpuO2vwoSktRRGZDUVqKorQURWkpitISFJAZUUBmQ1FaiqK0FEVpqY7a3GZH&#10;bVWvtA1biNq2ELQNxqhtzI2++O/8x7nRDtpaBU81aBsoIDOiOKvtB6O0xI4jMhuKvSrAgMwIgrQZ&#10;KCCzoeCrgo7a/ChKS1BAZkQBmRFFaQkKyIwoSktRRGZDIVXzoNirii/GXRuwDtJmoIjMpKdH56Mo&#10;LUFRWooCMiOK0hIUpKUoSktRlJaiKC1FEZkNBWRGFJDZjGiKgq8K1vGYEQVpM1BEZjM7attC0DZU&#10;jtooIDOiKC1FUVqCgrQURWkpCsiMKCKzoSgtRVFaiqK01Oyo7fkQkBn19Og8VaO2qlfaBlvUNuZG&#10;X/H2dy3//Sf+n54bbTU8naBtoIDMhsKsth+M0lI7jshsKPiqAAMyIwjSZqCIzIaCr2PX06N+FKWl&#10;KCAzooDMhqK0FAVkRhSlJSggM6KQqnlQ7FXBF8OujVgHaTNQSGbSUdtcFKWlKEpLUUBmQ1FaiqK0&#10;FEVpKYrSUhSlJSggM6KAzIgiMpsRTlHwdezW8ZgVBWkzUERmUvVK27CVqI2itBQFZEYUpSUoSktR&#10;lJaiKC1FAZkNBWRGFKWlKEpLUJCWqnqlbeiobZ4tRG09PTqPKWgbc6PPv/3C8m3/9Hd7brTVcYxB&#10;20BxVtsPRmmpHUdkNhR8VYABmQ3EaDNQQGZE0dex66jNj6K0FAVkNhSQGVGUlqKAzIaitBQFZEYU&#10;UjUPCr4qePUJCsiMKEpLUERm09Ojc1GUlqIoLUURmQ1FaSmK0lIUpaUoSktQlJaigMyIAjIbCsiM&#10;RjhF0dexW8djVhSkzUAhmUlPj/pRlJaigMyGorQURWkpitJSFKWlKCKzoYDMiKK0BEVpKYrSUj09&#10;6lY1atvClbaho7Z59onarr3lwsnvfncvf/Gejy1nH+3rbK2Ipxu0DRSQGVGc1faDUVpqxxGZCcVe&#10;VWBEZgNB2gwUkBlR9HXsenrUj6K0FEVkNhSQGVGUlqKIzIaitBQFZDYUUTUPir2q2ErURlFaiiIy&#10;m47a5qIoLUVRWoICMiOK0lIUpaUoSktQlJaiKC1FAZkNBWRGL/tRjshsRjhF0dexW8djVhSkpSgi&#10;s+mozY+itBRFZDYUpaUoSktRlJagIC1FAZkRBWQ2FKWlKEpLUZSW6qjNbXbUVvVK27CFqG0LQdtg&#10;iNqufvNdy6t+9t3LDzz46eXMQx20tSL2CdoGCsiMKM5q+8EoLbHjiMyGYq8KMCAzgiBtBgrIbCj4&#10;qqCjNj+K0hIUkBlRQGZEUVqCAjIjitJSFJHZUEjVPCj2qqKjNq+eHp2PorQERWkpCsiMKEpLUJCW&#10;oigtRVFaiqK01DogM6KAzGgLUduIpij4qmAdjxlRkDYDRWQ2s6O2LQRtQ+WojQIyI4rSUhSlJShK&#10;S1GUlqKAzIgiMhuK0lIUpaUoSkvNjtqeDwGZUU+PzlM1aqt6pW2YHbU9naDtutsuLF/1lovLd/7W&#10;h3putNWyb9A2UEBmQ2FW2w9GaakdR2Q2FHxVgAGZEQRpKQrIjCj4OnY9PepHUVqKAjIjCshsKEpL&#10;UUBmRFFaggIyIwqpmgfFXhVUnh4dKCQz6ahtLorSUhSlpSggs6EoLUVRWoqitBRFaSmK0hLreMyK&#10;AjKjjtq81vGYFQVpM1BEZlL1StuwlaiNorQUBWRGFKUlKEpLUZSWoigtRQGZDQVkRhSlpShKS1CQ&#10;lqp6pW3oqG2eLURtPT06z5W80nbNzReWG//evcv3feATy9lH+jpbK+TYg7aB4qy2H4zSUjuOyGwo&#10;+KoAAzIbCNJmoIDMiKKvY9dRmx9FaSkKyGwoIDOiKC1FAZkNRWkpCsiMKKRqHhR8VVA5aqOIzKan&#10;R+eiKC1FUVqKIjIbitJSFKWlKEpLUZSWoCgttY7HrCggs+npUbd1PGZFQdoMFJKZ9PSoH0VpKQrI&#10;bChKS1GUlqIoLUVRWooiMhsKyIwoSktQlJaiKC3V06NuW4jaenp0ro7avryr/8e7ltf8wnuWmz77&#10;ueXMQxD9tHaskqBtoIDMiOKsth+M0lI7jshMKPaqAiMyGwjSZqCAzIiir2PX06N+FKWlKCKzoYDM&#10;iKK0FEVkNhSlpSggs6GIqnlQ7FVFT4+6ddQ2F0VpKYrSEhSQGVGUlqIoLUVRWoKitBRFaal1PGZE&#10;AZlRR21u63jMiGK0GSgis+mozY+itBRFZDYUpaUoSktRlJagIC1FAZkRBWQ2FKWlKEpLUZSW6qjN&#10;bXbUVvVK27CFqG0LQdvwTEdtT8yN/pc9N9oqSoO2gQIyI4qz2n4wSkvsOCKzodirAgzIjCBIm4EC&#10;MhsKviroqM2PorQEBWRGFJAZUZSWoIDMiKK0FEVkNhRSNQ+KvSro6VEOySx6enQ+itISFKWlKCAz&#10;oigtQUFaiqK0FEVpKYrSUuuAzIgCMqOeHnVbB2RGFKTNQBGZzeyobQtB21A5aqOAzIiitBRFaQmK&#10;0lIUpaUoIDOiiMyGorQURWkpitISPT3q1tOjc82O2qpeaRtmR21PFrRdc/Ndy9f+5DuWv/LhB5Yz&#10;D/fcaCtmRtA2UEBmQ2FW2w9GaakdR2Q2FHxVgAGZEQRpKQrIjCj4OnY9PepHUVqKAjIjCshsKEpL&#10;UUBmRFFaggIyIwqpmgcFXxV01MYxmUVHbXNRlJaiKC1FAZkNRWkpitJSFKWlKEpLUZSWWMdjVhSQ&#10;2fSVNrd1PGZFQdoMFJGZVL3SNmwlaqMoLUUBmRFFaQmK0lIUpaUoSktRQGZDAZkRRWkpitISFKWl&#10;Ompz66htnp4eneeZvNJ2zZv/3fJ1v/S+5eyI2XputFVTKWgbKM5q+8EoLbXjiMyGgq8KMCCzgSBt&#10;BgrIjCj6OnYdtflRlJaigMyGAjIjitJSFJDZUJSWooDMiEKq5kHBVwWVozaKyGx6enQuitJSFKWl&#10;KCKzoSgtRVFaiqK0FEVpCYrSUut4zIoiMpuO2tzW8ZgVBWkzUEhm0tOjfhSlpSggs6EoLUVRWoqi&#10;tBRFaQkKyIwoIDOiKC1BUVqKorRUT4+6bSFq6+nRuTpq+yPX3XphedHfvrz8hf/z93putNU0K2gb&#10;KCAzojir7QejtNSOIzITir2qwIjMCKK0FAVkRhR9HbueHvWjKC1FEZkNBWRGFKWlKCKzoSgtRQGZ&#10;DUVUzYNiryq2ErVRlJaiiMymo7a5KEpLUZSWoIDMiKK0FEVpCQrSUhSlpShKS63jMSMKyIw6anNb&#10;x2NGFKPNQBGZTUdtfhSlpSgis6EoLUVRWoqitARFaSkKyIwoILOhKC1FUVqKorRUR21us6O2qlfa&#10;hi1EbVsI2oZDR21jbvRlP/mO5Q0f+YOeG201zQzaBgrIjCjOavvBKC2x44jMhmKvCjAes4IoLUUB&#10;mQ0FXxV01OZHUVqCAjIjCshsKEhLUUBmRFFaiiIym6+DkKp5UOxVQU+Pckhm0dOj81GUlqAoLUUB&#10;mRFFaQmK0lIUpaUoSktRlJZaB2RGFJAZbSFqG+EUBV8VrAMyIwrSZqCIzGZ21LaFoG3YStRGQVqK&#10;AjIjitJSFKUlKEpLUZSWooDMiCIyG4rSUhSlpShKS/T0qFtPj841O2qreqVtmB21PRG0Pff2E7fc&#10;tXzLb3xgOfdYx2ytqNlB20ABmQ2FWW0/GKWldhyR2VDwVQHGY1YQpSUoIDOi4OvY9fSoH0VpKQrI&#10;jCgis6EoLUUBmRFFaQkKyIw6anOj4KuCjto4JrOoGrWN9yhIS1GUlqIoLUUBmQ1FaSmK0lIUpaUo&#10;SktRlJZYx2NWFJDZ9JU2t3U8ZkVB2gwUkZlUvdI2dNTmR1FagqK0FEVpKYrSUhSQ2VBAZkRRWoqi&#10;tARFaamO2twqR23jXQrT9tXTo/Mc6krbtbdeOPk94e7ldRfu77nRVlfVoG2gOKvtB6O01I4jMhsK&#10;virAeMwIorQUBWRGFH0du77S5kdRWooCMhsKyIwoSktRQGZDUVqKAjKjjtrcKPiqoHLURhGZTU+P&#10;zkVRWoqitBRFZDYUpaUoSktRlJaiKC1BUVpqHY9ZUURm01Gb2zoes6IgLUURmU1Pj/pRlJaigMyG&#10;orQURWkpitJSFKUlKCAzooDMiKK0BEVpKYrSUj096raFqG0LQdvQUds8h4jarr75ruUV/+Cdyxs/&#10;9mDPjba6DhG0DRSQGVGc1faDUVpqxxGZCcVeVWBAZgRRWooCMiOKvo5dR21+FKWlKCKzoYDMiKK0&#10;FEVkNhSlpSggs+mgzY1iryq2ErVRlJaiiMymo7a5KEpLUZSWoIDMiKK0FEVpCQrSUhSlpShKS63j&#10;MSMKyIw6anNbx2NGFKTNQBGZTUdtfhSlpSgis6EoLUVRWoqitARFaSkKyIwoILOhKC1FUVqKorRU&#10;R21us6O2qlfahi1EbVsI2oaZUdu1d4wLbT032trBgraBAjIjirPafjBKS+w4IrOh2KsCjMesIEpL&#10;UUBmQ8FXBR21+VGUlqCAzIgCMhsK0lIUkBlRlJaiiMymozY3ir0q6OlRDsksqk6PDuNNitJSFKUl&#10;KEpLUUBmRFFagqK0FEVpKYrSUhSlpdYBmREFZEZbiNpGOEXBVwXrgMyIgrQZKCKzmR21bSFoG7YS&#10;tVGQlqKAzIiitBRFaQmK0lIUpaUoIDOiiMyGorQURWkpitISPT3q1tOjc82O2qpeaRtmRW1Xj7nR&#10;H7l7ef09H1vOPtpBWyvskEHbQAGZDYVZbT8YpaV2HJHZUPBVAcZjVhClJSggM6Lg69hVDtoGCshs&#10;KEpLUUBmRBGZDUVpKQrIjChKS1BAZtRRmxsFXxV01MYxmUXVqG28R0FaiqK0FEVpKQrIbChKS1GU&#10;lqIoLUVRWoqitMQ6HrOigMymr7S5reMxKwrSZqCIzKTqlbahozY/itISFKWlKEpLUZSWooDMhgIy&#10;I4rSUhSlJShKS3XU5lY1ahtvUpSW6OnReWYFbc+5+a7llT/37uUH/vDTy5mHOmhrhXXQ9kcozmr7&#10;wSgtteOIzIRiryowHjOCKC1FAZkRRV/Hrq+0+VGUlqKAzIYCMiOK0lIUkNlQlJaigMyoozY3Cr4q&#10;qBy1UURm09Ojc1GUlqIoLUURmQ1FaSmK0lIUpSUoSEtRlJZax2NWFJHZdNTmto7HrChIS1FEZtPT&#10;o34UpaUoILOhKC1FUVqKorQURWkJCsiMKCAzoigtQVFaiqK0VE+Pum0hauvp0bkqRG1jbvR5d1xY&#10;vvWf/e5y/vGHOfJprYpDB20DBWRGFGe1/WCUltpxSGZCsVcVGJAZQZSWooDMiKKvY9dRmx9FaSmK&#10;yGwoIDOiKC1BAZkRRWkpCshsOmhzo9iriq1EbRSlpSgis+mobS6K0lIUpSUoIDOiKC1FUVqCorQU&#10;RWkpitJS63jMiAIyo47a3NbxmBEFaTNQRGbTUZsfRWkpishsKEpLUZSWoigtQVFaigIyIwrIbChK&#10;S1GUlqIoLTU7ausrbXPNjtp6evR0mJaYHbVtIWgbkqhtzI2+5MfvXf4/7/73PTfa2jMRtA0UkNlQ&#10;mNX2h1FaYscRmQ3FXhVgPGYFUVqKAjIbCr4q6KjNj6K0BAVkRhSQ2VCUlqKAzIiitBRFZDYdtblR&#10;7FVBT49ySGZRdXp0GG9SlJagIC1FUVqKAjIjitISFKWlKEpLUZSWoigttQ7IjCggM9pC1DbCKQq+&#10;KlgHZEYUpM1AEZnN7KhtC0HbsJWojYK0FAVkRhSlpShKS1CUlqIoLUUBmRFFZDYUpaUoSktRlJbo&#10;6VG3qtOjw3iXwrTE7Kit6pW2Yd+o7Tlvvmt59S++d/nBz3x2OfMQBD6tVfJMBW0DRWQ2FGa1/WCU&#10;ltpxRGZDwVcFGI9ZQZSWoIDMiIKvY1c5aBsoILOhKC1FAZkRRWQ2FKWlKCAzoigtQQGZUUdtbhR8&#10;VdBRG8dkFlWjtvEeRWkpitJSFKWlKCCzoSgtRVFaiqK0FEVpKYrSEut4zIoCMpu+0ua2jsesKEib&#10;gSIyk6pX2oaO2vwoSktQlJaiKC1FUVqKAjIbCsiMKEpLUZSWoCgt1VGbW9WobbxJUVqip0fn2Sdo&#10;u+b2C8vz33px+c7f+vBy7rGeG22tgzZAcVbbD0ZpqR1HZCYUe1WB8ZgRRGkpCsiMKPo6dn2lzY+i&#10;tBQFZDYUkBlRlJaigMyGorQUBWRGHbW5UfBVQU+PuvX06FwUpaUoSktRRGZDUVqKorQURWkJCtJS&#10;FKWl1vGYFUVkNh21ua3jMTOK0hIUkdn09KgfRWkpCshsKEpLUZSWoigtRVFaggIyIwrIjF44orGJ&#10;KEpLUZSWqhq1VZ0eHWZHbT09OtcxRm1X3XLX8tKfuHf5vvd/Yjn7SM+NtvaMBm0DBWRGFGe1/WCU&#10;ltpxSGZCsVcVGJAZQZSWooDMhoKvCjpq86MoLUURmQ0FZEYUpSUoIDOiKC1FAZlNB21uFHtV0VGb&#10;W0dtc1GUlqIoLUEBmRFFaSmK0hIUpaUoSktRlJZax2NGFJAZddTmtg7HrChKS1FEZtNRmx9FaQkK&#10;yIwoSktRlJaiKC1BUVqKAjIjCshsZgdtA0VpKYrSUrOjtr7SNtfsqK2nR0+HaYnZUdsWgrbh6URt&#10;z7n5ruU1u/cuN32250Zb+6JnOmgbKCCzoTCr7Q+jtMSOIzIbir0qwHjMCqK0FEVkNhR8VdBRmx9F&#10;aQkKyIwoILOhKC1FAZkRRWkpishsOmpzo9irgp4e5ZDMour06DDepCgtQUFaiqK0FAVkRhSlJShK&#10;S1GUlqIoLUVRWmodkBlRQGa0hahtRFMUfFWwjsesKEpLUURmMztq20LQNmwlaqMoLUUBmRFFaSmK&#10;0hIUpaUoSktRQGZEEZlN1aitp0fdqk6PDuNdCtP21Vfa5noqUds1t11Yvvptl5fv/u3fW8492nOj&#10;rX3RlQjaBorIbCjMavvBKC2144jMhoKvCjAes4IoLUEBmREFX8euctA2UEBmQ1FaigIyI4rIbChK&#10;S1FAZkRRWoICMqOO2two+KqgozaOySyqRm3jPYrSUhSlpShKS1FAZkNRWoqitBRFaSmK0lIUpSXW&#10;8ZgVBWQ2faXNbR2OmVGUlqKIzKTqlbahozY/itISFKWlKEpLUZSWooDMhgIyoy1EbRSlpTpqc6sa&#10;tY03KUxLdNQ2z1MJ2sbc6I0/9Y7lr370geXMwz032toXddD25CjOavvBKC2144jMhGKvKjAeM4Io&#10;LUUBmRFFX8eur7T5UZSWooDMhgIyI4rSUhSQ2VCUlqKAzKijNjcKviro6VG3nh6di6K0FEVpKYrI&#10;bChKS1GUlqIoLUFBWoqitNQ6HrOiiMymoza3dThmRlFagiIym54e9aMoLUUBmQ1FaSmK0lIUpaUo&#10;SktQQGZEAZnR7KiNorQURWmpqlFb1enRYXbU1tOjcx1D1HbVzf9uee0vvW85+/Dnl5t6brS1P3Kl&#10;graBAjIjirPafjBKS+04JDOh2KsKDMiMIEpLUUBmQ8FXBR21+VGUlqKIzIYCMiOK0hIUkBlRlJai&#10;gMymgzY3ir2q6KjNraO2uShKS1GUlqCAzIiitBRFaQmK0lIUpaUoSkut4zEjCsiMenrUbR2OWVGU&#10;lqKIzKajNj+K0hIUkBlRlJaiKC1FUVqCorQUBWRGFJDZVJ0eHWZHbX2lba7ZUVvV6dFhC1HbFoK2&#10;4ctFbVffdmF50d+9vLzu3/3+cvaxnhtt7T+5kkHbQAGZDYVZbX8YpSV2HJHZUOxVAcZjVhClpSgi&#10;s6Hgq4KO2twoSEtRQGZEAZkNRWkpCsiMKEpLUURm01GbG8VeFfT0KIdkFlWnR4fxJkVpCQrSUhSl&#10;pSggM6IoLUFRWoqitBRFaSmK0lLrgMyIAjKjjtrc1vGYFUVpKYrIbGZHbVsI2oatRG0UpaUoIDOi&#10;KC1FUVqCorQURWkpCshsKCAzqhq19fSoW9Xp0WG8S2HavvpK21wUtV11813Ly97+zuWNH3uw50Zb&#10;+1JXOmgbKCKzoTCr7QejtNSOIzIbCr4qwHjMCqK0BAVkRhR8HbvKQdtAEZkNRWkpCsiMKCKzoSgt&#10;RQGZEUVpCQrIjDpqc6Pgq4KO2jgms6gatY33KEpLUZSWoigtRQGZDUVpKYrSUhSlpShKS1CQllrH&#10;Y1YUkNn09KjbOhwzoygtRRGZSdUrbUNHbX4UpSUoSktRlJaiKC1FEZkNBWRGW4jaKEpLddTmVjVq&#10;G29SmJboqG2eddB27R0nbr1r+ebfeP9y7rGO2Vr7Yzpoe+oozmr7wSgtteOIzIRiryowHjOCKC1F&#10;AZkRRV/Hrq+0+VGUlqKAzIYCMiOK0lIUkNlQlJaigMyoozY3Cr4q6OlRt54enYuitBRFaSmKyGwo&#10;SktRlJaiKC1BUVqKorTUOh6zoojMpqM2t3U4ZkZRWoIiMpueHvWjKC1FAZkNRWkpitJSFKWlKEpL&#10;UEBmRAGZ0eyojaK0FEVpqapRW9Xp0WF21NbTo3NtLWr74tzoD929fM9d9y/nem60tT/OELQNFJAZ&#10;UZzV9oNRWmrHIZkJxV5VYEBmBFFaigIyGwq+KuiozY+itBRFZDYUkBlRlJaggMyIorQUBWQ2HbS5&#10;UexVRUdtbh21zUVRWoKCtBQFZEYUpaUoSktQlJaiKC1FUVpqHY8ZUUBm1NOjbutwzIqitBRFZDYd&#10;tflRlJaggMyIorQURWkpitISFKWlKCAzooDMpur06DA7ausrbXPNjtqqTo8Os6O2qkHb8ETU9pyb&#10;71pe8TPvXv77T/xhz422tmYJ2gYKyGwozGr7wygtseOIzIZirwowHrOCKC1FEZkNBV8VdNTmRkFa&#10;igIyIwrIbChKS1FAZkRRWooiMpuO2two9qqgp0c5JLOoOj06jDcpSktQlJaiKC1FAZkRRWkJitJS&#10;FKWlKEpLUZSWWgdkRhSQGXXU5raOx6woSktRRGbS06N+FKWlKCAzoigtRVFagqK0FEVpKQrIbCgg&#10;M6oatfX0qFvV6dFhvEth2r76SttcV99xcXnuHReWb/vnH1zO93W21k4zBW0DRWQ2FGa1/WCUltpx&#10;RGZDwVcFGI9ZQZSWoIDMiIKvY1c5aBsoIrOhKC1FAZkRRWQ2FKWlKCAzoigtQQGZUUdtbhR8VVA5&#10;aqOIzKZq1DbeoygtRVFaiqK0FAVkNhSlpShKS1GUlqIoLUFBWmodj1lRQGbT06Nu63DMjKK0FIVk&#10;Jh21+VGUlqKAzIiitARFaSmK0lIUpaUoIrOhgMxoC1EbRWmpnh51qxq1jTcpTEt01DbPVbdeXL7m&#10;R+9ZXn/vx5ezHbS1dloHbfuhOKvtB6O01I4jMhOKvarAeMwIorQUBWRGFH0du77S5kdRWooCMhsK&#10;yIwoSktRQGZDUVqKAjKjjtrcKPiqoKdH3Xp6dC6K0lIUpaUoIrOhKC1FUVqKorQERWkpitJS63jM&#10;iiIym47a3NbhmBlFaQmKyGx6etSPorQUBWQ2FKWlKEpLUZSWoigtQQGZEQVkRrOjNorSUhSlpTpq&#10;c9tC1FZ1enSoGLU9680Xllf8/HuWH3jw08uZh3putLVTbEHbQAGZEcVZbT8YpaV2HJKZUOxVBQZk&#10;RhClpSggs6Hgq4KO2vwoSktRRGZDAZkRRWkJCsiMKEpLUUBm00GbG8VeVXTU5tZR21wUpSUoSEtR&#10;QGZEUVqKorQERWkpitJSFKWl1vGYEQVkRj096rYOx6woSktRRGbTUZsfRWkJCsiMKEpLUZSWoigt&#10;QVFaigIyIwrIbKpOjw6zo7aeHp1rdtRWdXp0mB21VQvarrr94vK8k+/7jt/68HKur7O1xoxB20AB&#10;mQ2FWW1/GKUldhyR2VDsVQHGY1YQpaUoIrOh4KuCjtrcKEhLUUBmRAGZDUVpKQrIjChKS1FEZtNR&#10;mxvFXhVUnh4dKCIzqTo9Oow3KUpLUJSWoigtRQGZEUVpCYrSUhSlpShKS1GUlljHY1YUkBl11Oa2&#10;jsesKEpLUURm0tOjfhSlpSggM6IoLUVRWoKitBRFaSkKyGwoIDOqGrVVvdI2bCFqqzo9Oox3KUzb&#10;V19pyzz7lgvLDT/xjuX73v8Hy9lH+zpba8gatA0UkdlQmNX2g1FaascRmQ0FXxVgPGYFUVqCAjIj&#10;Cr6OXeWgbaCIzIaitBQFZEYUkdlQlJaigMyGgrQUBWRGHbW5UfBVQeWojSIym6pR23iPorQURWkp&#10;itJSFJDZUJSWoigtRVFaiqK0BEVpqXU8ZkUBmU1Pj7qtwzEzitJSFJKZdNTmR1FaigIyI4rSEhSl&#10;pShKS1GUlqKIzIYCMqMtRG0UpaV6etStatQ23qQwLdFR2/7G3OirfvF9y02f/exy5iEIeVprHbTN&#10;QHFW2w9GaakdR2QmFHtVgfGYEURpKQrIjCj6OnZ9pc2PorQUBWQ2FJAZUZSWoojMhqK0FAVkRh21&#10;uVHwVUFPj7r19OhcFKWlKEpLUEBmRFFaiqK0FEVpCYrSUhSlpdbxmBVFZDYdtbmtwzEzitISFJHZ&#10;9PSoH0VpKQrIbChKS1GUlqIoLUVRWoICMiMKyIxmR20UpaUoSkt11Oa2hait6vTocOxR23+aG/3X&#10;H+m50daejDloGyggM6I4q+0Ho7TUjkMyE4q9qsCAzAiitBQFZDYUfFXQUZsfRWkJCsiMKCAzoigt&#10;QQGZEUVpKQrIbDpoc6PYq4qO2tw6apuLorQERWkpCsiMKEpLUZSWoCgtRVFaiqK01DoeM6KAzKin&#10;R93W4ZgVRWkpishsOmrzoygtQQGZEUVpKYrSUhSlJShKS1FAZkQBmU3V6dFhdtTW06NzzY7aqk6P&#10;DrOjtmMP2sbc6Et/8h3LGz78wHLmkZ4bbe3LsgdtAwVkNhRmtf1hlJbYcURmQ7FXBRiPWUGUlqKI&#10;zIaCrwo6anOjKC1FAZkRBWQ2FKWlKCAzoigtRRGZTUdtbhR7VVB5enSgiMyk6vToMN6kKC1BUVqK&#10;orQUBWRGFKUlKEpLUZSWoigtRVFaYh2PWVFAZtRRm9s6HrOiKC1FEZlJT4/6UZSWooDMiKK0FEVp&#10;CYrSUhSlpSggs6GAzKhq1Fb1Stuwhait6vToMN6lMG1ffaXt6XnWm+9aXv3L9y1nH/78clPPjbb2&#10;5W0haBsoIrOhMKvtB6O01I4jMhsKvirAeMwKorQEBWRGFHwdu8pB20ARmQ1FaSkKyIwoIrOhKC1F&#10;AZkNBWkpCsiMOmpzo+CrgspRG0VkNlWjtvEeRWkpitJSFKWlKCCzoSgtRVFaiqK0FEVpCYrSUut4&#10;zIoCMpueHnVbh2NmFKWlKCQz6ajNj6K0FAVkNhSkpShKS1GUlqIoLUURmQ0FZEZbiNooSkv19Khb&#10;1ahtvElhWqKjtqfmObddXF7wty8v3/3bv9dzo619JR20zUVxVtsPRmmpHUdkJhR7VYHxmBFEaSkK&#10;yIwo+jp2faXNj6K0FAVkNhSQGVGUlqKIzIaitBQFZEYdtXlR7FVFT4+69fToXBSlpShKS1BAZkRR&#10;WoqitBRFaQmK0lIUpaXW8ZgVRWQ2HbW5rcMxM4rSEhSR2fT0qB9FaSmKyGwoSktRlJaiKC1FUVqC&#10;AjIjCsiMZkdtFKWlKEpLddTmtoWorer06DA7arvSQduYG73xp965/NWPfHI583DPjbb2pEbQ9m2/&#10;yhGZDQVkRhRntf2cCtJm2HFIZkKxVwUYj1lBlJaigMyGgq8KOmrzoygtQQGZEQVkRhSlJSggM6Io&#10;LUUBmU0HbW4Ue1XRUZtbR21zUZSWoCgtRQGZEUVpKYrSEhSlpShKS1GUllrHY0YUkBn19KjbOhyz&#10;oigtRRGZzeyora+0zUdRWoICMiOK0lIUpaUoSktQlJaigMyIAjKbqtOjw+yoradH55odtVWdHh1m&#10;R23HdKXt6jtO3Hph+aZ//P7lzJga7bnR1p7cloK2gQIyGwqz2v5OBWmpHUdkNhR8VYDxmBVEaSmK&#10;yGwo+KqgozY3itJSFJAZUUBmQ1FaigIyI4rSEhSQGXXU5kaxVwWVp0cHishMqk6PDuNNitISFKWl&#10;KEpLUUBmRFFagqK0FEVpKYrSUhSlJdbxmBUFZEYdtbmt4zEritJSFJGZ9PSoH0VpKQrIjChKS1GU&#10;lqAoLUVRWooCMhsKyIyqRm1Vr7QNW4jaqk6PDuNdCtP21dOjX96YG33h3717ed1d9y9ne260ta/s&#10;iaCto7a5KMxq+zkVpM2w44jMhoKvCjAes4IoLUEBmREFX8euctA2UERmQ1FaigIyI4rIbChKS1FA&#10;ZkNRWooCMqOO2two+KqgctRGEZlN1ahtvEdRWoqitBRFaSkKyGwoSktRlJaiKC1FUVqCorTUOh6z&#10;ooDMpqdH3dbhmNk6SJuBQjKTjtr8KEpLUUBmQ0FaiqK0FEVpKYrSUhSR2VBAZrSFqI2itFRPj7pV&#10;jdrGmxSmJTpqY8+++cLysre/e3njx/6w50Zbeyq+NGjbStRGAZkRxVltP6eCtBl2HJGZUOxVBcZj&#10;RhClpSggM6Lo69j1lTY/itJSFJDZUEBmRFFaiiIyG4rSUhSQGXXU5kWxVxU9PerW06NzUZSWoigt&#10;QQGZEUVpKYrSUhSlJShKS1GUllrHY1YUkdl01Oa2DsfMKEpLUERmUzVq20rQNlCUlqKIzIaitBRF&#10;aSmK0lIUpSUoIDOigMymp0fn6qhtni1EbVWnR4fZUdszGbQ9MTf6Lf/TB5Zzj3XM1tpTssWgbaCA&#10;zIjirLafU0HaDDsOyUwo9qoA4zEriNJSFJDZUPBVQUdtfhSlJSggM6KAzIiitAQFZEYUpaUoILPp&#10;oM2NYq8qOmpz66htLorSEhSlpSggM6IoLUVRWoKitBRFaSmK0lLreMyIAjKjnh51W4djVhSlpSgi&#10;s5kdtfWVtvkoSktQQGZEUVqKorQURWkJitJSFJAZUURm01HbPD09OtfsqK3q9OgwO2rb8pW259x6&#10;cXnRj9y9vP6ejy3nem60tadmHbR11DYXhVltf6eCtNSOIzIbCr4qwHjMCqK0FEVkNhR8HbueHvWj&#10;KC1FAZkRBWQ2FKWlKCAzoigtQQGZUUdtbhR7VVB5enSgiMyk6vToMN6kKC1BUVqKorQUBWRGFKUl&#10;KEpLUZSWoigtRVFaYh2PWVFAZtRRm9s6HrOiKC1FEZlJT4/6UZSWooDMiKK0BAVpKYrSUhSlpSgg&#10;s6GAzKhq1Fb1Stuwhait6vToMN6lMG1fPT36nz3rzReWV/78e5Yf+MNPL2ce6gttrT0lFLR11DYX&#10;hVltP6eCtBl2HJHZUPBVAcZjVhClJSggM6Lo69h11OZHUVqKAjIjishsKEpLUUBmQ1FaigIyo47a&#10;3Cj4qqBy1EYRmU3VqG28R1FaiqK0FEVpKQrIbChKS1GUlqIoLUVRWoKitNQ6HrOigMymp0fd1uGY&#10;GUVpKQrJTDpq86MoLUUBmQ1FaSmK0lIUpaUoSktRRGZDAZnRFqI2itJSPT3qVjVqG29SmJboqO2P&#10;5kavvf3i8q3/7HeX84/3dbbWnrIvF7QNFJDZUEBmRHFW28+pIG2GHUdkJhR7VYHxmBFEaSkKyIwo&#10;+jp2PT3qR1FaigIyGwrIjChKS1FEZkNRWooCMqOO2rwo9qqip0fdenp0LorSUhSlJSggM6IoLUVR&#10;WoqitARFaSmK0lLreMyKIjKbjtrc1uGYGUVpCYrIbKpGbVsJ2gaK0lIUkdlQlJaiKC1FUVqKorQE&#10;BWRGFJDZ9PToXB21zbOFqK3q9OgwO2o7ZNA25kZf/CP3LH/x3o8vZ3tutLWnbutB20ABmRHFWW0/&#10;p4K0GXYckplQ7FUBxmNWEKWlKCCzoeCrgo7a/ChKS1BAZkQBmRFFaQkKyIwoSktRQGbTQZsbxV5V&#10;dNTm1dOj81GUlqAoLUUBmRFFaSmK0hIUpaUoSktRlJZax2NGFJAZ9fSo2zocs6IoLUURmc3sqK2v&#10;tM1HUVqCAjIjitJSFKWlKEpLUJSWooDMiCIym61EbV/1N0/enmx21NbTo/P09Ohcs6O2LV1p++Lc&#10;6C++d/nBT392OfMQRDutNfZkQdtAAZkRBWQ2FGa1/ZyK0WbYcURmQ8FXBRiPWUGUlqKIzIaCr2PX&#10;06N+FKWlKCAzooDMhqK0FAVkRhSlJSggM+qozY1irwoqT48OFJKZdNQ2F0VpKYrSUhSQGVGUlqAo&#10;LUVRWoqitBRFaYl1PGZFAZlRR21e63DMjKK0FEVkJj096kdRWooCMiOK0hIUpKUoSktRlJaigMyG&#10;AjKjqlFb1SttQ0dt82whaqs6PXrV7ReX5528+Z2/9eHlXM+Ntvb0fKWgbaCAzIgiMhuKs9p+TgVp&#10;M+w4IrOh4KsCjMesIEpLUEBmRNHXseuozY+itBQFZEYUkdlQlJaigMyGorQUBWRGHbW5UfBVQeWo&#10;jSIym6pR23iPorQURWkpitJSFJDZUJSWoigtRVFaiqK0BEVpqXU8ZkUBmU1Pj7qtwzEzitJSFJKZ&#10;dNTmR1FaigIyG4rSUhSlpShKS1GUlqKIzIYCMqPZURsFaaktXGkbenp0nqpR23iTwrRExajt2bdc&#10;WG74iXcs33ffJ5azjz7E0U5rjT2VoG2ggMyGAjIjirPafk4FaTPsOCIzodirCozHjCBKS1FAZkTR&#10;17Hr6VE/itJSFJDZUEBmRFFaiiIyG4rSUhSQGXXU5kWxVxU9Peq2laiNwrTEeJOitBRFaSmK0hIU&#10;kBlRlJaiKC1FUVqCorQURWmpdTxmRAGZUUdtbutwzIyitARFZDZVo7atBG0DRWkpishsKEpLUZSW&#10;oigtRVFaggIyIwrIbHp6dK6O2ubZQtRWdXp0mB21zQzaxtzoq3bvW276TM+Ntva0HVPQNlBAZkRx&#10;VtvPqSBthh2HZCYUe1WA8ZgVRGkpCshsKPiqoKM2P4rSEhSQGVFAZkRRWoICMiOK0lIUkNl00OZG&#10;sVcVHbV59fTofBSlJShKS1FAZkRRWoqitARFaSmK0lIUpaXWAZkRBWRGPT3qtg7HrChKS1FEZjM7&#10;ausrbfNRlJaggMyIorQURWkJCtJSFKWlKCAzoojMpqO2eXp6dJ6eHp1rdtRmvdL2nNsuLi94293L&#10;d/+fv7ece6znRlt72p5q0DZQQGZEAZkNhVltP6ditBl2HJHZUPBVAcZjVhClpSgis6Hg69j19Kgf&#10;RWkpCsiMKCCzoSgtRQGZEUVpCQrIjDpqc6PYq4LK06MDhWQmHbXNRVFaiqK0FAVkNhSkpShKS1GU&#10;lqIoLUVRWmIdj1lRQGbUUZvXOhwzoygtRRGZSU+P+lGUlqKAzIiitARFaSmK0lIUpaUoILOhgMyo&#10;atRW9Urb0FHbPFuI2qpMj4650Rt/+p3LGz7ywHLmkZ4bbe1pezpB20ABmRFFZDYUZ7X9nArSZthx&#10;RGZDwVcFGI9ZQZSWoIDMiKKvY9dRmx9FaSkKyGwoIDOiKC1FAZkNRWkpCsiMOmpzo+CrgspRG0Vk&#10;NlWjtvEeRWkpitJSFKWlKCKzoSgtRVFaiqK0FEVpCYrSUut4zIoCMpueHnVbh2NmFKWlKCQz6elR&#10;P4rSUhSQ2VCUlqIoLUVRWoqitBRFZDYUkBnNjtooSEvNDtrGez096lY1ahtvUpiWqBC1Pet/vGt5&#10;9S/ft5x9+PPLTT032trT93SDtoECMhsKyIwozmr7ORWkzbDjiMyEYq8qMB4zgigtRQGZEUVfFVDs&#10;VQEFZEYUpaUoIrOhgMyIorQURWQ2FKWlKCAz6qjNi2KvKnp61G0rURuFaYnxJkVpKYrSUhSlJSgg&#10;M6IoLUVRWoqitARFaamvPUFhWmIdjxlRQGbUUZvbOhwzoygtQRGZTUdtfhSlpSgis6EoLUVRWoqi&#10;tBRFaQkKyIwoILPp6dG5OmqbZwtRW9Xp0WF21LZv0PZHc6OX/2hu9PGeG21tL8catA0UkBlRnNX2&#10;cypIm2HHIZkJxV4VYDxmBVFaigIyG4q9qqDgqwIKyIwoSktQQGZEAZkRRWkJCsiMKEpLUUBm00Gb&#10;G8VeVXTU5tXTo/NRlJagKC1FAZkRRWkpitISFKWlKEpLddTm1tOjbutwzIqitBRFZDazo7YtBG1D&#10;5aiNAjIjitJSFKUlKEhLUZSWooDMiCIym47a5unp0Xl6enSu2VGb5Urbs2++sHzt29+1vPH+B5cz&#10;D/fcaGt72SdoGyggM6KAzIbCrLafUzHaDDuOyGwo+KoA4zEriNJSFJHZUOxVAcVeVVBAZkNRWooC&#10;MiMKyGwoSktRQGZEUVqCAjKjjtrcKPaqoPL06EAhmUlHbXNRlJaiKC1FAZkNBWkpitJSFKWlKEpL&#10;zY7a1vGYFQVkRh21ea3DMTOK0lIUkZlUvdI2bCVqoygtRQGZEUVpCYrSUhSlpShKS1FAZkMBmVHV&#10;qK3qlbaho7Z5thC1HeP06NV3nLj1wvLNv/mB5dxjHbO1trd9g7aBAjIjishsKM5q+zkVpM2w44jM&#10;hoKvCjAeM4IgLUUBmREFXxVQ7FUFRWQ2FKWlKCCzoYDMiKK0FAVkNhSlpSggM+qozY2CrwoqR20U&#10;kdlUjdrGexSlpShKS1GUlqKIzIaitBRFaSmK0lIUpSWqXmkbKCCz6elRt3U4ZkZRWopCMpOeHvWj&#10;KC1FAZkNRWkpitJSFKWlKEpLUURmQwGZ0eyojYK01OygbbzX06NuVaO28SaFaYlji9rG3OhX/9Dd&#10;y/dcuH8591jPjba2tyRoGyggs6GAzIjirLafU0HaDDuOyEwo9qoCAzIjiNJSFJAZUfBVAcVeFVBA&#10;ZkRRWooiMhsKyIwoSktRRGZDUVqKAjKbDtrcKPaqoqdH3bYStVGYlhhvUpSWoigtRVFaggIyI4rS&#10;UhSlpShKS1CUlurpUbeO2tzW4ZgZRWkJishsOmrzoygtRRGZDUVpKYrSUhSlpShKS1BAZkQBmU1P&#10;j87VUds8s6O2nh7lOG1fs6O2pxq0PevmC8vLf/bdy//wif+n50ZbS1QI2gYKyIwozmr7ORWkpXYc&#10;kdlQ7FUBxmNWEKWlKCCzodirCgq+KqCAzIiitAQFZEYUkBlRlJaggMyIorQURWQ2HbW5UexVRUdt&#10;Xj09Oh9FaQmK0lIUkBlRlJagIC1FUVqKorRUR21uPT3qtg7HrChKS1FEZjM7attC0DZUjtooIDOi&#10;KC1FUVqCgrQURWkpCsiMKCKz6ahtnp4enaenR+eaHbVdiSttY2702tsvLt/6z393Od/X2VrLpEHb&#10;QAGZEQVkNhRmtf2cCtJm2HFEZkPBVwUYj1lBlJaiiMyGYq8KKPaqggIyG4rSUhSQGVFAZkNRWooC&#10;MiOK0hIUkBl11OZGsVcFladHBwrJTDpqm4uitBRFaSkKyGwoSktRlJaiKC1FUVpqdtS2jsesKCAz&#10;6qjNax2OmVGUlqKIzKTqlbZhK1EbRWkpCsiMKEpLUJSWoigtRVFaigIyGwrIjLYQtfWVtrk6aptn&#10;C1HbMUyPPufWi8uLf+Se5fX3fKznRltLzQjaBgrIbCggM6I4q+3nVJA2w44jMhsKvirAeMwIgrQU&#10;BWRGFHxVQLFXFRSR2VCUlqKAzIYCMiOK0lIUkNlQlJaigMyoozY3Cr4qqBy1UURm09Ojc1GUlqIo&#10;LUURmQ1FaSmK0lIUpaUoSktUvdI2UEBm09OjbutwzIyitBSFZCY9PepHUVqKAjIbitJSFKWlKEpL&#10;UZSWoojMhgIyo9lRG0VpqdlR23ivp0fdqkZt400K0xJbj9qe9eYLyyt+/j3LDzz46eXMQz032lpk&#10;VtA2UERmQwGZEcVZbT+ngrQZdhyRmVDsVQlGZDYQpaUoIDOi4KsCir0qoIDMiKK0FEVkNhSQGVGU&#10;lqKIzIaitBQFZDYdtLlR7FVFT4+6ddQ2F0VpKYrSEhSQGVGUlqIoLUVRWoKitFRPj7p11Oa2DsfM&#10;KEpLUERm01GbH0VpKYrIbChKS1GUlqIoLUFBWooCMiMKyGx6enSujtrmmR219fQox2n7mh21UdD2&#10;x+ZGH+/rbK3FqgVtAwVkRhRntf2cCtJSO47IbCj0qgIDMiOI0lIUkNlQ7FUFBV8VUEBmRFFaggIy&#10;IwrIjChKS1BAZkRRWooiMpuO2two9qqiozavnh6dj6K0BEVpKQrIjChKS1CQlqIoLUVRWqqjNree&#10;HnVbh2NWFKWlKCKzmR21bSFoGypHbRSQGVGUlqIoLUFRWoqitBQFZEYUkdlUjtquP0Fh2r56enSe&#10;nh6da3bU9kxcaXv2LReWG37iHcv33veJ5dyjfZ2ttdjMoG2ggMyIAjIbCrPafk4FaTPsOCKzodir&#10;CgzIjCBKS1BAZkSxVwUUe1VBAZkNRWkpCsiMKCCzoSgtRQGZEUVpCQrIjDpqc6PYq4LK06MDhWQm&#10;HbXNRVFaiqK0FAVkNhSlpShKS1GUlqIoLTU7alvHY1YUkBl11Oa1DsfMKEpLUURmUvVK2xMoILOh&#10;KC1FAZkRRWkJitJSFKWlKEpLUUBmQwGZ0Raiti0EbUNHbfN01DbPFqdHx9zoq3bvXW76zGeXMw9B&#10;nNNae3pmB20DBWQ2FJAZUZzV9nMqSJthxxGZDcVeVWBAZgNRWooCMiMKviqg2KsKishsKEpLUUBm&#10;QwGZEUVpKQrIbChKS1FAZtRRmxsFXxVUjtooIrPp6dG5KEpLUZSWoojMhqK0FEVpKYrSUhSlJape&#10;aRsoILPp6VG3dThmRlFaikIyk8pRGwVkRhSlpSggs6EoLUVRWoqitBRFaSmKyGwoIDOaHbVRlJbq&#10;qG2eqtOjw3hzHaUlenp0rvHmVbdfXJ538vM7fuvDPTfa2iyHCNoGishsKCAzojir7edUkDbDjiMy&#10;Ewq9KsGIzAaitBQFZEYUfFVAsVcFFJAZUZSWoojMhgIyI4rSUhSR2VCUlqKAzKaDNjeKvaro6VG3&#10;jtrmoigtRVFaggIyI4rSUhSlpShKS1CUlurpUbeO2tzW4ZgVBWkpishsOmrzoygtRRGZDUVpKYrS&#10;UhSlJShIS1FAZkQBmU1Pj87VUds8s6O22UHb0FHbPOO9Z918YXnpT75z+SsfemA523Ojrc1ROWgb&#10;KCAzojir7edUkJbacURmQ6FXFRiQGUGUlqKAzIZiryoo+KqAAjIjitISFJAZUUBmRFFaggIyI4rS&#10;UhSR2XTU5kaxVwU9PcohmUVPj85HUVqCorQUBWRGFKUlKEhLUZSWoigt1VGbW0+Puq3jMSuK0lIU&#10;kdnMjtp6enQ+itISFJAZUZSWoigtQVFaiqK0FAVkRhSR2VSN2np61G0LV9qGqlHbIa60PfvNdy2v&#10;+ZX7lrMPQ5TTWtvPoYK2gQIyIwrIbCjMavs5FaTNsOOIzIZiryowIDOCKC1BAZkRxV4VUOxVBQVk&#10;NhSlpSggM6KAzIaitBQFZEYUpSUoIDPqqM2Ngq8KOmrjmMyio7a5KEpLUZSWooDMhqK0FEVpKYrS&#10;UhSlpWZHbet4zIoCMpu+0ua2DsfMKEpLUURmUvlK20ABmQ1FaSkKyIwoSktQlJaiKC1FUVqKAjIb&#10;CsiMthC19ZW2uTpqm2cLUZv9Sts1t19cXvi2y8t3//bvL+d6brS1eQ4ZtA0UkNlQQGZEcVbbz6kg&#10;bYYdR2Q2FHtVgQGZDURpKQrIjCj4qoBiryooIrOhKC1FAZkNBWRGFKWlKCCzoSgtRQGZUUdtbhR8&#10;VVA5aqOIzKanR+eiKC1FUVqKIjIbitJSFKWlKEpLUZSWqHqlbaCIzKajNrd1OGa2DtJmoJDMpKdH&#10;/ShKS1FAZkNRWoqitBRFaSmK0hIUkBlRQGY0O2qjKC3VUds8VadHh9lRW0+P5q6+9cLy8n/wzuUN&#10;H3lgOfNIz422Ns2hg7aBIjIbCsiMKM5q+zkVpM2w44jMhEKvSjAis4EoLUUBmREFXxVQ7FUBBWRG&#10;FKWlKCKzoYDMiKK0FEVkNhSlpSggs+mgzY1iryq2ErVRlJaiiMymo7a5KEpLUZSWoIDMiKK0FEVp&#10;CQrSUhSlpXp61K2jNrd1OGZFQVqKIjKbjtr8KEpLUURmQ1FaiqK0FEVpCYrSUhSQGVFAZlN1enTo&#10;qM1tdtRW9UrbYIzarrvz5J3bLizf/JsfWM48BEFOa21/HbT9ZxSQGVGc1fZzKkhL7Tgis6HQqwoM&#10;yIwgSktRQGZDsVcVFHxVQAGZEUVpCQrIjCggs6EgLUUBmRFFaSmKyGw6anOj2KuCnh7lkMyip0fn&#10;oygtQVFaigIyI4rSEhSlpShKS1GUluqozW0LUduIpij4qmAdj1lRlJaiiMxmdtTW06NzUZCWooDM&#10;iKK0FEVpCYrSUhSlpSggM6KIzKZq1NbTo25buNI2VI3a0qBtzI2++IfvXl531/3Lucd6brS1qZ6J&#10;oG2ggMyIAjIbCrPafk4FaTPsOCKzodirCgzIjCBKS1BAZkSxVwUUe1VBAZkNRWkpCsiMKCKzoSgt&#10;RQGZEUVpCQrIjDpqc6Pgq4KO2jgms6gatY33KEhLUZSWoigtRQGZDUVpKYrSUhSlpShKS82O2tbx&#10;mBUFZDZ9pc1tHY6ZUZSWoojMpPKVtoEiMhuK0lIUkBlRlJagKC1FUVqKorQUBWQ2FJAZbSFq6ytt&#10;c3XUNs8Wojbblbarb7mwvOIfvmt548ceXM483HOjrU31TAVtAwVkNhSQGVGc1fZzKkibYccRmQ3F&#10;XlVgQGYDUVqKAjIjCr4qoNirAgrIjChKS1FAZkMBmRFFaSkKyGwoSktRQGbUUZsbBV8VVI7aKCIz&#10;WsdjRhSmJcabFKWlKEpLUZSWoojMhqK0FEVpKYrSUhSlJapeaRsoIrPpqM1tHY6ZUZSWoIjMpqdH&#10;/ShKS1FAZkNRWoqitBRFaSmK0hIUkBlRQGY0O2qjKC3VUds8VadHh9lRW0+PPj1fnBu99cLyLf/k&#10;g8v5vs7W2nzPZNA2UERmQwGZEcVZbT+ngrQZdhyRmVDoVQlGZDYQpaUoIDOi4KsCCr4qoIDMiKK0&#10;FEVkNhSQGVGUlqKIzIaitBQFZDYdtLlR7FXFVqI2itJSFJAZrQMyIwrTUhSlpShKS1GUlqCAzIii&#10;tBRFaQkK0lIUpaV6etStoza/dTxmRFFaiiIym47a/ChKS1FEZkNRWoqitBRFaQmK0lIUkBlRQGZT&#10;dXp06KjNbXbUVvVK22CI2q657eLykh+5Z3n93R9bzj32CAc5rbX9ddDGKCAzojir7edUkJbacURm&#10;Q6FXFRiQGUGUlqKAzIZiryoo+KqAAjIjitISFJAZUUBmQ0FaigIyI4rSUhSR2XTU5kaxVwU9PcoR&#10;mQkFZEYUpaUoSktRlJagKC1FAZkRRWkJitJSFKWlKEpLddTmtoWobURTFHtVsQ7IjChKS1FEZjM7&#10;auvp0bkoSEtRQGZEUVqKorQERWkpitJSFJAZUURmc4io7atOUJiWmB219fSo2xautA1Vo7anG7Rd&#10;dfOF5dW/8J7lrz/46eXMQz032tp0z3TQNlBAZkQBmQ2FWW0/p4K0GXYckdlQ7FUFBmRGEKUlKCAz&#10;otirAoq9qqCAzIaitBQFZEYUkdlQlJaigMyIorQEBWRGHbW5UfBVQUdtHJKZUEBmRFFagoK0FEVp&#10;KYrSUhSQ2VCUlqIoLUVRWoqitNTsqG0dj1lRQGbTV9r81vGYFUVpKYrITCpfaRsoIrOhKC1FAZkR&#10;RWkJitJSFKWlKEpLUUBmQwGZ0Raitr7SNldHbfPMjtrGmxSlJa7klbYxN/q8Oy4u3/bPf3c5/3jP&#10;jbZ2EFciaBsoILOhgMyI4qy2n1NB2gw7jshMKPSqBAMyG4jSUhSQGVHwVQHFXhVQQGZEUVqKAjIb&#10;CsiMKEpLUUBmQ1FaigIyo47a3Cj4qqBy1EYBmREFZDYUpaUoSktRlJaiKC1FEZkNRWkpitJSFKUl&#10;KEhLVb3SNlBEZtNRm986HrOiKC1BEZlNT4/6UZSWooDMhqK0FEVpKYrSUhSlJSggM6KAzGh21LaF&#10;K21DT4+6bSFq6+nRJ/fFudEfvWf5i/eMudEO2lo7iCsVtA0UkdlQQGZEcVbbz6kgbYYdh2QmFHpV&#10;ghGZDURpKQrIjCj4qoCCrwooIDOiKC1FEZkNBWRGFKUlKCAzoigtRQGZTQdtbhR7VbGVqI2itBQF&#10;ZEYUkdlQlJaiKC1FUVqKorQEBWRGFKWlKEpLUJSWoigt1dOjbh21+a3jMSOK0lIUkdl01OZHUVqK&#10;IjIbitJSFKWlKEpLUJSWooDMiAIym6rTo8PsqK2vtM01O2rbwpW2YbxLYVriSkRtV9181/Ka3XuX&#10;H/zUZ5YzD0GI01rLddD2lVFAZkNhVtvfqSAtteOIzIZCryowIDOCKC1FAZkNxV5VUPBVAQVkRhSl&#10;JSggM6KAzIaitBQFZEYUpaUoIrPpqM2NYq8KenqUIzITCsiMKEpLUZSWoCAtRVFaigIyI4rSEhSl&#10;pShKS1GUluqozW0LUduIpij2qmIdkBlRlJaiiMxmdtTW06NzUZCWooDMiKK0FEVpCYrSUhSlpSgg&#10;M6KIzKZq1NbTo25buNI2VI3anixou/aOi8v1b724fOe//nDPjbZ2SFcyaBsoIDOiiMyGwqy2n1NB&#10;2gw7jshsKPaqAgMyI4jSEhSQGVHsVQHFXlVQQGZDUVqKAjIjishsKEpLUUBmRFFaggIyo47a3Cj4&#10;qqCjNg7JTCggM6IoLUFRWoqitBRFaSkKyGwoSktRlJaiKC1FUVpqdtS2jsesKCCz6Sttfut4zIqi&#10;tBRFZCaVr7QNFJHZUJSWooDMiKK0BEVpKYrSUhSlpSggs6GAzGgLUVtPj87VUds8s6O28SZFaYln&#10;8krb1bdeWG78++9Yvu/9f7CcffQhDnFaa7krHbQNFJDZUEBmRHFW28+pIG2GHUdkJhR6VYIBmQ1E&#10;aSkKyIwo+KqAYq8KKCAzoigtRQGZDQVkRhSlpSggs6EoLUUBmVFHbX4UfR27nh71o4DMhqK0FEVp&#10;KYrSUhSlpSgis6EoLUVRWoqitAQFaamqV9oGishsOmrzW8djVhSlJSgis+npUT+K0lIUkNlQlJai&#10;KC1FUVqKorQEBWRGFJAZzY7aqk6PDluI2qpOjw6zo7aeHv3jvjg3+kvvXW76zGd7brS1QzIEbQNF&#10;ZDYUkBlRnNX2cypIm2HHIZkJhV6VYERmA1FaigIyG4q9qqDgqwIKyIwoSktRRGZDAZkRRWkJCsiM&#10;KEpLUUBm00GbHwVfFXTU5kcRmQ1FaSmK0lIUpaUoSktQQGZEUVqKorQERWkpitJSPT3q1lGb3zoe&#10;M6IoLUURmU1HbX4UpSUoIDOiKC1FUVqKorQERWkpCsiMKCCzqTo9OsyO2vpK21yzo7YtXGkbxrsU&#10;piUOHbWNudGv+luXlz//v39kOfdYz422dlAdtD09FJDZUJjV9ncqSEvtOCKzodCrCgzIjCBKS1FE&#10;ZkOxVxUUfFVAAZkRRWkJCsiMKCCzoSgtRQGZEUVpKYrIbDpq86Pg69j19ChHZCYUkBlRlJaiKC1B&#10;QVqKorQUBWRGFKUlKEpLUZSWoigt1VGb2xaithFNUexVxTogM6IoLUURmc3sqK2nR+eiKC1FAZkR&#10;RWkpitISFKWlKEpLUUBmRBGZTdWoradH3bZwpW3YQtR26KBtzI2+7KffubzhQw8sZ3putLXDsgRt&#10;AwVkRhSR2VCY1fZzKkibYccRmQ3FXlVgQGYEUVqCAjIjir0qoNirCgrIbChKS1FAZkQRmQ1FaSkK&#10;yIwoSktQQGbUUZsfRV/HrqM2DslMKCAzoigtQVFaiqK0FEVpKQrIbChKS1GUlqIoLUVRWmp21LaO&#10;x6woILPpK21+63jMiqK0FEVkJpWvtA0UkdlQlJaigMyIorQERWkpitJSFKWlKCCzoYDMaAtRW0+P&#10;ztVR2zyzo7bxJoVpiUNGbVe9+a7l6371vuXswxDftNbmMgVtAwVkNhSQGVGc1fZzKkibYccRmQmF&#10;XpVgQGYDUVqKAjIjCr4qoNirAgrIjChKS1FAZkMBmRFFaSkKyGwoSktRQGbUUZsfRV/HrqdH/Sgg&#10;s6EoLUVRWoqitBRFaSmKyGwoSktRlJaiKC1BQVqq6pW2gSIym47a/NbxmBVFaQmKyGx6etSPorQU&#10;BWQ2FKWlKEpLUZSWoigtQQGZEQVkRrOjtqrTo8MWoraq06PD7Kit8vToNbdfXF74tsvLX/id31/O&#10;P95zo60dnC1oGygis6GAzIjirLafU0HaDDsOyUwo9KoEIzIbiNJSFJDZUOxVBQVfFVBAZkRRWooi&#10;MhsKyIwoSktQQGZEUVqKAjKbDtr8KPiqoKM2P4rIbChKS1GUlqIoLUVRWoICMiOK0lIUpSUoSktR&#10;lJbq6VG3nh71W8djRusgbQaKyGw6avOjKC1BAZkRRWkpitJSFKUlKEpLUUBmRAGZTdXp0WF21NZX&#10;2uaaHbVt4UrbcO0JCtMSs6O2Z99yYXn5z7xreeP9Dy5nHum50dYOroO2/VFAZkNhVtvfqSAtteOI&#10;zIZCryowIDOCKC1FEZkNxV5VUPBVAQVkNhSkpSggM6KAzIaitBQFZEYUpaUoIrPpqM2Pgq9j19Oj&#10;HJGZUEBmRFFaiqK0BAVpKYrSUhSQGVGUlqAoLUVRWoqitFRHbW4dtfmtAzIjitJSFJHZzI7aenp0&#10;LorSUhSQGVGUlqIoLUFRWoqitBQFZDYUkBlVjdp6etRtC1fahi1EbTODtmvuvLRcfeuF5Vv+yQeX&#10;84/1dbbWnhHGoG2ggMyIIjIbCrPafk4FaTPsOCKzodirCgzIjCBKS1BAZkSxVwUUe1VBEZkNRWkp&#10;CsiMKCKzoSgtRQGZEUVpCQrIjDpq86Po69h11MYhmQkFZEYUpSUoSktRlJaiKC1FAZkNRWkpitJS&#10;FKWlKEpL9PSoW0+P+q3jMSuK0lIUkZlUvtI2UERmQ1FaigIyI4rSEhSlpShKS1GUlqKIzIYCMqMt&#10;RG09PTpXR23zzI7axpsUpiVmRW1X3XZxedEP3b18z4WPLecfe4Tjm9baXNagbaCAzIYCMiOKs9p+&#10;TgVpM+w4IjOh0KsSDMhsIEpLUUBmRMFXBRR7VUABmRFFaSkKyGwoIDOiKC1FAZkNRWkpCsiMOmrz&#10;o+jr2PX0qB8FZDYUpaUoSktRlJaiKC1FEZkNRWkpitJSFKUlKEpLddTm1lGb3zoes6IoLUERmU1P&#10;j/pRlJaigMyGorQURWkpitJSFKUlKCAzooDMaHbUVnV6dNhC1FZ1enSYHbVVmh79Y3OjD/fcaGvP&#10;CHPQNlBEZkMBmRHFWW0/p4K0GXYckplQ6FUJRmQ2EKWlKCCzodirCgq+KqCAzIiitBRFZDYUkBlR&#10;lJaggMyIorQUBWQ2HbT5UfBVQUdtfhSR2VCUlqIoLUVRWoKCtBQFZEYUpaUoSktQlJaiKC3V06Nu&#10;PT3qt47HjChKS1FEZtNRmx9FaQkKyIwoSktRlJaiKC1BUVqKAjIjCshsqk6PDrOjtr7SNtfsqG0L&#10;V9oGW9Q25kavu+Pi8q3//HeXc492zNbaM6aDtjkoILOhMKvt71SQltpxRGZDoVcVGJAZQZSWoojM&#10;hmKvKij4qoACMhsK0lIUkBlRQGZDUVqKAjIjitJSFJHZdNTmR8HXsevpUY7ITCggM6IoLTHepCgt&#10;QVFaiqK0FAVkRhSlJShKS4w3KUpLUZSW6qjNraM2v3VAZkRRWooiMpOeHvWjKC1FAZkRRWkpitIS&#10;FKUlbjhBUVqKAjIbCsiMqkZtPT3qtoUrbcMWorYkaBtzoy/+0XuW19/zseXcYw9zeNNam88etA0U&#10;kBlRRGZDYVbbz6kgbYYdR2Q2FHtVgQGZEURpCQrIjCj2qoBiryooIrOhKC1FAZkRRWQ2FKWlKCAz&#10;oigtQQGZUUdtfhR9HbvKURsFZEbreMyKwrQERWkpitJSFKWlKCCzWQdpM1CYlhhvUpSWoigt0dOj&#10;bj096reOx6woSktRSGbSUZsfRWkpCsiMKEpLUJSWojAt0VGb3xaittlB23ivp0fdqkZt400K0xL7&#10;Rm3PvvnC8spfeM/y/Z/81HLmob7Q1tozZgtB20ABmQ0FZEYUZ7X9nArSZthxRGZCoVclGJDZQJSW&#10;ooDMiIKvCij2qoACMiOK0lIUkNlQQGZEUVqKAjIbitJSFJAZddTmR9HXsevpUT8KyGwoSkuMNylK&#10;S1GUlqIoLUURmc06SJuBwrTEeJOitARFaamO2tw6avNbx2NWFKUlKCKz6elRP4rSUhSQ2VCUlqIo&#10;LUVhWuIQURsFZEYUkBnNjtqqTo8OHbXNc90JCtMSs6O2Y50eHXOj195+cfnWf/G7y/m+ztbaM2sr&#10;QdtAEZkNBWRGFGe1/ZwK0mbYcUhmQqFXJRiR2UCUlqKAzIZiryoo+KqAAjIjitJSFJHZUEBmRFFa&#10;ggIyI4rSUhSQ2XTQ5kfBVwUdtfmtAzIjCtMS402K0lIUpSUoSEtRQGa0DtJmoDAtQVFaiqK0VE+P&#10;uvX0qN86HjOiKC1FEZlNR21+FKUlKCAzoigtRVFaisK0BEVpKQrIjCggs6k6PTrMjtp6enSu2VFb&#10;1enR4elEbc+57cJyw99/x/Lfvu8Ty7lH+zpba8+oEbR9669+DAMyGwrIjCggs6Ewq+0Po7TEjiMy&#10;Gwq9qsCAzAiitBRFZDYUe1VBwVcFFJDZUJCWooDMiAIyG4rSUhSQGVGUlqKIzKajNj8Kvo5d5enR&#10;gQIym3U8ZkVhWmK8SVFagqK0FEVpKQrIjChKS1CUlhhvUpSWoigtNTtqW8djVhSQGXXU5rcOyIwo&#10;SktRRGbS06N+FKWlKCAzoigtRVFagqK0RE+P+lWN2qpeaRu2ELVt4UrbsIWo7ekEbc+++a7lNb/8&#10;vuWmz352OfMQBDettcPZUtA2UEBmRBGZDYVZbT8YpaV2HJHZUOxVBQZkRhClJSggM6LYqwKKvaqg&#10;iMyGorQUBWRGFJHZUJSWooDMhoK0FAVkRh21+VH0dewqR20UkBmt4zErCtMSFKWlKEpLUZSWooDM&#10;Zh2kzUBhWmK8SVFaiqK0RE+PuvX0qN86HrOiKC1FIZlJR21+FKWlKCAzoigtQVFaisK0REdtfluI&#10;2mYHbeO9nh51qxq1jTcpTEs8lajt6jsunvz5F5fv+N8+spx/vOdGW3vGPRG0ddQ2FwVkRhRntf1g&#10;lJbacURmQqFXJRiQ2UCUlqKAzIiCrwoo9qqAAjIjitJSFJDZUEBmRFFaiiIyG4rSUhSQGXXU5kfR&#10;17Hr6VE/CshsKEpLjDcpSktRlJaiKC1BAZnROkibgcK0xHiTorQERWmpjtrcOmrzW8djVhSlJSgi&#10;s+npUT+K0lIUkNlQlJaiKC1FYVriEFEbBWRGFJAZzY7aqk6PDh21zbOFqO1Ypkefc+uF5aU/+Y7l&#10;e9/fc6OtXRFfGrR11DYXBWRGFGe1/WCUltpxSGZCoVclGJHZQJSWooDMhmKvKij4qoACMiOK0hIU&#10;kBlRQGZEUVqCAjIjitJSFJDZdNDmR8FXBR21+a0DMiMK0xLjTYrSUhSlJShKS1FAZrQO0magMC1B&#10;UVqKorRU1aiNAjKjnh71W8djRhSlpSgis+mozY+itAQFZEYUpaUoSktRmJagKC1FAZkRBWQ2VadH&#10;h9lRW0+PzjU7aqs6PTo8WdT2rDfftbzmV+/rqdHWrpR10LaVqI0CMiMKyGwozGr7wygtseOIzIZC&#10;ryowIDOCKC1FEZkNxV5VUPBVAQVkNhSlpSggM6KAzIaitBQFZEYUpaUoIrPpqM2Pgq9jV3l6dKCA&#10;zGYdj1lRmJYYb1KUlqAoLUVRWooCMiOK0hIUpSXGmxSlpShKS82O2tbxmBUFZEYdtfmtAzIjitJS&#10;FJGZ9PSoH0VpKQrIjChKS1GUlqAoLdHTo35Vo7aqV9qGLURtVadHh9lR25cL2sbc6Fe97e7lu37n&#10;93putLUrZatB20ABmRFFZDYUZrX9YJSW2nFEZkOxVxUYkBlBlJaggMyIYq8KKPaqgiIyG4rSUhSQ&#10;GVFEZkNRWooCMhsK0lIUkBl11OZH0dexqxy1UUBmtI7HrChMS1CUlqIoLUVRWooCMpt1kDYDhWmJ&#10;8SZFaSmK0hI9PerW06N+63jMiqK0FIVkJh21+VGUlqKAzIaCtBRFaSkK0xIdtfltIWqbHbSN93p6&#10;1K1q1DbepDAtQVHbc265sLzs7e9c3vCRB5Yzj/TcaGtXBAVtHbXNRQGZEcVZbT8YpaV2HJGZUOhV&#10;CQZkNhClpSggM6LgqwKKvSqggMyIorQUBWQ2FJAZUZSWoojMhqK0FAVkRh21uVHwVUFPj/pRQGZD&#10;UVpivElRWoqitBRFaQkKyIzWQdoMFKYlxpsUpSUoSkt11ObWUZvfOh6zoigtQRGZTU+P+lGUlqKI&#10;zIaitBRFaSkK0xKHiNooIDOigMxodtRWdXp06Khtni1EbVucHr3mzkvL1bdeWL7pNz+wnO250dau&#10;nC8XtA0UkBlRRGZDAZkRxVltPxilpXYckplQ6FUFBmRGEKWlKCCzodirCgq+KqCAzIiitAQFZEYU&#10;kBlRlJaggMyIorQUBWQ2HbT5UfBVQUdtfuuAzIjCtMR4k6K0FEVpCYrSUhSQGa2DtBkoTEtQlJai&#10;KC1VNWqjgMyop0f91vGYEUVpKYrIbGZHbX2lbT6K0hIUkBlRlJaiKC1FYVqCorQUBWRGFJDZVJ0e&#10;HWZHbT09OtfsqK3q9OjwRNR21e0Xlxf+0N3L6+66v+dGW7uSnixoGyggs6GAzIgCMhsKs9r+MEpL&#10;7Dgis6HYqwoMyIwgSktRRGZDsVcVFHxVQAGZDUVpKQrIjCggs6EoLUUBmRFFaQkKyIw6avOj4OvY&#10;VZ4eHSggs1nHY1YUpiXGmxSlJShKS1GUlqKAzIiitARFaYnxJkVpKYrSUrOjtnU8ZkUBmVFHbX7r&#10;gMxoHaTNQBGZSU+P+lGUlqKAzIiitBRFaQmK0hI9PepXNWqreqVt2ELUVnV6dJgdtT0RtD37lgvL&#10;y3/mXctfu//Bnhtt7Uo6hqBtoIDMiCIyGwqz2n4wSkvtOCKzodirCgzIjCBKS1BAZkSxVwUUe1VB&#10;EZkNRWkpCsiMKCKzoSgtRQGZDUVpKQrIjDpq86Po69hVjtooIDNax2NWFKYlKEpLUZSWoigtRQGZ&#10;zTpIm4HCtMR4k6K0FEVpiZ4edevpUb91PGZFUVqKQjKTjtr8KEpLUUBmQ0FaiqK0FIVpiY7a/LYQ&#10;tc0O2sZ7PT3qVjVqG29SmBZ5yx/NjX7L//TB5fyjfZ2ttSvqKwVtAwVkRhSQ2VBAZkRxVtsPRmmp&#10;HUdkJhR6VYIBmQ1EaSkKyIwo+KqAYq8KKCAzoigtRQGZDQVkRhSlpSgis6EoLUUBmVFHbW4UfFXQ&#10;06N+FJDZUJSWGG9SlJaiKC1FUVqCAjKjdZA2A4VpifEmRWkJitJSHbW5ddTmt47HrChKS1BEZlM5&#10;aqOAzIiitBRFZDYUpaUoSktRmJY4RNRGAZkRBWQ2PT06V0dt82whatvClbZn33FpeeEP3fMf50Yf&#10;4cimtfbMeCpB20ABmQ0FZEYUkBlRnNX2g1FaaschmQmFXlVgQGYEUVqKAjIbir2qoOCrAgrIjChK&#10;S1BAZkQBmRFFaQkKyIwoSktRQGbTQZsfBV8VdNTmtw7IjChMS4w3KUpLUZSWoCgtRQGZ0TpIm4HC&#10;tARFaSmK0lJVozYKyIx6etRvHY8ZUZSWoojMZnbU1lfa5qMoLUEBmRFFaSmK0lIUpiUoSktRQGZE&#10;EZlNR23z9PToXLOjtorTo3/ylovLK37xfcv3f/LTy5mHe260tSvqqQZtA0VkNhSQGVFAZkNhVtsf&#10;RmmJHUdkNhR7VYEBmRFEaSmKyGwo9qqAYq8qKCCzoSgtRQGZEQVkNhSlpSggM6IoLUEBmVFHbX4U&#10;fB27ytOjAwVkNut4zIrCtMR4k6K0BEVpKYrSUhSQGVGUlqAoLTHepCgtRVFaanbUto7HrCggM+qo&#10;zW8dkBlRlJaiiMykp0f9KEpLUUBmRFFagoK0FEVpiZ4e9asatVW90jZsIWqrOj06zIjarnrL5eWa&#10;Oy8t3/q/fmg5/4WeG23tiju2oG2ggMyIIjIbCrPafjBKS+04IrOh2KsKDMiMIEpLUEBmRMFXBRR7&#10;VUERmQ1FaSkKyIwoIrOhKC1FAZkNRWkpCsiMOmrzo+jr2FWO2iggM1rHY1YUpiUoSktRlJaiKC1F&#10;AZnNOkibgcK0xHiTorQURWmJnh516+lRv3U8ZkVRWopCMpOO2vwoSktRQGZDUVqKorQUhWmJjtr8&#10;thC1zQ7axns9PepWNWobb1Kk9nQ86/ZLy4t//N7l9fd8fDn3WAdtrV1xTydoGyggM6KAzIYCMiOK&#10;s9p+MEpL7TgiM6HQqxIMyGwgSktRQGZEwVcFFHtVQAGZEUVpKQrIbCggM6IoLUURmQ1FaSkKyIw6&#10;anOj4KuCnh71o4DMhqK0xHiTorQURWkpitISFJAZrYO0GShMS4w3X36CwrR9UZSW6qjNraM2v3U8&#10;ZkVRWoIiMpvKURsFZEYUpaUoIrOhKC1FUVqKwrTEIaI2CsiMKCCz6enRuTpqm2cLUZvxStufuOXC&#10;8qpfft/y1z/1meXMQxDXtNaeWU83aBsoILOhgMyIAjIjirPafjBKS+04JDOh0KsKDMiMIEpLUUBm&#10;Q7FXFRR8VUABmRFFaQkKyIwoIDOiKC1BAZkRRWkpCshsOmjzo+Crgo7a3NbxmBWFaYnxJkVpKYrS&#10;EhSlpSggM1oHaTNQmJaYHbQNFKWlDhG1jTfXAZkNBWRGPT3qt47HjChKS1FEZjM7ausrbfNRlJag&#10;gMyIorQURWkpCtMSFKWlKCAzoojMpqO2eXp6dJ6eHn36nnPnpS9+03f8m4/23GhrFvsEbQNFZDYU&#10;kBlRQGZDYVbbDwZpqR1HZDYUe1WBAZkRRGkpishsKPaqgGKvKiggs6EoLUUBmREFZDYUpaUoIDOi&#10;KC1BAZlRR21+FHwdu8rTowNFZDbreMyKwrTEeJOitARFaSmK0lIUkBlRlJagKC1VNWrbQtA2UEBm&#10;1FGb2zoes6IoLUURmUlPj/pRlJaigMyIorQEBWkpitISPT3qVzVqq3qlbeiobR5L1Pas2y4uL/2p&#10;dy7f9/5PLOcefYjjmtbaM+uYg7aBAjIjishsKM5q+8EoLbXjiMyGYq8qMCAzgigtQQGZEQVfFVDs&#10;VQVFZDYUpaUoIDOiiMyGorQUBWQ2FKWlKCAz6qjNj6KvY1c5aqOAzGgdj1lRmJagKC1FUVqKorQU&#10;BWQ2FKWlKEpLbSFqq3qlbaCAzKanR/3W8ZgVRWkpCslMOmrzoygtRQGZDUVpKYrSUhSmJTpq85sd&#10;tW0haBvv9fSoW9WobbxJ0dqTGXOjr/6V+5Yzn/lsz422ZrFv0DZQQGZEAZkNBWRGFGe1/WCUltpx&#10;RGZCoVclGJDZQJSWooDMiIKvCij2qoACMiOK0lIUkNlQQGZEUVqKIjIbitJSFJAZddTmRsFXBT09&#10;6kcBmQ1FaYnxJkVpKYrSUhSlJSggM6IoLUVRWmp21EZRWqpq1EYBmVFHbX7reMyKorQERWQ2laM2&#10;CsiMKEpLUURmQ1FaiqK0FIVpiUNEbRSQGVFAZtPTo3N11DbPFqK2K32lbcyNPu9vXV7+/P/x0eX8&#10;4z032ppGErQNFJDZUEBmRAGZEcVZbT8YpaV2HJKZUOhVBQZkRhClpSggs6HYqwoKviqggMyIorQE&#10;BWRGFJAZUZSWoIDMiKK0FAVkNh20+VHwVUFHbW7reMyKwrTEeJOitBRFaQmK0lIUkBlRlJaiKC1R&#10;dXp06Khtnp4e9VvHY0YUpaUoIrOZHbX1lbb5KEpLUEBmRFFaiqK0BEVpKYrSUhSQGVFEZtNR2zw9&#10;PTpPT49+Zc+69eJy49vftfyVD/3BcrbnRlvzSIO2gSIyGwrIjCggs6Ewq+0Hg7TUjiMyG4q9qsCA&#10;zAiitBRFZDYUe1VAsVcVFJDZUJSWooDMiAIyG4rSUhSQGVGUlqCAzKijNj8Kvo5d5enRgSIym3U8&#10;ZkVhWmK8SVFagqK0FEVpKQrIbChIS1GUlqoatW0haBsoIDPqqM1tHY9ZUZSWoojMpKdH/ShKS1FA&#10;ZkRRWoKitBRFaYmeHvWrGrVVvdI2dNQ2z5WK2v7EzReW1/za+5ezD32Oo5rW2pVRJWgbKCAzoojM&#10;huKsth+M0lI7jshsKPaqAgMyI4jSEhSQGVHwVQHFXlVQRGZDUVqKAjIbCsiMKEpLUUBmQ1FaigIy&#10;o47a/Cj6OnaVozYKyIzW8ZgVhWkJitJSFKWlKEpLUURmQ1FaiqK01BaitqpX2gYKyGx6etRvHY9Z&#10;UZSWopDMpKdH/ShKS1FAZkNRWoqitBSFaYmO2vxmR21bCNrGez096lY1ahtvUsT2hDE3ev3b7lm+&#10;63d+v+dGW7OZEbQNFJAZUUBmQwGZEcVZbT8YpaV2HJGZUOhVCQZkNhClpSggM6LgqwKKvSqggMyI&#10;orQURWQ2FJAZUZSWoojMhqK0FAVkRh21uVHwVUFPj/pRQGZDUVpivElRWoqitBRFaQkKyIwoSktR&#10;lJaaHbVRlJaqGrVRQGbUUZvfOh6zoigtQRGZTUdtfhSlpSgis6EoLUVRWorCtMQhojYKyIwoILPp&#10;6dG5OmqbZwtR2zN9pe1P3npxednPvnt54/0PLmce6bnR1lRmBW0DBWQ2FJAZUUBmRHFW2w9Gaakd&#10;h2QmFHpVgQGZEURpKQrIbCj2qoKCrwooIDOiKC1BAZkRBWRGFKUlKCAzoigtRQGZTQdtfhR8VdBR&#10;m9s6HrOiMC0x3qQoLUVRWoKitBQFZEYUpaUoSktUnR4dOmqbp6dH/dbxmBFFaSmKyGxmR209PTof&#10;RWkJCsiMKEpLUZSWoCgtRVFaigIyI4rIbDpqm6enR+fp6dE/7qq3XF6ec9vF5Vv+5w8u5x/r62yt&#10;6cwM2gaKyGwoIDOigMyGwqy2HwzSUjuOyGwo9qoCAzIjiNJSFJHZUOxVAcVeVVBAZkNRWooCMiMK&#10;yGwoSktRQGZEUVqCAjKjjtr8KPg6dpWnRweKyGzW8ZgVhWmJ8SZFaQmK0lIUpaUoILOhIC1FUVqq&#10;atS2haBtoIDMqKM2t3U8ZkVRWooiMpPKV9oGCshsKEpLUUBmRFFagqK0FEVpiZ4e9asatVW90jZ0&#10;1DbPMxG1PfuOS8tX//A9y+sufmw5/4VHOKhprV05FYO2gQIyI4rIbCjOavvBKC2144jMhmKvKjAg&#10;s4EgLUUBmREFXxVQ7FUFRWQ2FKWlKCCzoYDMiKK0FAVkNhSlpSggM+qozY+ir2NXOWqjgMxoHY9Z&#10;UZiWoCgtRVFaiqK0FEVkNhSlpShKS20haqt6pW2ggMymp0f91vGYFUVpKQrJTA4RtQ0UkNlQQGZE&#10;UVqKAjIbitJSFKWlKExLdNTmNztq20LQNt7r6VG3qlHbePNLg7aeG21NbnbQNlBAZkQBmQ0FZEYU&#10;Z7X9YJSW2nFEZkKhVyUYkdlAlJaigMyIgq8KKPaqgAIyI4rSUhSR2VBAZkRRWooiMhuK0lIUkNl0&#10;0OZHwVcFPT3qRwGZDUVpifEmRWkpitJSFKUlKCAzoigtRVFaanbURlFaqmrURgGZUUdtfut4zIqi&#10;tARFZDYdtflRlJaiiMyGorQURWkpCtMSh4jaKCAzooDMpuqVto7a/GZHbVu70vact1xerrnz0vJn&#10;/8WHlnOPdszWmtIhgraBAjIbCsiMKCAzojir7QejtMSOIzIbCr2qwIDMCKK0FAVkNhR7VUHBVwUU&#10;kBlRlJaggMyIAjIjitISFJAZUZSWoojMpqM2Pwq+KuiozW0dj1lRmJYYb1KUlqIoLUFRWooCMiOK&#10;0hIUpKWqTo8OHbXN09Ojfut4zIiitBRFZDaHiNooIDOigMyIorQEBWRGFKWlKEpLUJSWoigtRQGZ&#10;EUVkNh21zdPTo/NUnx591h2Xlhf/2L3L6+/9+HLu8Yc5pmmtXVmHCtoGishsKCAzooDMhsKsth+M&#10;0lI7jshsKPaqAgMyI4jSUhSR2VDsVQHFXlVQQGZDUVqKAjIjCshsKEpLUUBmRFFaggIyo47a/Cj4&#10;OnaVp0cHishs1vGYFYVpifEmRWkJitJSFKWlKCCzoSgtRVFaqmrUtoWgbaCAzKijNrd1PGZFUVqK&#10;IjKTylfaBgrIbChKS1FAZkRRWoKitBRFaYmeHvXbQtQ2O2gbql5pGzpqm+cQUduzb7m4vPKX3rd8&#10;/4OfXs481BfaWlOqHrQNFJDZUEBmRHFW2w9GaakdR2Q2FHtVgQGZDQRpKQrIjCj4qoBiryooIrOh&#10;KC1FAZkNBWRGFKWlKCCzoSgtRQGZUUdtfhR9HbvKURsFZEbreMyIorQURWkpitJSFKWlKCKzoSgt&#10;RVFaagtRW9UrbQMFZDY9Peq3jsesKEpLUUhm0tOjfhSlpSggs6EoLUVRWorCtERHbX6zo7atXGl7&#10;/gkK0xI9PTpPxajtuW85MeZG/+WHl/N9na01r0MGbQMFZEYUkdlQQGZEcVbbD0ZpqR1HZCYUelWC&#10;EZkNRGkpCsiMKPiqgGKvCiggM6IoLUURmQ0FZEYUpaUoIrOhKC1FAZlNB21+FHxV0NOjfhSR2VCU&#10;lhhvUpSWoigtRVFaggIyI4rSUhSlpWZHbRSlpapGbRSQGXXU5reOx6woSktQRGbTUZsfRWkpishs&#10;KEpLUZSWojAtQUFaigIyIwrIbCpPj3bU5jY7arMHbdfefml56U+8Y/lL7/q/l3OP9XW21rQOHbQN&#10;FJDZUEBmRAGZEcVZbT8YpSV2HJHZUOhVBQZkRhClpSggs6HYqwoKviqggMyIorQEBWRGFJAZUZSW&#10;oIDMiKK0FEVkNh21+VHwVUFHbW7reMyKwrTEeJOitBRFaQmK0lIUkBlRlJagIC1VdXp06Khtnp4e&#10;9VvHY0YUpaUoIrM5RNRGAZkRBWRGFKUlKCAzoigtRVFagqK0ROUrbQNFZDaVo7bZ86M9PTpPtStt&#10;V99yYfm6X7lv+cFPf2a56SGIaFprDs9E0DZQRGZDAZkRBWQ2FGa1/WCUltpxRGZDsVcVGJAZQZSW&#10;oIDMiGKvCij2qoICMhuK0lIUkBlRQGZDUVqKAjIjitISFJAZddTmR8HXsas8PTpQRGazjsesKExL&#10;jDcpSktQlJaiKC1FAZkNRWkpitJSVaO2LQRtAwVkRh21ua3jMSuK0lIUkZlUvtI2UEBmQ1FaigIy&#10;I4rSEhSlpShMS/T0qN8WorbZQdswO2gbOmqbp0rUdt1bLi3Xn/z8L//NR3putDW7Dtr+OArIbCgg&#10;M6I4q+0Ho7TUjiMyG4q9qsCAzAaitBQFZEYUfFVAsVcVFJHZUJSWooDMhgIyI4rSUhSQ2VCUlqKA&#10;zKijNj+Kvo5d5aiNAjKjdTxmRFFaiqK0FEVpKYrSUhSR2VCUlqIoLbWFqK3qlbaBAjKbnh71W8dj&#10;VhSlpSgkM+npUT+K0lIUkNlQlJaiKC1FYVqioza/2VFbT4+6VZ0eHWZHbWnQds1tF5eX/dQ7l++9&#10;7xPLuUd7brQ1tWcqaBsoIDOiiMyGAjIjirPafjBKS+04IjOh0KsSjMhsIEpLUUBmRMFXBRR7VUAB&#10;mRFFaSmKyGwoIDOiKC1FEZkNRWkpCshsOmjzo+Crgp4e9aOIzIaitMR4k6K0FEVpKYrSEhSQGVGU&#10;lqIoLTU7aqMoLVU1aqOAzKijNr91PGZEQVqKIjKbjtr8KEpLUURmQ1FaiqK0FIVpCQrSUhSQGVFA&#10;ZtPTo3N11DbP7KjNdqXtqpsvLF//6/ctZx76HAc0rTWPZzJoGyggs6GAzIgCMiOKs9p+MEpL7Dgi&#10;s6HQqwoMyIwgSktRQGZDsVcVFHxVQAGZEUVpCQrIjCggM6IoLUEBmRFFaSmKyGw6avOj4OvY9fQo&#10;R2Qm63jMisK0xHiTorQURWkJitJSFJAZUZSWoCAtVXV6dOiobZ6eHvVbB2RGFKWlKCKzOUTURgGZ&#10;EQVkRhSlJSggM6IoLUVRWoKitETlK20DRWQ2VaO2nh51O+bp0evuvLS88G13L9/927+/nP9Cz422&#10;pvdMB20DRWQ2FJAZUUBmQ2FW2w9GaakdR2Q2FHtVgQGZEURpCQrIjCj2qoBiryooILOhKC1FAZkR&#10;BWQ2FKWlKCAzoigtQQGZUUdtfhR9HbuO2jgkM1nHY1YUpiXGmxSlJShKS1GUlqKAzIaitBRFaamq&#10;UdsWgraBAjKbvtLmt47HrChKS1FEZlL5SttAAZkNRWkpCsiMKEpLUJSWojAt0dOjfluI2np6dK6O&#10;2uZ5ulHbNbdeXF759nctb/jIJ5ezPTfaml8HbV8eBWQ2FJAZUZzV9oNRWmrHEZkNxV5VYEBmA1Fa&#10;igIyIwq+KqDYqwqKyGwoSktRQGZDAZkRRWkpCshsKEpLUUBm1FGbH0Vfx65y1EYBmdE6HjOiKC1F&#10;UVqKorQURWkpishsKEpLUZSW2kLUVvVK20ARmU1HbX7reMyKorQUhWQmPT3qR1FaigIyG4rSUhSl&#10;pShMSxwiaqOAzIgCMqPZUdtWpkerRm1Vp0eH2VHb0w3avjg3+mvvX848/LnlpocgnmmtuVyJoG2g&#10;gMyIIjIbCsiMKM5q+8EoLbXjiMyEQq9KMCKzgSgtRQGZEQVfFVDsVQEFZEYUpaUoIrOhgMyIorQU&#10;RWQ2FKWlKCCz6aDNj4KvCrYStVGUlqKAzIgiMhuK0hLjTYrSUhSlpShKS1BAZkRRWoqitERPj7pR&#10;QGbUUZvfOh4zoiAtRRGZTUdtfhSlpSgis6EoLUVRWorCtARFaSkKyIwoILOpOj063qs6P1o1aruS&#10;V9quu+PS8qIfunv5r/7d/cv5x3tutLVNuFJB20ABmQ0FZEYUkBlRnNX2g1FaYscRmQ2FXlVgQGYE&#10;UVqKAjIbir2qoOCrAgrIjChKS1BAZkQBmQ0FaSkKyIwoSktRRGbTUZsfBV/HrqdHOSIzWcdjVhSm&#10;JcabFKWlKEpLUJSWooDMiKK0BEVpqY7a3CggM9pC1DaiKYq9qlgHZEYUpaUoIrM5RNRGAZkRBWQ2&#10;FKSlKCAzoigtRVFagqK0ROXp0YEiMpuqUVvVoG3o6dF5nkrUdvWtF5dX/ex7ljd+7MHlzCM9N9ra&#10;JlzJoG2giMyGAjIjCshsKMxq+8EoLbXjiMyGYq8qMCAzgigtQQGZEcVeFVDsVQUFZDYUpaUoIDOi&#10;iMyGorQUBWRGFKUlKCAz6qjNj6KvY9dRG4dkJut4zIrCtAQFaSmK0lIUpaUoILOhKC1FUVqqatS2&#10;haBtoIDMpq+0+a3jMSuK0lIUkZlUvtI2UERmQ1FaigIyI4rSEhSlpShMS1SO2iggM9pC1NbTo3N1&#10;1DbPk0Vtz33L5eXa2y4uf+Z//uBy7tG+ztbaZnTQ9tRQQGZDAZkRxVltPxilpXYckdlQ7FUFBmQ2&#10;EKWlKCAzouCrAoq9KqCAzIiitBQFZDYUkBlRlJaigMyGorQUBWRGHbX5UfR17CpHbRSQGVFAZkNR&#10;WmK8SVFaiqK0FEVpKYrIbChKS1GUltpC1Fb1SttAEZlNR21+63jMiqK0BEVkNj096kdRWooCMhuK&#10;0lIUpaUoTEscImqjgMyIAjKj2VHbVqZHq0ZtVadHh9lR25MFbdfecenk94d7ltdduH85/4VHOJxp&#10;rflc6aBtoIDMiCIyGwrIjCjOavvBKC2144jMhEKvSjAis4EoLUUBmREFXxVQ8FUBBWRGFKWlKCKz&#10;oYDMiKK0FEVkNhSlpSggs+mgzY+Crwq2ErVRlJaigMxoHZAZUZiWGG9SlJaiKC1FUVqCAjIjitJS&#10;FKUlenrUjQIyo47a/NbxmBFFaSmKyGw6avOjKC1FEZkNRWkpitJSFKYlKEpLUUBmRAGZTdXp0fFe&#10;1fnRqlHbM3ml7epbLi6v2b13+f4HPrWcebjnRlvbDEPQNlBAZkMBmREFZEYUZ7X9YJSW2HFEZkOh&#10;VxUYkBlBlJaigMyGYq8qKPiqgAIyI4rSEhSQGVFAZkNBWooCMiOK0lIUkdl01OZHwdex6+lRjshM&#10;1vGYFYVpifEmRWkpitISFKWlKCAzoigtQVFaqqM2NwrIjLYQtY1oimKvKtYBmRFFaSmKyGwOEbVR&#10;QGZEAZkNBWkpCsiMKEpLUZSWoCgtUXl6dKCIzKZq1FY1aBt6enSeddQ25kafd+el5dv/5YeX84/3&#10;3Ghrm2IJ2gaKyGwoIDOigMyGwqy2H4zSUjuOyGwo9qoCAzIjiNISFJAZUexVAcVeVVBAZkNRWooC&#10;MiOKyGwoSktRQGZEUVqCAjKjjtr8KPo6dh21cUhmso7HrChMS1CQlqIoLUVRWooCMhuK0lIUpaWq&#10;Rm1bCNoGCshs+kqb3zoes6IoLUURmUnlK20DRWQ2FKWlKCAzoigtQVFaisK0ROWojQIyoy1EbT09&#10;OldHbfN8adQ25kZv+LF7l9ff+/Hl3GMdtLW2KR20PX0UkNlQQGZEcVbbD0ZpqR1HZCYUelWCAZkN&#10;RGkpCsiMKPiqgGKvCiggM6IoLUUBmQ0FZEYUpaUoILOhKC1FAZlRR21+FH0du8pRGwVkRhSQ2VCU&#10;lhhvUpSWoigtRVFaiiIyG4rSUhSlpWZHbRSkpapeaRsoIrPpqM1vHY9ZUZSWoIjMpqdH/ShKS1FA&#10;ZkNRWoqitBSFaYlDRG0UkBlRQGY0O2rbyvRo1ait6vToMDtq+9KgbcyNvnbMjX7y0z032trWmIK2&#10;gQIyI4rIbCggM6I4q+0Ho7TUjkMyEwq9KsGIzAaitBQFZEYUfFVAwVcFFJAZUZSWoojMhgIyI4rS&#10;EhSQGVGUlqKAzKaDNj8KvirYStRGUVqKAjKjdUBmRGFaYrxJUVqKorQURWkJCsiMKEpLUZSW6OlR&#10;NwrIjDpq81vHY0YUpaUoIrPpqM2PorQURWQ2FKWlKEpLUZiWoCgtRQGZEQVkNlWnR8d7s+dH+0rb&#10;XLOjtkNdaXvuWy4t15/8/M7/7SPL+b7O1tr22IK2gQIyGwrIjCggs6Ewq+0Po7TEjiMyGwq9qsCA&#10;zAiitBQFZDYUe1VBwVcFFJAZUZSWoIDMiAIyG4rSUhSQGVGUlqKIzKajNj8Kvo5dT49yRGayjses&#10;KExLjDcpSktQkJaiKC1FAZkRRWkJitJSHbW5UUBmtIWobURTFHtVsQ7IjChKS1FEZnOIqI0CMiMK&#10;yGwoSEtRQGZEUVqKorQERWmJytOjA0VkNlWjttlB29BR2zxbmR695vaLy8t+6p3L977/E8u5R/s6&#10;W2ubYwzaBorIbCggM6KIzIbCrLYfjNJSO47IbCj2qgIDMiOI0hIUkBlR7FUBxV5VUEBmQ1FaigIy&#10;I4rIbChKS1FAZkRRWoICMqOO2vwo+jp2HbVxSGayjsesKExLUJSWoigtRVFaigIyG4rSUhSlpapG&#10;bVsI2gYKyGz6SpvfOh6zoigtRRGZSeUrbQNFZDYUpaUoIDOiKC1BUVqKwrRE5aiNAjKjLURtPT06&#10;V0dtczzn5gvLa3/1fctNn/nMctNDEMu01tw6aMtQQGZDAZkRxVltPxilpXYckZlQ6FUJBmQ2EKWl&#10;KCAzouCrAoq9KqCAzIiitBQFZDYUkBlRlJaigMyGorQUBWRGHbX5UfR17Hp61I8CMhuK0hLjTYrS&#10;UhSlpShKS1FEZkNRWoqitNTsqI2CtFTVK20DRWQ2HbX5reMxK4rSEhSR2fT0qB9FaSkKyGwoSktR&#10;lJaiMC1xiKiNAjIjCsiMZkdtW5kerRq1VZ0eHWZFbdfeeWm5/m/dvfz5/+P3lvOP99xoa5tkDdoG&#10;CsiMKCKzoYDMiOKsth+M0lI7DslMKPSqBCMyG4jSUhSQ2VDsVQUFXxVQQGZEUVqKIjIbCsiMKEpL&#10;UEBmRFFaigIymw7a/Cj4qqCjNr91QGZEYVpivElRWoqitBRFaQkKyIwoSktRlJbo6VE3CsiMOmrz&#10;W8djRhSlpSgis+mozY+itAQFZEYUpaUoSktRmJagKC1FAZkRBWQ2VadHx3uz50f7Sttcs6O2WUHb&#10;VbdeXF7+9nctb/jQAz032tpWmYO2gQIyGwrIjCggs6Ewq+0Po7TEjiMyI4q9KsCAzAiitBRFZDYU&#10;e1VBwVcFFJAZUZSWoIDMiAIyG4rSUhSQGVGUlqKIzKajNj8Kvo5dT49yRGayjsesKExLjDcpSktQ&#10;kJaiKC1FAZkRRWkJitJSHbW5UUBmtIWobURTFHtVsQ7IjChKS1FEZnOIqI0CMiMKyGwoSktRQGZE&#10;UVqKorQERWmJytOjA0VkNlWjttlB29BR2zzWK23PvvnC8vW//v7l7EOf67nR1rbKHrQNFJHZUEBm&#10;RBGZDYVZbT8YpaV2HJAZUfBVAQZkRhClJSggM6LYqwKKvaqggMyGorQUBWRGFJHZUJSWGnEXRWQ2&#10;6yAtRQGZUUdtfhR9HbuO2jgkM1nHY1YUpiUoSktRlJaiKC1FAZkNRWkpitJSVaO2LQRtAwVkNn2l&#10;zW8dj1lRlJaiiMyk8pW2gSIyG4rSUhSQGVGUlqAoLUVhWqJy1EYBmdEWoraeHp1rC1HbCNAoTEsk&#10;Uds1d15avuptdy/f9dv399xoa1vWQds8FJDZUEBmRHFW2w9GaakdB2Q2FHtVgQGZDURpKQrIjCj4&#10;qoBirwooIDOiKC1FAZkNBWRGFKWlRuBFEZnJOkibgQIyo47a/Cj6OnY9PepHAZkNRWmJ8SZFaSmK&#10;0lIUpaUoIrOhKC1FUVpqdtRGQVqq6pW2gSIym47a/NbxmBVFaQmKyGxecoKitBQFZDYUkBlRlJai&#10;gMyGorQURWkpCtMSh4jaKCAzooDMaHbUtpXp0apR21amR01R23+aG/3wJ5ezPTfa2nZtIWgbKCAz&#10;oojMhgIyI4qz2n4wSkvtOCKzodirCozIbCBKS1FAZkOxVxUUfFVAAZkRRWkpishsKCAzoigtMeIu&#10;ishs1kHaDBSQ2XTQ5kfBVwUdtfmtAzIjCtMS402K0lIUpaUoSktQQGZEUVqKorRET4+6UUBm1NOj&#10;fut4zIiitBRFZDYdtflRlJaggMyIorQURWkpCtMSFKWlKCAzooDMpur06Hhv9vzoZq60naCIzGb2&#10;/Og+Qdu1b7m8XHPbxeVP/5PfXc6NmK3nRlvbrq0EbQMFZDYUkBlRQGZDYVbbH0ZpiR0HZEYUe1WA&#10;AZkRRGkpishsKPaqgoKvCiggs6EgLUUBmREFZDYUpaVG3EURmc06SJuBIjKbjtr8KPg6dj09yhGZ&#10;yToes6IwLTHepCgtQUFaiqK0FAVkRhSlJShKS3XU5kYBmVFHbX7rgMyIorQURWQ2h5gfpYDMiAIy&#10;G4rSUhSQGVGUlqIoLUFRWqKnR/2qRm2zg7aho7Z5Zgdtw9ON2q6+49Lyoh+6Z3ndxY8t57/wCEcy&#10;rbVt+GLQ9msckNlQQGZEAZkRRWQ2FGa1/WCUltpxQGZEwVcFGJAZQZSWoIDMiGKvCij2qoIiMhuK&#10;0lIUkBlRRGZDUVpqxF0Ukdmsg7QUBWRGHbX5UfR17Dpq45DMZB2PWVGYlqAoLUVRWoqitBQFZDYU&#10;paUoSkttIWqrGrQNFJDZ9PSo3zoes6IoLUURmckhgraBAjIjishsKEpLUUBmRFFagqK0FIVpiY7a&#10;/LYQtfX06FzjOykkM7nS06PPufXi8sqfe/fyxvsfXM480nOjrW3afwraOmqbigIyGwrIjCjOavvB&#10;KC2144DMhmKvKjAgs4EoLUUBmREFXxVQ7FUBBWRGFKWlKCCzoYDMiKK01Ai8KCIzWQdpM1BAZtRR&#10;mx9FX8eup0f9KCCzoSgtMd6kKC1FUVqKorQURWQ2FKWlKEpLzY7aKEpLddTm1lGb3zoes6IoLUER&#10;mU1Pj/pRlJaigMyGorQURWkpCtMSh4jaKCAzooDMaHbUtpXp0apR2xaCtuFKRW1jbvS6Oy8u3/a/&#10;fmg5O+ZGKZBprW3H1oK2gQIyI4rIbCggM6I4q+0Ho7TUjiMyG4q9qsCIzAaitBQFZDYUe1VBwVcF&#10;FJAZUZSWoojMhgIyI4rSEiPuoojMZh2kzUABmU0HbX4UfFXQUZvfOiAzojAtMd6kKC1FUVqCgrQU&#10;BWRGFKWlKEpL9PSoGwVkRj096reOx4woSktRRGZT+VIbBWRGFKUlKCAzoigtRVFaisK0BEVpKQrI&#10;jCggs6k6PXqIqK2nR+eaPT/6VIK2MTf6kh+7Z3n9vR9fzj3ec6Otbd4fC9o6apuKAjIjCshsKMxq&#10;+8MoLbHjgMyIYq8KMCAzgigtRRGZDcVeVVDwVQEFZDYUpKUoIDOigMyGorTUiLsoIrNZB2kzUERm&#10;01GbHwVfx66nRzkiM1nHY1YUpiXGmxSlJShKS1GUlqKAzIiitARFaamO2twoIDPqqM1vHZAZUZSW&#10;oojMpKdH/ShKS1FAZkRRWoqitARFaYmeHvWrGrVdf4LCtERPj84zO2gbvlLU9pxbLi6v/qX3Ld//&#10;yU8vZx7uC22tbd6poG0jURsFZEYUkBlRRGZDYVbbD0ZpqR0HZEYUfFWAAZkRRGkJCsiMKPaqgGKv&#10;Kigis6EoLUUBmRFFZDYUpaVG3EURmc06SEtRQGbUUZsfRV/HrnLURgGZ0Toes6IwLUFRWoqitBRF&#10;aSkKyGwoSktRlJbaQtRWNWgbKCCz6elRv3U8ZkVRWopCMpPK06MDRWQ2FKWlKCAzoigtQVFaisK0&#10;REdtfluI2np6dJ6eHj0ds31xbvSOi8u3/csPL+cff5jjmNbatmDQ1lHbVBSQ2VBAZkRxVtsPRmmp&#10;HQdkNhR7VYEBmQ1EaSkKyIwo+KqAYq8KKCAzoigtRQGZDQVkRhSlpUbgRRGZyTpIm4ECMqOO2vwo&#10;+jp2PT3qRwGZDUVpifEmRWkpitJSFKWlKCKzoSgtRVFaanbURlFaqqM2t47a/NbxmBVFaQmKyGwq&#10;R20UkBlRlJaigMyGorQURWkpCtMSh4jaKCAzooDMaHbUVnV6dNhC1LaV6dFnKmq7+vZLy0v/3juW&#10;v/Suf99zo60diy0HbQMFZEYUkdlQQGZEcVbbD0ZpqR1HZDYUe1WBEZkNRGkpCshsKPaqgoKvCigg&#10;M6IoLUURmQ0FZEYUpSVG3EURmc06SJuBAjKbDtr8KPiqoKM2v3VAZkRhWmK8SVFaiqK0BAVpKQrI&#10;jChKS1GUlujpUTcKyIx6etRvHY8ZUZSWoojMpqM2P4rSEhSQGVGUlqIoLUVhWoKitBQFZEYUkNlU&#10;nR49RNS2lenRqlEbBW3PvvnC8tpfuW/5wU9/ZrnpYQhjWmvb82WDtgECMiMKyGwoIDOigMyGwqy2&#10;P4zSEjsOyIwo9qoAAzIjiNJSFJHZUOxVBQVfFVBAZkNBWooCMiMKyGwoSkuNuIsiMpt1kDYDRWQ2&#10;HbX5UfB17CpPjw4UkNms4zErCtMS402K0hIUpaUoSktRQGZEUVqCorRU1aitr7TN1VGb3zogM6Io&#10;LUURmckNJyhIS1FAZkQBmQ1FaSkKyIwoSktRlJagKC0xrrS95ASFaQkKyGwoIDOqGrVdf4LCtERH&#10;bfNcd4LCtMSXRm3XvuXS8ty3XF6+8998ZHnTF3putLWj8aRB2wABmQ0FZEYUkBlRRGZDYVbbD0Zp&#10;qR0HZEYUfFWAAZkRRGkJCsiMKPaqgGKvKigis6EoLUUBmRFFZDYUpaVG3EURmck6RpuBAjKjjtr8&#10;KPo6dpWjNgrIjNbxmBWFaQmK0lIUpaUoSktRQGZDUVqKorTUFqK2qlfaBgrIbHp61G8dj1lRlJai&#10;kMyk8pW2gSIyG4rSUhSQGVGUlqAoLUVhWqpq1PY1EJAZbSFq6+nRecY3UkRmc8jp0atuv7h87U+9&#10;c/ne+z6xnHv0IQ5jWmvb8xWDtgEiMhsKyIwoILOhgMyI4qy2H4zSUjsOyGwo9qoCAzIbiNJSFJAZ&#10;UfBVAcVeFVBAZkRRWooCMhsKyIwoSkuNwItCMpN1kDYDBWRGHbX5UfR17Hp61I8CMhuK0hLjTYrS&#10;UhSlpShKS1BAZkRRWoqitNTsqI2itFRHbW4dtfmt4zEritISFJHZ9PSoH0VpKQrIbChKS1GUlqIo&#10;LTU7aqOAzKhq1FZ1enTYQtRWdXp0GG+OudGv+0fvX86OAOahVRDTWtuuYwnaBgrIjCgis6GAzIji&#10;rLYfjNJSO47IbCj2qgIjMhuI0lIUkNlQ7FUFBV8VUEBmRFFaggIyIwrIjChKS4y4iyIym3WQNgMF&#10;ZDYdtPlR8FVBR21+64DMiMK0xHiTorQURWkJitJSFJAZUZSWoigtUXV6dNhC1EYBmdEWorYbT1Ds&#10;VQUFZDYUpaUoIrPpqM2PorQEBWRGFKWlKEpLUZSWqHqlbdhC1FZ1evQQUVtPj841O2q7+s7Ly1e9&#10;7e7lu377/uX8Fx7hKKa1tk1PKWgbICAzooDMhgIyIwrIbCjMavvDKC2x44DMiGKvCjAgM4IoLUUR&#10;mQ3FXlVQ8FUBBWQ2FKWlKCAzooDMhqK01Ii7KCKzWQdpM1BEZtNRmx8FX8eu8vToQAGZzToes6Iw&#10;LTHepCgtQVFaiqK0FAVkRhSlJShKS1WN2vpK21xbiNpGNEWxVxXrgMyIorQURWQmN5ygIC1FAZkR&#10;BWQ2FKWlKCAzoigtRVFagqK0VE+PulWN2q4/QWFaoqO2ea47QWHavp5926Xl5f/w3csbPvzAcrbn&#10;Rls7Lk85aBsgILOhgMyIAjKbP3uCIjIbCrPafjBKS+04IDOi4KsCDMiMIEpLUEBmRLFXBRR7VfCN&#10;Jygis6EoLUUBmc03nqCIzIaitNSIuygiM1nHaDNQQGbUUZsfRV/HrnLURgGZzStPrOMxKwrTEhSl&#10;pShKS7ziBEVpKQrIbChKS1GUltpC1Fb1SttAAZlNT4/6reMxK4rSUhSSmRziSttLTlBAZjO+kyIy&#10;G4rSEl9zggIyGwrSUhSlpShKS3XU5raFqK2nR+cZ30gRmc3MK21/4uaLy2v/0QeWsw99rudGWzs2&#10;TytoGyAis6GAzIgiMhsKyIwozmr7wSgtteOAzIZiryowILOBKC1FAZkRBV/H7ptOUPBVAQVkRhSl&#10;pSgis6GAzIiitNQIvCgkM1kHaTNQQGbUUZsbBV8V9PSo21aiNorSEuNNitJSFKYlDhG1UUBm88oT&#10;FKWlKEpLzY7aKEpLjLCroza3jtr81vGYFUVpCYrIbCpHbRSQGVGYlqgatb3kBEVpKYrSUrOjNgrI&#10;jKpGbVWnR4ctRG2VpkevGnOjP3Tv8hf+3f3L+ccf5iCmtbZdxxi0DRSQGVFEZrKVK20DxVltPxil&#10;pXYckdlQ7FUBBmRGEKWlKCCzoeCrgqpR21autA0UpSUoILPZypW2gaK0xIi7KCKzWQdpM1BAZtNB&#10;mx8FXxV01ObWUdtcFKYlKEpLUURms5Worer06LCFqI0CMqMtRG03nqDYqwoKyGwoSktRRGZziKiN&#10;AjKbrVxpGyhMS1BAZkRhWmIrUVvVK23DFqK2qtOjh4jaenp0rjRqe9Ztl5ZX/Px7lzfe/+By5pGe&#10;G23t6DztoG2AgMyIAjIbishsenq0JozSEjsOyIwo+KoAAzIjiNJSFJHZUPBVQUdtbhSlpSgis+np&#10;Ub91kJaigMyoozY/Cr6OXeXp0YEiMpt1PGZFYVpivElRWoKitETl6dFDRG0UpSXGm1Wjtr7SNtcW&#10;orYRTVHsVcU6IDOiKC1FEZnJDScoSkv09OhcFKUltnKlbaAwLXGIqI2itMQNJ3p61OtFJ6pGbdef&#10;oDAt0VHbPNedoFDtqbj6rXcvz7nt0vIt//RDy7lHO2Zr7SjtFbQNEJDZUEBmRBGZTUdt9WCUltpx&#10;QGZEwVcFGJAZQZSWoIDMiIKvCij4qqCjNreO2tzWQdoMFJAZddTmR9HXsasctVFAZrOVK20DhWkJ&#10;itJSFKYlKkdt6yBtBgrTUluI2qpeaRsoILPp6VG/dTxmRVFaikIyk8rTox21uVGUlqIoLUVhWqqj&#10;NrctRG09PTrP+EaKyGz2vdI25kZf+MP3Lq+7+LHl/Bce4RimtbZtewdtA0RkNhSQGVFEZkMBmRHF&#10;WW0/GKWldhyQ2VDsVQUGZDYQpaUoIDOi4OvYVb3SNlBAZkRRWooiMhsKyIwoSkuNwItCMpN1kDYD&#10;BWRGHbW5UfBVQU+PuvX06FwUpiUOEbVRQGazlenRYXbURlFaYoRdHbW5ddTmt47HrChKS1BEZlM5&#10;aqOAzIjCtETVqG0r06PD7KiNAjKjnh6dp6O2eY55evRZt15aXrV73/I/PPCp5czDfaGttaN07EHb&#10;QAGZDQVkNlu50jZQnNX2g1FaascRmQ3FXhVgQGYEUVqKAjIbCr4q6OlRP4rSEhSQ2WzlSttAUVpi&#10;xF0Ukdmsg7QZKCCz6aDNj4KvCjpqc+uobS4K0xIUpaUoIrPZStRWdXp02ELURgGZ0RaithtPUOxV&#10;BQVkNhSlpSgiszlE1EYBmc1WrrQNFKYlKCAzojAtsZWoreqVtsEetVWeHj1E1NbTo3M9nahtzI1e&#10;c8el5dv+1YeXNz3+MIcwrbXti4K2AQIyI4rIbCgis+np0ZowSkvsOCAzouCrAgzIjCBKS1FEZkPB&#10;VwUUfFXQ06NuPT3qtw7SUhSQGXXU5kfB17GrPD06UERms47HrChMS4w3KUpLUJSWqDw9eoiojaK0&#10;xHizatTWV9rm2kLUNqIpir2qWAdkRhSlpSgiM7nhBEVpiZ4enYuitMRWrrQNFKYlKEhLUZSWuOFE&#10;T4+6VY3arj9BYVqio7Z5rjtB8Rp59p2Xlxf/+L3L6+/5+HL+8Z4bbe1oxUHbAAGZDQVkRhSR2XTU&#10;Vg9GaakdB2RGFHxVgAGZEURpCQrIjCj4OnaVp0c7anPrqM1tHaTNQAGZUUdtfhR9HbvKURsFZDZb&#10;udI2UJiWoCgtRWFaonLUtg7SZqAwLbWFqK3qlbaBAjKbnh71W8djVhSlpSgkM6k8PdpRmxtFaYnK&#10;06MDRWQ2HbXN09Oj84xvpIjM5qleafvi3OgvvW/5/k/23GhrR21K0DZARGZDAZkRRWQ2FJAZUZzV&#10;9oNRWmrHAZkNxV5VYEBmA1FaigIyI4q+jl3lqI0CMiOK0lIUkdlQQGZEUVpqBF4Ukpmsg7QZKCAz&#10;6qjNjYKvCnp61K2nR+eiMC1xiKiNAjKbrUyPDrOjNorSEiPs6qjNraM2v3U8ZkVRWoIiMpvKURsF&#10;ZEYUpiU6apuLorTU7KiNAjKjLURtPT061xaitmOZHr36rZe/eM3tO/7NR5fzj/XcaGtHrVLQNlBA&#10;ZkMBmc1WrrQNFGe1/WCUltpxRGZDsVcFGJAZQZSWooDMhoKvCqpGbVu50jZQlJaggMxmK1faBorS&#10;EiPuoojMZh2kzUABmU0HbX4UfFXQUZvbOh6zojAtMd6kKC1FYVqCorQURWQ2W4naqk6PDluI2igg&#10;M9pC1HbjCYq9qqCAzIaitBRFZDaHiNooILPZypW2gcK0BAVkRhSmJbYStVW90jbYo7YXneiobZ6e&#10;Hp3nK02PPvuOS8uNP/2u5fvu+4Pl3KMdtLV21KYFbQMEZEYUkdlQRGbT06P1YJCW2nFAZkTBVwUY&#10;kBlBlJaiiMyGgq8KKPiqoKdH3Xp61G8dpKUoIDPqqM2Pgq9jV3l6dKCIzKTy9Oh4k6K0BEVpicrT&#10;o4eI2ihKS4w3q0ZtfaVtri1EbSOaotirgnU8ZkVRWooiMpMbTlCUlujp0bkoSkts5UrbQGFagoK0&#10;FEVpiRtO9PSoW9Wo7foTFKYlOmqb58mutP3JWy4ur/219y83feYzy00PQQDTWjseU4O2AQIyGwrI&#10;jCgis+morR6M0lI7DsiMKPiqAAMyI4jSEhSQGVHwdewqT4921ObWUZvbOkibgQIyo47a/Cj6OnaV&#10;ozaKyGwqR20UpaUoTEtUjtrWQdoMFKalthC1Vb3SNlBAZtPTo37reMyKorQUhWQmladHO2pzoygt&#10;UXl6dKCIzKZq1NbTo27jGykis6GobcyNPvfEF+dGH+/rbK0dvelB2wARmQ0FZEYUkdlQQGZEcVbb&#10;D0ZpqR0HZDYUe1WBAZkNRGkpCsiMKPo6dpWjNgrIjChKS1FEZkMBmRFFaakReFFIZrIO0maggMyo&#10;ozY3Cr4q6OlRt61EbRSlJcabFKWlKExLHCJqo4DMZivTo8PsqI2itMQIu6pGbRSQGXXU5reOx6wo&#10;SktQRGZTOWqjgMyIwrRER21zUZSWmh21UUBmtIWoradH59pC1LaFK23DOmp79u2Xlq/9h+9e/vIH&#10;H+i50dYqqBq0DRSQ2VBAZrOVK20DxVltPxilpXYckdlQ7FUBBmRGEKWlKCCzoeCrgqpR21autA0U&#10;pSUoILPZypW2gaK0xIi7KCKzWQdpM1BAZtNBmx8FXxV01Oa2jsesKExLjDcpSktRmJagKC1FEZnN&#10;VqK2qtOjQ0dt82wharvxBMVeVVBAZkNRWooiMptDRG0UkNls5UrbQGFaggIyIwrTEoeI2ihIS1W9&#10;0jbYo7YXneiobZ6eHp3nuhNfGrT9iZsvLl/3Gx9Yzo6p0Z4bbe34HSRoGyAgM6KIzIYiMpueHq0H&#10;g7TUjgMyIwq+KsCAzAiitBRFZDYUfFVAwVcFPT3q1tOjfusgLUUBmVFHbX4UfB27ytOjA0VkJpWn&#10;R8ebFKUlKEpL9PToXBSlJcabVaO2LQRtAwVkRluI2kY0RbFXBet4zIqitBRFZCY3nKAoLdHTo3NR&#10;lJbYypW2gcK0BEVpKYrSEjec6OlRt6pR2/UnKExLdNQ2zxNX2q56y+Xl+r9zz/Jd/9f9y/nHH+H4&#10;pbV2XEbQ9m0UpM0AAZkNBWRGFJHZdNRWz6kgbYYdB2RGFHxVgAGZEURpCQrIjCj4OnaVp0c7anOj&#10;gMyIorTUCLwoIjNZB2kzUEBm1FGbH0Vfx65y1EYRmU3lqI2itBSFaYmqUVvl6dGBorRE1SttAwVk&#10;Nj096reOx6woSktRSGbS06N+FKYlenp0LgrTUh21uc2O2np61G18I0VkNiNqe9Ztl5aX/cy7l7/6&#10;kQeWs48+xPFLa+24jKDt23/tY0tHbX4UkdlQQGZEcVbbD0ZpqR0HZDYUe1WBAZkNRGkpCsiMKPo6&#10;dpWjNgrIjChKS1FEZlJ5enQYgReFZCbrIG0GCsiMOmpzo+Crgp4eddtK1EZRWmK8SVFaisK0xCGi&#10;NorIbCpHbRSlJUbYVTVqo4DMqKM2v3U8ZkVRWoIiMpuqUVvl6dGO2uaiKC01O2qjgMxoC1FbT4/O&#10;tYWobRPTo2+9e7nqtkvLt/wvv7uce+TzPTfaWhVPBG0Hi9ogIDOigMyGAjKbrVxpGyjOavvBKC21&#10;44jMhmKvCjAgM4IoLUUBmQ0FXxVUjdq2cqVtoCgtQRGZTeWobcRdFJHZrIO0GSggs+mgzY+Crwo6&#10;anNbx2NWFKYlxpsUpaUoTEtQlJaiiMxmK1Fb1enRoaO2ebYQtd14gmKvKiggs6EoLUURmc0hojaK&#10;yGwqR20UkBlRmJY4RNRGQVqq6pW2wR61vehER23z9PToHNfeeXl58Q/fu3zPxY8v5/9Dz422VsaX&#10;Bm0DRmkpCMiMKCKzoYjMpqdH68EgLbXjgMyIgq8KMCAzgigtRRGZDQVfFVDwVUFPj7ptJWqjKC01&#10;4i6KyGzWQVqKAjKjjtr8KPg6dpWnRweKyEwqT4+ONylKS1CUlqg6PTpQkJaiKC0x3qwatW0haBso&#10;IDPaQtQ2oimKvSpYx2NWFKWlKCIzueEERWmJrUyPbiVqoygtsZUrbQOFaQmK0lIUpSVuONHTo25V&#10;o7brT1CYluioLTeus73q59+7vPH+B5czj/TcaGtlrIO2nh71o4jMZkRtfxYiMhuKs9p+MEpL7Tgg&#10;M6LgqwIMyGwgSEtRQGZEwdexqzw92lGbGwVkRhSlpUbgRRGZyTpIm4ECMqOO2vwo+jp2laM2ishs&#10;KkdtFKWlKExLVI3aKk+PDhSlJapeaRsoILPp6VG/dTxmRVFaikIyk6rTowMFZEYUpiV6enQuCtNS&#10;HbW5zY7aenrUbXwjxWRX2pgbvea2S8uf/qcfWs492jFba6Wsg7aO2jgis6GIzGYLQdtAcVbbD0Zp&#10;qR0HZDYUe1WBEZkNRGkpCsiMKPo6dpWjNgrIjChKS1FEZlJ5enQYgReFZCbrIG0GCshsOmjzo+Cr&#10;gp4eddtK1EZRWmK8SVFaisK0xCGiNorIbCpHbRSlJUbYVTVqo4DMqKM2v3U8ZkVRWoIiMpuqUVvl&#10;6dGO2uaiKC01O2qjgMxoC1FbT4/OtYWozXil7Zo7Ly9f86P3Lv/13R9fzj/ec6OtlUJB28GiNgjI&#10;jCggs6GAzKijtnowSkvsOCAzotirAgzIjCBKS1FAZkPBVwVVo7atXGkbKEpLUERmUzlqG3EXRWQ2&#10;6yBtBorIbDpq86Pgq4KO2tzW8ZgVhWmJ8SZFaSkK0xIUpaUoIrM5RNRGQVpqC1faRtzVUZvbFqK2&#10;G09Q7FUFBWQ2FKWlKCKzOUTURhGZTeWojQIyIwrTEoeI2ihIS1W90jbYo7YXneiobZ6eHt3PVbde&#10;Wl77y/ctP/DJTy1nHu4Lba2V8uWCtgGjtBQEZEYUkdlQQGbU06O1YJSW2nFAZkTBVwUYkBlBlJai&#10;iMyGgq8KKPiqoKdH3bYStVGUlhpxF0VkNusgLUUBmVFHbX4UfB27ytOjA0VkJpWnR8ebFKUlKEpL&#10;VJ0eHShKS1GUlhhvVo3athC0DRSQGW0hahvRFMVeFazjMSuK0lIUkZnccIKitMRWpke3ErVRlJbY&#10;ypW2gcK0BEVpKYrSEjec6OlRr61EbbODtuH6ExSmJTpqe3quG+64tHz7v/rw8qbHH+bgpbV2vJ4s&#10;aOvpUT8KyGz6Sls9GKWldhyQGVHwVQEGZDYQpKUoIDOi4OvYVZ4e7ajNjQIyI4rSUiPwoojMZB2k&#10;zUABmVFHbX4UfR27ylEbRWQ2VadHB4rSUhSmJapGbVuZHh1vbiFqq3qlbaCAzKanR/3W8ZgVRWkp&#10;CslMqk6PDhSQGVGYlujp0bkoTEt01OZ2iKitp0fdxjdSYPZMu+aOy8tL/947l7/0rn+/nOu50dbq&#10;ebKgbeiozY8iMpuO2urBKC2144DMhmKvKjAis4EoLUUBmRFFX8euctRGAZkRRWkpishMKk+PDiPw&#10;opDMZB2kzUABmU0HbX4UfFXQ06NuVaO28SZFaSkK0xKHiNooIrOpHLVRlJYYYVfVqI0CMqOO2vzW&#10;8ZgVRWkJishsqkZtladHO2qbi8K0RE+PuvX06FxbiNoMV9qec8vF5et/7f3LD376M8tNPTfaWj1f&#10;KWgbMEhLQUBmRAGZDQVkRh211YNRWmLHAZkRxV4VYEBmBFFaigIyGwq+KqgatW3lSttAUVqCIjKb&#10;ylHbiLsoIrNZB2kzUERm01GbHwVfFXTU5raOx6woTEuMNylKS1GYlqAoLUURmc0hojaK0lJVp0eH&#10;jtrm2ULUduMJir2qoIDMhqK0FEVkNoeI2igis6kctVFAZkRhWuIQURtFaYnKV9oGe9S2lenRYQtR&#10;W0+PfmXXvfXy8vwT3/lvP9pzo61V9VSCtspX2gaKyGwoIDPaQtRGYVbbD0ZpqR0HZEYUfFWAAZkR&#10;RGkJCsiMKPiqgIKvCnp61G0rURtFaakRd1FEZrMO0lIUkBl11OZHwdexqzw9OlBEZrKVK20DhWmJ&#10;8SZFaQmK0hJVp0cHitJSFKUlxptVo7YtBG0DBWRGW4jaRjRFsVcF63jMiqK0FEVkJjecoCgtsZXp&#10;0a1EbRSlJbZypW2gMC1BUVqKwrRET4+6bSVqmx20DdefoDAt0VHbk7vmjkvL1/70u5bvve8Ty7lH&#10;+zpbayU9laBt6OlRPwrIbPpKWz0YpaV2HJAZUfBVAQZkNhClpSggM6Lg69hVnh7tqM2NAjIjitJS&#10;I/CiiMxkHaTNQAGZUUdtfhR9HbvKURtFZDZVp0cHitJSFKYlqkZtladHBwrTElWvtA0UkNn09Kjf&#10;Oh6zoigtRSGZSdXp0YECMiMK0xI9PToXhWmJjtrcDhG19fSo2/hGCs4O7dljbvTX37/c9JnPLjc9&#10;BKFLa+34PdWgbeiozY8iMpuO2urBKC2144DMhmKvKjAis4EoLUUBmRFFX8euctRGAZkRRWkpishM&#10;Kk+PDiPwopDMZB2kzUABmU0HbX4UfFXQ06NuVaO28SZFaSkK0xKHiNooIrOpHLVRlJYYYVfVqI0C&#10;MqOO2vzW8ZgRBWkpishsqkZtladHO2qbi8K0RE+PuvX06FxbiNqe6Stt177l8vJVb7tn+a7fuX85&#10;/1jPjbZW1tMJ2gYM0lIQkBlRQGZDAZlRR231YJSW2HFAZkSxVwUYkBlBlJaigMyGgq8KqkZtW7nS&#10;NlCUlqCIzKZy1DbiLorIbNZB2gwUkdl01OZHwdex6+lRDslM1vGYFYVpifEmRWkpCtMSFKWlKCKz&#10;OUTURlFaqur06NBR2zxbiNpuPEGxVxUUkdlQlJaiiMzmEFEbRWQ2laM2CsiMKExLHCJqoygtUflK&#10;22CP2rYyPTrMjtp6evSZcdXtl5ZX/ux7lr/6kQeWsz032lpdTzdoq3ylbaCIzIYCMqMtRG0UZrX9&#10;YJSW2nFAZkTBVwUYkBlBlJaggMyIgq8KKPiqoKdH3bYStVGUlhpxF0VkNusgLUUBmVFHbX4UfR27&#10;jto4JLPYypW2gcK0xHiTorQERWmJqtOjA0VpKYrSEuPNqlHbFoK2gQIym77S5reOx6woSktRRGZy&#10;wwmK0hJbmR7dStRGUVpiK1faBgrTEhSlpShMS/T0qNtWora+0jbXMxW1Pfvmi8s3/MYHlrOf/9xy&#10;pudGW6vr6QZtQ0+P+lFAZtNX2urBKC2144DMiIKvCjAgs4EoLUUBmREFX8eu8vRoR21uFJAZUZSW&#10;GoEXRWQm6yBtBgrIjDpq86Po69hVjtooIrOpOj06UJSWojAtUTVqqzw9OlCYlqh6pW2giMymoza/&#10;dTxmRVFaikIyk6rTowMFZEYUpiV6enQuCtMSh4jaKCAzqhq19fSo2/hGCtBmuvbOy8sL/+69y391&#10;18eW8194hCOX1loN+wRtw0GiNgjIjCggM6KIzKajtnowSkvtOCCzodirCozIbCBKS1FAZkTR17Gr&#10;HLVRQGZEUVqKIjKTytOjwwi8KCQzWQdpM1BAZtNBmx8FXxVsJWqjKC1FEZlN1ahtvElRWorCtMQh&#10;ojaKyGy2ErX19KgbBWRGHbX5reMxIwrSUhSR2VSN2ipPj3bUNheFaYmeHnWrOj1aOWo79JW2q267&#10;tLzq59+zvPFjDy5nH+m50dZK2zdoGzBKS0FAZkQBmQ0FZEYdtdWDUVpixwGZEcVeFWBAZgRRWooC&#10;MhsKviqoGrVt5UrbQFFagiIym54e9VsHaTNQRGbTUZsfBV/HrqdHOSQzWcdjVhSmJcabFKWlKExL&#10;UJSWoojM5hBRG0VpifFmR21uFJAZbSFqu/EExV5VUERmQ1FaiiIym0NEbRSR2VSdHh0oIDOiMC1x&#10;iKiNorRE5enRwR61bWV6dJgdtV1/gqK0RPXp0eveevdyzW2Xlj/zT393Ofdox2ytlZcEbZWnRweK&#10;yGwoIDPaQtRGYVbbD0ZpqR0HZEYUfFWAAZkRRGkJCsiMKPiqgIKvCnp61K2jNr91kJaigMyoozY/&#10;ir6OXUdtHJJZbOVK20BhWoKCtBRFaYmq06PDOkibgcK0xHizatS2haBtoIDMpq+0+a3jMSuK0lIU&#10;kZnccIKitMRWpkerRm1budI2UJiWoCgtRWFaonLUVnV6dJgdtfWVtrkOEbWNudEX/fC9y+sufrzn&#10;RltrWdA2VI7aKCAzooDMpq+01YNRWmrHAZkRBV8VYEBmA1FaigIyIwq+jl1Pj/pRlJaiiMyGAjIj&#10;itJSI/CiiMxkHaTNQAGZUUdtfhR9HbvKURtFZDY9PToXhWmJqlHbVqZHx5tbiNqqXmkbKCKz6ajN&#10;bx2PWVGUlqCIzKbq9OhAAZkRhWmJnh6di8K0xCGiNgrIjKpGbT096ja+kaK0xFW3Xlpe/YvvXf67&#10;f/+HPTfaWsuDtuEgURsEZEYUkBlRRGbTUVs9GKWldhyQ2VDsVQVGZDYQpaUoIDOi6OvY9fSoH0Vp&#10;KYrITLZypW2gKC01Ai8KyUzWQdoMFJDZdNDmR8FXBVuJ2ihKS1FEZtNR21wUpiUOEbVRRGazlait&#10;p0fdKCAz6qjNbx2PGVGUlqKIzKZq1LaVK20DhWmJjtrmojAt0dOjblWnRytHbTOvtI250efeeWn5&#10;tn/54eX8Yw9z3NJaq2VG0DZglJaCgMyIAjIbCsiMOmqrB6O0xI4DMiOKvSrAgMwIorQUBWQ2FHxV&#10;0FGbH0VpCYrIbHp61G8dpM1AEZlNR21+FHwdu54e5ZDMZB2PWVGYlhhvUpSWojAtQVFaiiIym0NE&#10;bRSlJcabHbW5UUBmtIWo7cYTFHtVQRGZDUVpKYrIbA4RtVFEZlN1enSggMyIwrTEIaI2itISladH&#10;B3vUtpXp0WF21Hb9CYrSEtWmR6+58/Jyw4/du7z+no8v5x/vudHW2olZQVvl6dGBIjIbCsiMthC1&#10;UZjV9oNR2gw7jshsKPiqAAMyI4jSEhSQGVHwVQEFXxVsJWqjKC1FEZlNR21+6yAtRQGZUUdtfhR9&#10;HbuO2jgks9jKlbaBwrQEBWkpitISVadHh3WQNgOFaYnxZtWobQtB20ABmU1fafNbx2NWFKWlKCIz&#10;ueEERWmJrUyPVo3atnKlbaAwLUFRWorCtETlqK3q9OgwO2rrK21zzYjannPrpeW1v/y+5fsf+NRy&#10;9uGeG22tnZgVtA2VozYKyIwoILPpK231YJA2w44jMhOKvarAgMwGorQUBWRGFHwdu6pX2gYKyIwo&#10;SktRRGZDAZkRRWmpEXhRRGayDtJmoIDMqKM2P4q+jl3lqI0iMpueHp2LwrRE1ahtK9Oj483ZURtF&#10;aamqV9oGishsOmrzW8djVhSlJSgis6k6PTpQQGZEYVqip0fnojAtcYiojQIyo6pRW0+Puo1vpEjt&#10;qbrurZeX57/17uU7/81Hl/OP99xoa+0/mhm0DQeJ2iAgM6KAzIgiMpuO2urBIG2GHYdkJhR7VYER&#10;mQ1EaSkKyIwo+jp2PT3qR1FaiiIyk61caRsoSkuMuIsiMpt1kDYDBWQ2HbT5UfBVwVaiNorSUhSR&#10;2XTUNheFaYlDRG0UkdlsJWrr6VE3CsiMOmrzW8djRhSlpSgis6katW3lSttAYVqio7a5KExL9PSo&#10;W9Xp0UNEbRWutF1zx6XlZT/9ruV77/uD5dxjHbS11v6j2UHbgFFaCgIyIwrIbCggM+rp0XowSEvt&#10;OCKzodirAgzIjCBKS1FAZkPBVwUdtflRlJagiMymp0f91kHaDBSR2XTU5kfB17Hr6VEOyUzW8ZgV&#10;hWmJ8SZFaQmK0lIUpaUoIrM5RNRGUVpivNlRmxsFZEZbiNpuPEGxVxUUkdlQlJaiiMzmEFEbRWQ2&#10;VadHBwrIjChMSxwiaqMoLVF5enSwR21bmR4dZkdt15+gMC0xIjmKyGz2jdqec8vF5Rt+/f3LTZ/+&#10;7HLTQxC1tNZqOkTQVnl6dKCIzIYCMqOO2mrBIG2GHUdkNhR8VYABmRFEaQkKyIwo+KqAgq8KthK1&#10;UZSWoojMpqM2v3WQlqKAzKijNj+Kvo5dR20cklls5UrbQGFagqK0FEVpiarTo8M6SJuBwrTEeLNq&#10;1LaFoG2ggMymr7T5reMxK4rSUhSRmdxwgqK0xFamR6tGbVu50jZQmJagKC1FYVqictRWdXp0mB21&#10;bWd69DijtjE3+rwT3/lvP7qc/0JfZ2utfYkRtH3br38cw7RE5aiNAjIjCshsenq0nlMx2iw7jshM&#10;KPaqAgMyG4jSUhSQGVHwdeyqXmkbKCAzoigtRRGZDQVkRhSlpUbgRRGZyTpIm4ECMqOO2vwo+jp2&#10;PT3q1tOjc1GYlqgatW1lenS8OTtqoygtVfVK20ARmU1HbX7reMyKorQERWQ2VadHBwrIjChMS/T0&#10;6FwUpiUOEbVRQGZUNWqrOj06bCFqGxOpFK59OVfffml5+dvfvfzlDz7Qc6OttT/uiaBtM1EbBGRG&#10;FJAZUURm01FbPaditFl2HJKZUOxVBUZkNhClpSggs6Hgq4KeHvWjKC1FEZnJVq60DRSlJUbcRRGZ&#10;zTpIm4ECMpsO2vwo+Kqgoza3jtrmojAtcYiojSIym61EbT096kYBmVFHbX7reMyIorQURWQ2VaO2&#10;rVxpGyhMS1BAZkRhWmIrUVtPj7pVnR49RNR2jFfann3zxeUbf+ODy9kxNdpzo621L/WlQdshojaM&#10;0lIQkBlRQGZDAZlRT4/WcypGm2HHEZkNxV4VYEBmBFFaiiIyGwq+KuiozY+itARFZDY9Peq3DtJm&#10;oIjMpqM2Pwq+jl1Pj3JIZrKOx6woTEuMNylKS1CUlqIoLUURmc0hojaK0hLjzY7a3CggM9pC1Hbj&#10;CYq9qqCIzIaitBRFZDaHiNooIrPp6VE/CtMSh4jaKEpLVJ4eHexR21amR4fZUdv1JyhMSxxT1Hbt&#10;Wy4vX/22e5bv/p37l/NfeISDltZaXYcO2ipPjw4UkdlQQGbUUVstp2K0WXYckdlQ8FUBBmRGEKUl&#10;KCAzouCrAgq+KthK1EZRWooiMpuO2vzWQVqKAjKjjtr8KPo6dh21cUhmsZUrbQOFaQmK0lIUpSWq&#10;To8O6yBtBgrTEuPNqlHbFoK2gQIym77S5reOx6woSktRRGZywwmK0hJbmR7tqM2PwrQERWkpCtMS&#10;laO2qtOjw+yoradH5/pKUdtVt19aXvkz717+6kceWM4++hAHLa21utZBW0dtc1FAZkQBmU1Pj9Zz&#10;KkabZccRmQnFXlVgQGYDUVqKAjIjCr6OXdUrbQMFZEYUpaUoIrOhgMyIorTUCLwoIjNZB2kzUEBm&#10;1FGbH0Vfx66nR916enQuCtMSVaO2rUyPjjdnR20UpaWqXmkbKCKz6ajNbx2PWVGUlqCIzKbq9OhA&#10;AZkRhWmJrURtFKUltjI9eoiojQIyo6pRW9Xp0WELUdvzT1DINlx34prbLi1/+p9+aDn7yOeXMz03&#10;2lpbo6BtM1EbBGRGFJAZUURm01FbPaditFl2HJKZUOxVBUZkNhClpSggs6Hgq4KeHvWjKC1FEZnJ&#10;Vq60DRSlJUbcRRGZzTpIm4ECMpsO2vwo+Kqgoza3jtrmojAtcYiojSIym61EbT096kYBmVFPj/pR&#10;QGZDUVqKIjKbqlHbVq60DRSmJSggM6IwLbGVqK2nR92qTo8eImrb+pW2a++8vLzoh+5dXnfx48ub&#10;/kPPjbbWwJcL2gYK0xIYpaUgIDOigMyGAjKjnh6t51SMNsOOIzIbir0qwIDMCKK0FEVkNhR8VdBR&#10;mxsFaSmKyGx6etRvHaTNQBGZTUdtfhR8VUABmRFFaSmKyGzW8ZgVhWmJ8SZFaQmK0lIUpaUoIrM5&#10;RNRGUVpivNlRmxsFZEYvO0EhmcmIpij2qmIdkBlRlJaiiMzmEFEbRWQ2PT3qR2Fa4hBRG0VpiZ4e&#10;ddvK9OgwO2q7/gSFaYktR21X3XZpefXPv2f5a7//4HL2kZ4bba2BZzJo6+lRPwrIjDpqq+VUjDbL&#10;jiMyGwq+KsCAzAiitAQFZEYUfFVAwVcFHbW5ddTmtw7SUhSQGXXU5kfB17HbypW2gaK0FEVkJlu5&#10;0jZQmJagKC1FUVqi6vTosA7SZqAwLTHe3ELUVjVoGyggs9lC0DaMaIpirwrW8ZgVRWkpishMbjhB&#10;UVpiK9OjHbX5UZiWoCgtRWFaoqM2t61EbT09Otc6arv6tkvLn/lnH1rOPdoxW2vty3iyoG2gMC3R&#10;UZsfBWQ2PT1az6kYbZYdR2QmFHtVgQGZDURpKQrIjCj4OnZVr7QNFJAZUZSWoojMhgIyI4rSUiPw&#10;oojMZB2kzUABmVFHbX4UfR27nh516+nRuShMS1SN2rYyPTrenB21UZSWGGFXR21uHbX5reMxK4rS&#10;EhSR2VSdHh0oIDOiMC2xlaiNorTEVqZHDxG1UUBmVDVqqzo9Omwhanv+iSditmvuvLx8zY/eu/zX&#10;d398Of+FnhttrX0ZXyloGyhMSxwkaoOAzIgCMiOKyGw6aqvnVIw2y45DMhOKvarAiMwGorQUBWQ2&#10;FHxV0NOjfhSlpSgiM9nKlbaBorTEiLsoIrNZB2kzUEBm00GbHwVfFXTU5tZR21wUpiUoSEtRRGaz&#10;laitp0fdKCAz2kLUduMJir2qoIDMhqK0FEVkNlWjtq1caRsoTEtQQGZEYVpiK1Fb1SttwxaitqrT&#10;o4eI2rZ2pe2qWy8tX/fL71t+4IFPLWcf7gttrbUv46kEbQOFaQmM0lIQkBlRQGZDAZlRT4/WcypG&#10;m2HHEZkNxV4VYEBmBFFaiiIyGwq+KuiozY2CtBRFZDY9Peq3DtJmoIjMpqM2Pwq+KqCAzIiitBRF&#10;ZDbreMyKwrTEeJOitARFaYnK06OHiNooSkuMNztqc6OAzGgLUduIpij2qmIdkBlRlJaiiMzkENOj&#10;A0VkNj096kdhWuIQURtFaYmeHnXbyvToMDtqu/4EhWmJrURtI2i77o5Ly7f/q48sb3r8YY5YWmtt&#10;uFJBW0+P+lFAZtRRWy2nYrRZdhyR2VDwVQEGZEYQpSUoIDOi4KsCCr4q6KjNraM2v3WQlqKAzKij&#10;Nj8Kvo7dVq60DRSlJSggs9nKlbaBwrQERWkpCtMSlaO2dZA2A4VpifHmFqK2qkHbQAGZTU+P+q3j&#10;MSuK0lIUkplUnh7tqM2PwrQERWkpCtMSHbW5bSVq6+nRea678/Lykh+7d3n9PR9fzj/ec6OttSfx&#10;VIO2gcK0REdtfhSQ2fT0aD2nYrRZdhyRmVDsVQUGZDYQpaUoIDOi4OvYVb3SNlBAZkRRWooiMhsK&#10;yIwoSkuNwIsiMpN1kDYDBWRGHbX5UfR17Hp61K2nR+eiMC1RNWrbyvToeHN21EZRWmKEXR21uXXU&#10;5reOx6woSktQRGZTOWqjgMyIwrTEVqI2itISW5kePUTURgGZUdWorer06GCP2q659eLyDb923/LX&#10;//DTy5meG22tPZmnE7QNFKYlDhK1QUBmRAGZEUVkNh211XMqRptlxyGZCcVeVWBEZgNRWooCMhsK&#10;viro6VE/itJSFJGZbOVK20BRWmLEXRSR2ayDtBkoILPpoM2Pgq8KOmpz66htLgrTEhSkpSgis9lK&#10;1NbTo24UkBltIWq78QTFXlVQQGZDUVqKIjKbqlHbVq60DRSmJSggM6IwLbGVqK3qlbZhC1Fb1enR&#10;Q0Rt5qDt+X/j8vJVJ/7c//7R5U1f6LnR1tpX8HSDtoHCtARGaSkIyIwoILOhgMyop0frORWjzbDj&#10;iMyGYq8KMCAzgigtRRGZDQVfFXTU5kZBWooiMpueHvVbB2kzUERm83UnKKRqHhR8VUABmRFFaSmK&#10;yGzW8ZgVhWmJ8SZFaQmK0hKVp0cPEbVRlJYYb1aN2vpK21xbiNpGNEWxVxXrgMyIorQURWQmN5yg&#10;KC1FEZlNT4/6UZiWOETURlFaoqdH3bYyPTrMjtquP0FhWsIatT33zkvLK376Xcv33vcHy7nHOmhr&#10;rX0FhqCtp0f9KCAz6qitllMx2iw7jshsKPiqAAMyI4jSEhSQGVHwVQEFXxV01ObWUZvbOkabgQIy&#10;o47a/Cj4OnZbudI2UJSWoIDMZitX2gYK0xIUpaUoTEtUjtrWQdoMFKYlxptbiNqqXmkbKCCz6elR&#10;v3U8ZkVRWopCMpPK06MdtflRmJagKC1FYVqioza3rURtPT26v2tuubh84z96//KDn/7scuYhiFda&#10;a+1L7RO0DRSmJTpq86OAzKanR+s5FaPNsuOIzIRiryowILOBKC1FAZkRBV/HruqVtoECMiOK0lIU&#10;kdlQQGZEUVpqBF4Ukpmsg7QZKCAz6qjNj6KvY9fTo249PToXhWmJQ0RtFJDZbGV6dLw5O2qjKC0x&#10;wq6O2tw6avNbx2NWFKUlKCKzqRy1UUBmRGFaYitRG0Vpia1Mjx4iaqOAzKhq1FZ1enQwRW3Pe+vl&#10;5UVvu2f5rt/5/eV8X2drrT0V+wZtA4VpiYNEbRCQGVFAZkQRmU1HbfWcitFm2XFIZkKxVxUYkdlA&#10;lJaigMyGgq8KenrUj6K0BAVkNlu50jZQlJYYcRdFZDbrIG0GCshsOmjzo+Crgo7a3Dpqm4vCtARF&#10;aSmKyGy2ErVVnR4dthC1UUBmtIWo7cYTFHtVQQGZDUVpKYrIbKpGbVu50jZQmJaggMyIwrTEVqK2&#10;qlfahi1EbVWnRw8RtZmCtuvuuLS8+ufevbzhIw8s5x7toK219hQkQdtAYVoCo7QUBGRGFJDZUEBm&#10;1NOj9ZyK0WbYcURmQ7FXBRiQGUGUlqKIzIaCrwo6anOjKC1FEZlNT4/6rYO0GSgis+mozY+Crwoo&#10;IDOiKC1FEZnNOh6zojAtMd6kKC1BUVqi8vToIaI2itIS482qUVtfaZtrC1HbiKYo9qpiHZAZUZSW&#10;oojM5IYTFKWlKCKz6elRPwrTEoeI2ihKS/T0qNtWpkeH2VHb9ScoTEtYorarb7m4/Knf/MBy5vOf&#10;67nR1tpTYwvaenrUjwIyo47aajkVo82y44jMhoKvCjAgM4IoLUEBmREFXxVQ8FVBR21uHbW5rWO0&#10;GSggM+qozY+Cr2O3lSttA0VpCQrIbLZypW2gMC1BUVqKwrRE5ahtHaTNQGFaYry5hait6pW2gQIy&#10;m54e9VvHY1YUpaUoJDOpPD3aUZsbRWkpitJSFKYlOmpz20rU1tOjT82YG33h2+5evuv/un85/4VH&#10;OFxprbW1NGgbKExLdNTmRwGZTU+P1nMqRptlxxGZCcVeVWBAZgNRWooCMiMKvo5d1SttAwVkRhSl&#10;pSgis6GAzIiitNQIvCgkM1kHaTNQQGbUUZsbBV8V9PSoW0+PzkVhWuIQURsFZDZbmR4db86O2ihK&#10;S4ywq6M2t47a/NbxmBVFaQmKyGwqR20UkBlRmJaoGrVtZXr0EFEbBWRGVaO2qtOjw5WM2q6949Ly&#10;mp9/z/LXfu+Ty9lHHuJwpbXW1mYEbQOFaYmDRG0QkBlRQGZEEZlNR231nIrRZtlxSGZCsVcFGJAZ&#10;QZSWooDMhoKvCnp61I+itAQFZDZbudI2UJSWGHEXRWQ26yBtBgrIbDpo86Pgq4KO2tw6apuLwrQE&#10;RWkpishsthK1VZ0eHbYQtVFAZrSFqO3GExR7VUEBmQ1FaSmKyGwOEbVRQGazlSttA4VpCQrIjChM&#10;S2wlaqt6pW3YQtRWdXr0EFHblQrann/iubdfWv7sP//Qcu7Rjtlaa0/DrKBtoDAtgVFaCgIyIwrI&#10;bCggM+rp0ZpOBWmpHUdkNhR8VYABmRFEaSmKyGwo+KqgozY3itJSFJHZ9PSo3zpIS1FAZtRRmx8F&#10;XxVQQGZEUVqKIjKbdTxmRWFaYrxJUVqCorRE5enRQ0RtFKUlxptVo7a+0jbXFqK2EU1R7FXFOiAz&#10;oigtRRGZyQ0nKEpL9PToXBSlJbZypW2gMC1xiKiNorRET4+6bWV6dJgdtV1/gsK0xJWI2p73lssn&#10;//7fs7zu4seXN/2HnhttrT0N5qCtp0f9KCAz6qitnlNB2gw7jshsKPiqAAMyI4jSEhSQGVHwVQEF&#10;XxV01OY2orZvhIjMhqK01Ai8KCIzWQdpM1BAZtRRmx8FX8duK1faBorSEhSQ2WzlSttAYVqCorQU&#10;hWmJylHbOkibgcK0xHhzC1Fb1SttAwVkNj096reOx6woSktRSGZSeXq0ozY3itJSFKWlKExLdNTm&#10;tpWoradH2bW3XVpeu3vv8t99/A97brS19vTMDNoGCtMSHbX5UUBm09OjNZ0K0mbYcURmQrFXFRiQ&#10;2UCUlqKAzIiCr2NX9UrbQAGZEUVpKYrIbLYQtA0UpaVG4EUhmck6SJuBAjKjjtrcKPiqoKdH3Xp6&#10;dC4K0xKHiNooILPZyvToeHN21EZRWmKEXR21uXXU5reOx6woSktQRGZTOWqjgMyIwrRE1ahtK9Oj&#10;h4jaKCAz6unReTpq++PG3Ojz77y0fPu/+nDPjbbWnr7ZQdtAYVriIFEbBGRGFJDZUEBm1FFbTaeC&#10;tBl2HJKZUOxVAQZkRhClpSggs6Hgq4KeHvWjKC1BAZlR1ahtxF0Ukdmsg7QZKCCz6aDNj4KvCjpq&#10;c+uobS4K0xIUpaUoIrPZStRWdXp02ELURgGZ0RaithtPUOxVBQVkNhSlpSgisznE/CgFZDZbudI2&#10;UJiWoIDMiMK0xFaitqpX2gZ71FZ5enS8N3t+9JkK2sbc6I0/fu/y+ns/vpx/vOdGW2tP0yGCtoHC&#10;tARGaSkIyIwoIrOhgMyop0drOhWkpXYckdlQ8FUBBmRGEKWlKCKzoeCrAgq+KujpUb+eHnVbB2kp&#10;CsiMOmrzo+CrAgrIjChKS1FEZrOOx6woTEuMNylKS1CUlqg8PXqIqI2itMR4s2rU1lfa5tpC1Dai&#10;KYq9qlgHZEYUpaUoIrOhKC3R06NzUZSW2MqVtoHCtAQFaSmK0hI9PepWOWp7wQkK0xLPRNR27W0X&#10;l2/4lfuW73/gU8vZh/tCW2vtadpK0NbTo34UkBl11FbPqSBthh1HZDYUfFWAAZkRRGkJCsiMKPg6&#10;dpWnRztq8+uozWsdpM1AAZlRR21+FHwdu61caRsoSktQQGazlSttA4VpCYrSUhSmJSpHbesgbQYK&#10;0xLjzS1EbVWvtA0UkNn09KjfOh6zoigtRRGZySGutHXUNheFaYmeHp2LwrRER21uW4natnClbTh0&#10;1DbmRr/jtz6yvOnxhzlWaa21J3OooG2gMC3RUZsfBWQ2PT1a06kgbYYdR2QmFHtVgQGZDURpKQrI&#10;jCj6OnaVozYKyIwoSktRQGZTdXp0GIEXhWQm6yBtBgrIjDpqc6Pgq4KeHnXr6dG5KExLHCJqo4DM&#10;ZivTo+PN2VEbRWmJEXZ11ObWUZvfOh6zoigtQRGZTeWojQIyIwrTEh21zUVhWuIQURsFZEZbiNqq&#10;XmkbthS1Pfctl5eX/dS7lv/mvZ9Yzj/WQVtrbQ+HDNoGCtMSB4naICAzooDMhgIyo47aajoVpM2w&#10;45DMhGKvCjAgM4IoLUUBmQ0FXxVUjdq2cqVtoCgtQQGZUdWobcRdFJHZrIO0GSggs+mgzY+Crwo6&#10;anNbx2NWFKYlxpsUpaUoTEtQlJaiiMxmK1Fb1enRYQtRGwVkRluI2m48QbFXFRSQ2VCUlqKIzOYQ&#10;URsFZDZbudI2UJiWoIDMiMK0xFaitqpX2gZ71FZ5enSYHbUdKmi75taLy5/6xx9YfvDTn11ueghC&#10;ldZa+0oOHbQNFKYlMEpLQUBmRBGZDQVkRj09Ws+pGG2GHUdkNhR8VYABmRFEaSmKyGwo+KqAgq8K&#10;enrUr6dH3dZBWooCMqOO2vwo+KqAAjIjitJSFJGZVJ4eHW9SlJagKC1ReXr0EFEbRWmJ8WbVqK2v&#10;tM21hahtRFMUe1WwjsesKEpLUURmQ1FaoqdH56IoLbGVK20DhWkJCtJSFKUlenrUrXLU9oITFKYl&#10;Zkdtz/8bl5cXvPXy8uf+7UeX81/o62yttT1tMWjr6VE/CsiMOmqr51SQNsOOIzIbCr4qwIDMCKK0&#10;BAVkRhR8HbvK06Mdtfl11Oa1DtJmoIDMqKM2Pwq+jt1WrrQNFKUlKCKzqRy1UZSWojAtUTlqWwdp&#10;M1CYlhhvbiFqq3qlbaCAzKanR/3W8ZgVRWkpishMKk+PdtTmRlFaovL06EARmU3VqG0LQdt4zz49&#10;+tw7Li2vfPu7l7/8wT9YzvXcaGttX89E0DZQmJboqM2PAjKbnh6t6VSQNsOOIzITir2qwIDMBqK0&#10;FAVkRhR9HbvKURsFZEYUpaUoILOpOj06jMCLQjKTdZA2AwVkRh21uVHwVUFPj7ptJWqjKC0x3qQo&#10;LUVhWuIQURsFZDZbmR4db86O2ihKS4ywq2rURgGZUUdtfut4zIqitARFZDaVozYKyIwoTEt01DYX&#10;hWmJQ0RtFJAZbSFq6+nRuWZFbVffcnH5pt/84HL2oc8vZ3putLW2r2cqaBsoTEscJGqDgMyIAjIb&#10;CsiMOmqr6VSQNsOOQzITir0qwIDMCKK0FAVkNhR8VVA1atvKlbaBorQEBWRGVaO2EXdRRGazDtJm&#10;oIDMpoM2Pwq+KuiozW0dj1lRmJYYb1KUlqIwLUFRWooiMputRG1bmR6lKC3VUds8W4jabjxBsVcV&#10;FJDZUJSWoojM5hBRGwVkNlu50jZQmJaggMyIwrTEIaI2itJSVa+0DfaobVxpoygtVTVqmxG0Pe+t&#10;l5cX/p17lu/6nfuX8194hCOV1lp7KrYctA0YpaUgIDOiiMyGAjKjnh6t51SMNsOOIzIbCr4qwIDM&#10;CKK0FEVkNhR8VUDBVwU9PerX06Nu6yAtRQGZUUdtfhR8VUABmRFFaSmKyEwqT4+ONylKS1CUlujp&#10;0bkoSkuMNylKS1GYlhhx1+xLbT09OtcWorYRTVHsVcE6HrOiKC1FEZkNRWmJnh6di6K0xFautA0U&#10;piUoSktRlJYYV9ooSktRQGazlelRitJSW4jaXnCCwrREGrVdd8el5dU/++7lDR/55HL20Yc4Ummt&#10;tafimQzaBorSEj096kcBmVFHbfWcCtJm2HFEZkPBVwUYkBlBlJaggMyIgq9jV3l6tKM2t54edVsH&#10;aTNQQGbUUZsfBV/HbitX2gaK0hIUkdlUjtooSktRmJaoGrVtaXqUorQUhWmJqtOjAwVkNj096reO&#10;x6woSktRRGbS06N+FKYlenp0LgrTEh21uY2obfb86BaCtvGebXr0ubdfWv7M//LB5abPf67nRltr&#10;mWc6aBsoTEt01OZHAZlNT4/WdCpIm2HHEZkJxV5VYEBmA1FaigIyI4q+jl3lqI0CMiOK0lIUkdl0&#10;1Oa2DtJmoIDMqKM2Nwq+KujpUbetRG0UpSXGmxSlpShMSxwiaqOIzGZLUdvs+VGK0hIj7KIoLdXT&#10;o/N01Oa3jsesKEpLUERmUzVqqzw92lHbXBSmJUbUNnt+lAIyoy1EbbODtqHq9OiwT9T2vLdcPvm/&#10;5t7ldRc/1nOjrbXclQjaBgrTEgeJ2iAgM6KAzIYCMqOO2mo6FaTNsOOQzIRirwowIDOCKC1FAZkN&#10;BV8VVI3atnKlbaAoLUEBmVHVqG3EXRSR2ayDtBkoILPpoM2Pgq8KOmpzW8djVhSmJcabFKWlKExL&#10;UJSWoojMZitR2+ygbaAwLTHiLorSUh21zbOFqO3GExR7VUEBmQ1FaSmKyGwOEbVRRGZTOWqjgMyI&#10;wrTEIaI2itJSs4O2gQIyI3vUVnl6dJgdte0TtF17+6XlNb/w3uWv3f/gcvaRnhttrYWOJWgbMEpL&#10;QUBmRBGZDQVkRj09Ws+pGG2GHUdkNhR8VYABmRFEaSmKyGwo+KqAgq8KenrUbwtRG0VpqRF3UURm&#10;sw7SUhSQGXXU5kfBVwUUkBlRlJaiiMyk8vToeJOitARFaYmq06MDBWkpitIS402K0lIUpiVG3DV7&#10;frSnR+faQtQ2oimKvSpYx2NWFKWlKCKzoSgtsZXp0a1EbRSlJbZypW2gMC1BUVqKorRET4+6VY7a&#10;XnCCwrTE043arrvt4vJf/LMP/VHM1nOjrbXUlQraBorSEj096kcBmVFHbfWcCtJm2HFEZkPBVwUY&#10;kNlAkJaigMyIgq9jV3l6tKM2t54edVsHaTNQQGbUUZsfBV/HbitX2gaK0hIUkdlUjtooSktRmJao&#10;GrVtaXqUorQUhWmJ2UHb0FHbPD096reOx6woSktRRGZSdXp0oIDMiMK0RE+PzkVhWqKjNrcRtc2e&#10;H91C0Dbeu5LTo897y90nv0/cu/zXd398eVPPjbbWZriSQdtAYVqiozY/Cshsenq0plNB2gw7jshM&#10;KPaqAiMyG4jSUhSQGVH0dewqR20UkBlRlJaiiMymoza3dZA2AwVkNh20+VHwVUFPj7ptJWqjKC0x&#10;3qQoLUVhWuIQURtFZDZbitpmz49SlJYYYRdFaameHp2noza/dTxmRVFagiIym6pRW+Xp0Y7a5qIw&#10;LTGittnzoxSQGW0hapsdtA0dtXHI9oRrb7u0fMOv3rd8/wOfWs4+3HOjrbUJrnTQNlCYljhI1AYB&#10;mREFZDYUkBl11FbTqSAtteOIzIZirwowIDOCKC1FAZkNBV8VVI3atnKlbaAoLUEBmVHVqG3EXRSR&#10;2ayDtBkoIrPpqM2Pgq8KOmpzW8djVhSmJcabFKWlKExLUJSWoojM5hBRG0VpqdlB20BhWmLEXRSl&#10;pTpqm2cLUduNJyj2qoICMhuK0lIUkdkcImqjiMymctRGAZkRhWmJQ0RtFKWlZgdtAwVkRvaorfL0&#10;6CGitqcStD3/zkvLd/zrjy7nH3+Yw5TWWnu6jjFoGzBKS0FAZkQRmQ0FZEY9PVrPqSBthh1HZDYU&#10;fFWAAZkRRGkpishsKPiqgIKvCnp61G8LURtFaakRd1FEZrMO0lIUkBl11OZHwVcFFJAZUZSWoojM&#10;pPL06HiTorQERWmJqtOjA0VpKYrSEuNNitJSFKYlRtw1e360p0fn2kLUNqIpir0qWMdjVhSlpSgi&#10;s6EoLbGV6dGtRG0UpSW2cqVtoDAtQVFaiqK0RE+Pum0lapsdtA0vOEFhWuLJorYxN3rjj9+7vP7e&#10;jy/nH++50dbaJIagbaAoLdHTo34UkNn0lbaaTgVpM+w4IrOh4KsCDMhsIEhLUUBmRMHXsas8PdpR&#10;m1tPj7qtg7QZKCAz6qjNj4KvY7eVK20DRWkJishsqk6PDhSlpShMS1SN2saVtieisZnWUVpqvElR&#10;WorCtMTsoG3oqG2enh71W8djVhSlpSgiM6k6PTpQQGZEYVqip0fnojAtcYjp0YEiMputRG2z50d7&#10;evR00HbNrReXb/z19y8/8IefXs703GhrbRZL0DZQmJboqM2PIjKbjtpqOhWkzbDjiMyEYq8qMCKz&#10;gSgtRQGZEUVfx65y1EYBmRFFaSmKyGw6anNbB2kzUEBm00GbHwVfFfT0qFvVqG28SVFaisK0xCGi&#10;NorIjJ6IxmZaR2mp8ebs+VGK0hIj7KIoLdXTo/N01Oa3jsesKEpLUERmUzVqqzw92lHbXBSmJXp6&#10;1G120DZ01PafY7bn/43Ly/Vvvbz8uf/v7y1v+g89N9pam8gUtA0UpiUwSEtBQGZEAZkNBWRGHbXV&#10;dCpIS+04IrOh2KsCDMiMIEpLUUBmQ8FXBVWjtq1caRsoSktQQGZUNWobcRdFZDbrIG0GishsOmrz&#10;o+Crgo7a3NbxmBWFaYnxJkVpKQrTEhSlpSggM3oiGptlHaTNMDtoGyhMS4y4i6K0VEdt82wharvx&#10;BMVeVVBAZkNRWooiMptDRG0UkdlUjtooIDOiMC1xiKiNorRE5enRwR61bWV6dNhC1LYO2p5756Xl&#10;FT/9ruW/ve8PlnOPddDWWpvo2IO2ylfaBorIbCggM9pC1EZRVtvfqSBthh1HZDYUfFWAAZkRRGkJ&#10;CsiMKPiqgIKvCnp61G8LURtFaakRd1FEZrMO0lIUkBl11OZHwVcFFJAZUZSWoojMZCtX2gYK0xLj&#10;TYrSEhSlJapOjw4jGKMwLbEO0lLjTYrSUhSmJUbcNXt+tKdH59pC1DaiKYq9KljHY1YUpaUoIrOh&#10;KC2xlenRrURtFKUltnKlbaAwLUFRWorCtETlqG0r06MUpaVmR22zg7bhBScoTEt8adR29S0Xlz/1&#10;j96//OCnP7OceRiClNZa25ctaBsoTEv09KgfBWQ2faWtplNB2gw7jshsKPiqAAMyG4jSUhSQGVHw&#10;dewqT4921ObW06Nu6yBtBgrIjDpq86Pg69ht5UrbQFFagiIym6rTowNFaSkK0xIdtc21jtJS402K&#10;0lIUpiVmB21DR23z9PSo3zoes6IoLUURmUnV6dGBAjIjCtMSPT06F4VpiRG1VZ0f3UrUNnt+tPr0&#10;6PPeenl54dvuWb7rd+5fzj/e19laa5MZg7aBwrRER21+FJHZdNRW06kgbYYdR2QmFHtVgRGZDURp&#10;KQrIjCj6OnaVozYKyIwoSktRRGbTUZvbOkibgQIymw7a/Cj4qqCnR92qRm3jTYrSUhSmJQ4RtVFA&#10;ZvRENDbTOkpLjTdnz49SlJYYYRdFaameHp2noza/dTxmREFaiiIym6pRW+Xp0Y7a5qIwLVE1aBu2&#10;ELXNDtqGylHbtXdcXl7zc+9Z3vCRT/bcaGttPmvQNlCYlsAgLQUBmREFZDYUkBl11FbTqSAtteOI&#10;zIZirwowIDOCKC1FAZkNBV8VVI3atnKlbaAoLUEBmVHVqG3EXRSR2ayDtBkoIrPpqM2Pgq8KKCAz&#10;oigtRRGZzToes6IwLTHepCgtRWFagqK0FAVkRk9EY7Osg7QZZgdtA4VpiRF3UZSW6qhtni1EbTee&#10;oNirCorIbChKS1FEZnOIqI0iMpvKURsFZEYUpiUOEbVRlJaoPD062KO2rUyPDrOjtkNMj151y6Xl&#10;m3/zA8uZz39uOfMQxCittZaoFLRVvtI2UERmQwGZ0RaiNoqy2v5OBWkz7Dgis6HgqwIMyIwgSktQ&#10;QGZEwVcFFHxV0NOjfluI2ihKS424iyIym3WQlqKAzKijNj8Kvo5d5enRgSIyk61caRsoTEuMNylK&#10;S1CUlujp0bnWQVpqvElRWorCtMSIu2bPj/b06Dx9pc1vHY9ZUZSWoojMhqK0xFamR7cStVGUltjK&#10;lbaBwrQERWkpCtMSlaO2rUyPUpSWmh212a+0XffWu5evets9y3ePudH/8AjHKK21ljAHbQOFaYme&#10;HvWjgMymr7TVdCpIm2HHEZkNBV8VYEBmA1FaigIyIwq+jl3l6dGO2tx6etRtHaTNQAGZUUdtfhR9&#10;HbvKURtFZDZVp0cHitJSFKYlOmqbax2lpcabW7jUNjtoGzpqm6ejNr91PGZFUVqKIjKTqtOjAwVk&#10;RhSmJXp6dC4K0xIjaps9P0oBmdFWorbZ86PVpkevvuPy8upfeO/y137vweXsow9xjNJaawl70DZQ&#10;mJY4SNQGAZkRBWRGFJHZdNRW06kgbYYdR2QmFHtVgRGZDURpKQrIjCj6OnaVozYKyIwoSktRRGbT&#10;UZvbOkibgQIymw7a/Cj4qmArURtFaSmKyGyqRm3jTYrSUhSmJQ4RtVFAZvRENDbTOkpL9fSoGwVk&#10;Rh21+a3jMSMK0lIUkdlUjdoqT4921DYXhWmJ2UHbQAGZ0RaittlB21AparvmtkvLn/0XH17OPdIx&#10;W2vtQLYQtA0UpiUwSktBQGZEAZkNBWRGHbXVdCpIS+04IrOh2KsCDMiMIEpLUUBmQ8FXBVWjtq1c&#10;aRsoSktQQGbU06Nu6yBtBorIbDpq86PgqwIKyIwoSktRRGazjsesKExLjDcpSktRmJagKC1FAZnR&#10;iMYoTNvXOkhLjTcpSktRmJYYcRdFaamO2ubZQtR24wmKvaqgiMyGorQURWQ2h4jaKCKzqTo9OlBA&#10;ZkRhWuIQURtFaYnK06ODPWrbyvToMN6kOG1fLzhBkdpTdd1b7l5e/MP3Lt9z+ePLm3putLV2KFWD&#10;tsrTowNFZDYUkBltIWqjKKvt71SQNsOOIzIbCr4qwIDMCKK0BAVkRhR8VUDBVwU9PerXUZvbOkhL&#10;UUBm1FGbHwVfx67y9OhAEZnJVq60DRSmJShIS1GUlujp0bnWUVpqvElRWorCtMSIu2bPj/b06Dx9&#10;pc1vHY9ZUZSWoojMhqK0xFamR6tGbVu50jZQmJagKC1FYVqictS2lelRitJSs6O22UFbeqXt6tsv&#10;L6/+xfcub7z/weVsX2hrrR3KVoK2gcK0ROWojQIyIwrIbPpKW02ngrQZdhyR2VDwVQEGZDYQpaUo&#10;IDOi4OvY9fSoH0VpKQrIbHp61G0dpM1AAZlRR21+FH0du8pRG0VkNj09OheFaYmO2uZaR2mp8eYW&#10;5kdnB21DR23zdNTmt47HrChKS1BAZlN1enSggMyIwrRET4/ORWFaYkRts+dHKSAz2krUNnt+dAtX&#10;2pKo7bl33r18+7/6yHLu4YeWmx6CCKW11mbYUtA2UJiWOEjUBgGZEQVkRhSR2XTUVtOpIG2GHUdk&#10;JhR7VYERmQ1EaSkKyIwo+jp2PT3qR1FaiiIym47a3NZB2gwUkNl00OZHwVcFW4naKEpLUURm01Hb&#10;XBSmJQ4RtVFAZvRENDbTOkpLbSFoG2EXRWmpnh6dp6M2v3U8ZkRRWooiMpuqUdtWrrQNFKYlOmqb&#10;i8K0xOygbaCAzGgLUdvsoG041qjt2rfcvdzw4+9c/uI7/u/lTV/oudHW2gFtLWgbKExLYJSWgoDM&#10;iAIyGwrIjDpqq+lUkJbacURmQ7FXBRiQGUGUlqKAzIaCrwo6avOjKC1BAZlRT4+6rYO0GSgis+mo&#10;zY+CrwooIDOiKC1FEZnNOh6zojAtMd6kKC1FYVqCorQUBWRGIxqjMG1f6yAtNd6kKC1FYVpixF0U&#10;paU6aptnC1HbjSco9qqCIjIbitJSFJHZHCJqo4jMpur06EABmRGFaYlDRG0UpSUqT48O9qhtK9Oj&#10;w+yo7QUnKFz7cq6+7fLy9b/6/uX7H/jUcnZcaKMIpbXWZuigrfb06EARmQ0FZEZbiNooymr7OxWk&#10;zbDjiMyGgq8KMCAzgigtQQGZEQVfFVDwVcFWojaK0lIUkBl11Oa2DtJSFJAZddTmR8HXsas8PTpQ&#10;RGaylSttA4VpCQrSUhSlJXp6dK51lJYab1KUlqIwLTHirtnzoz09Ok9fafNbx2NWFKWlKCKzoSgt&#10;sZXp0apR21autA0UpiUoSktRmJaoHLVtZXqUorTU7KjtSl9pu+6Ou5f/97/+6HL+8Yc5QGmttVm2&#10;GLQNFKYlKkdtFJAZUUBm01faajoVpM2w44jMhGKvKjAgs4EoLUUBmREFX8eu6pW2gQIyI4rSUhSQ&#10;2fT0qNs6SJuBAjKjjtr8KPo6dpWjNorIbHp6dC4K0xIdtc21jtJS483Z86MUpaVmB21DR23zdNTm&#10;t47HrChKS1BAZlN1enSggMyIwrRET4/ORWFaYkRts+dHKSAz2krUNnt+dAtX2p5q1DbmRr/2J9+1&#10;/Dfv/cRy/rEO2lprB7bVoG2gMC1xkKgNAjIjCsiMKCKz6aitplNB2gw7DslMKPaqAiMyG4jSUhSQ&#10;GVH0dex6etSPorQURWQ2VaO2EXdRRGazDtJmoIDMpoM2Pwq+KthK1EZRWooiMpuO2uaiMC1xiKiN&#10;AjKjJ6KxmdZRWmp20DZQlJYYYRdFaameHp2noza/dTxmRFFaiiIym6pR21autA0UpiU6apuLwrTE&#10;7KBtoIDMaAtR2+ygbTiWqO2qWy8t3/gbH1h+8NOfWc48DPFJa63NtOWgbaAwLYFRWgoCMiMKyGwo&#10;IDPq6dGaTgVpqR1HZDYUe1WAAZkRRGkpCshsKPiqoKM2P4rSEhSQGfX0qNs6SJuBIjKbjtr8KPiq&#10;gAIyI4rSUhSR2azjMSsK0xLjTYrSEhSlpShKS1FAZjSiMQrT9rUO0lLjTYrSUhSmJUbcRVFaqqO2&#10;ebYQtd14gmKvKigis6EoLUURmc0hojaKyGyqTo8OFJAZUZiWOETURlFaovL06P+fvT9/1v28zzrf&#10;n0+dbpLYGmylHTY0TUhISAhhJZCBEBrSBEKTAaeTaGtv/wNNYmuwEjr0OeqRnG7IA4QhOZBmpukw&#10;NjS0tQfZ8RhP8ajYlicNluTzP3zP+qyc1cfc+21b+l732vu6n8/1w6uWqlT10dYqlep5qt51X8U9&#10;altlerTMjtpeeYpCtvIVD1/bvvLBa9sf+Kfv366+mNfZIuI2SND27+s8PVooInNDAZmjRG393BKk&#10;zXDgiMwNBV8dYEDmCKI0BQVkjij46oCCrw5WidooSlNRQOYoUZu3MUhTUUDmKFGbPwq+jl3n6dFC&#10;EZmTVV5pKxSmKShKU1GUpsj06FxjlKaqmxSlqShMU1TcNXt+dJXp0UIRmZO80uZvjMdcUZSmoojM&#10;DUVpilWmR7tGbau80lYoTFNQlKaiME3ROWpbZXqUojTV7Kjtdr7S9h++4fHtt/4Pb97+5Nuf3K5k&#10;bjQibofVg7ZCYZqic9RGAZkjCsjcZHq0p1uCtBkOHJE5odirCwzI3ECUpqKAzBEFX8eu6ytthQIy&#10;RxSlqSggc9N1erRU4EURmZMxSJuBAjJHidr8UfR17DI96i3To3NRmKZI1DbXGKWp6ubs+VGK0lSz&#10;g7aSqG2eRG3+xnjMFUVpCgrI3HSdHi0UkDmiME2R6dG5KExTVNQ2e36UAjJHq0Rts+dHV3il7YtF&#10;bf+3//JN2+/+pXdVYLJdfgbCk4iI2Y4haCsUpikuJGqDgMwRBWSOKCJzk6itp1uCtBkOHJI5odir&#10;C4zI3ECUpqKAzA0FXx1ketQfRWkqisjcdI3aKu6iiMzNGKTNQAGZmwRt/ij46iBRm7dEbXNRmKa4&#10;iKiNAjJH59HYTGOUppodtBWK0hQVdVGUplolaqOIzE2iNn9jPOaIojQVRWRuukZtq7zSVihMU1BA&#10;5ojCNMUqUdvsoK1QQOZohahtdtBWVozafstD17a7Hr2+ffe//uB29fPPcXgSETHbsQRthcI0BUZp&#10;KgjIHFFA5oYCMkeZHu3pliBNdeCIzA3FXh1gQOYIojQVRWRuKPjqIFGbP4rSFBSQOcr0qLcxSJuB&#10;IjI3idr8UfDVAQVkjihKU1FE5maMx1xRmKaomxSlKShKU1GUpqKAzFFFYxSm7TUGaaq6SVGaisI0&#10;RYVdFKWpErXNs0LU9ppTFHt1QRGZG4rSVBSRubmIqI0iMjeZHvVHYZriIqI2itIUnadHi3vUtsr0&#10;aJkdtb3y1HnQ9n9//ePb7/iff3X7wfd8bHvgc89weBIRMVuCti+u8/RooYjMDQVkjhK19XNLkDbD&#10;gSMyNxR8dYABmSOI0hQUkDmi4KsDCr46WCVqoyhNRQGZo0Rt3sYgTUUBmaNEbf4o+Dp2q7zSVihK&#10;U1FE5mSVV9oKhWkKitJUFKUpMj061xilqeomRWkqCtMUFXbNnh/N9Og8eaXN3xiPuaIoTUURmRuK&#10;0hSrTI8mavNHYZqCojQVhWmKzlHbKtOjFKWpZkdtF/VK21ec+g9+8k3bN/+dX8vcaETcXscUtBUK&#10;0xSdozYKyBxRQOYm06M93RKkzXDgiMwJxV5dYEDmBqI0FQVkjij4OnZdX2krFJA5oihNRQGZm67T&#10;o6UCL4rInIxB2gwUkDlK1OaPoq9jl+lRb5kenYvCNEWitrnGKE1VN2fPj1KUppodtJVEbfMkavM3&#10;xmOuKEpTUEDmpuv0aKGAzBGFaYpVojaK0hSrTI9W1DZ7fpQCMkerRG2z50dXeKWtoravfPDadu/P&#10;3tj+yJs+tF19MXOjEXEbHVvQVihMU1xI1AYBmSMKyBxRROYmUVtPtwRpMxw4JHNCsVcXGJG5gShN&#10;RQGZGwq+Osj0qD+K0lQUkbnpGrVV3EURmZsxSJuBAjI3Cdr8UfDVQaI2b4na5qIwTXERURsFZI7O&#10;o7GZxihNNTtoKxSlKSrqoihNlenReTI96o8CMjcUpakoInPTNWpb5ZW2QmGaggIyRxSmKVaJ2mYH&#10;bYUCMkcrRG2zg7ayQtT2lT/1+PY7f/6t24984OPbA89lbjQibqNjDNoKhWkKjNJUEJA5ooDMDQVk&#10;jjI92tMtQZrqwBGZG4q9OsCAzBFEaSqKyNxQ8NVBojZvFKSpKCBzlOlRb2OQNguFZE4Stfmj4KsD&#10;CsgcUZSmoojMzRiPuaIwTVE3KUpTUJSmoihNRQGZo4rGKEzbawzSVHWTojQVhWmKCrs6v9RGEZmb&#10;FaK2iqYo9upiDMgcUZSmoojMzUVEbRSRucn0qD8K0xQXEbVRlKbI9Ki3VaZHy8yo7at+8k3bt/69&#10;92xXnnt6uz9zoxFxOyVoe2kyPeqPAjJHidr6uSVIm+HAEZkbCr46wIDMEURpCgrIHFHw1QEFXx0k&#10;avOXqM3bGKPNQBGZm0Rt/ij4OnarvNJWKEpTUUTmZJVX2gqFaQqK0lQUpSkyPTrXGKWp6iZFaSoK&#10;0xSZHuWQzEWmR/2N8ZgritJUFJG5oShNscr0aKI2fxSmKShKU1GYpkjU5m2VqG1W0PbKB69tX/1f&#10;3dj+6Js+tL3u85kbjYjb7FiDtkJhmiJRmz8KyNxkerSnW4K0GQ4ckTmh2KsLDMjcQJSmooDMEQVf&#10;x67rK22FAjJHFKWpKCBz03V6tFTcRRGZkzFGm4UiMjeJ2vxR9HXsMj3qLdOjc1GYpkjUNtcYpanq&#10;5uz5UYrSFBV1UZSmStQ2T6I2f2M85oqiNAUFZG66To8WCsgcUZimWCVqoyhNscr0aEVts+dHKSBz&#10;tErUNnt+1PWVtq/8yce3r/+rb99e+9FPbg88m7nRiLjNjjloKxSmKS4kaoOAzBEFZI4oInOTqK2n&#10;W4K0GQ4ckjmh2KsLjMjcQJSmooDMDQVfHWR61B9FaSqKyNx0jdoq7KKIzM0Yo81CEZmTBG3+KPjq&#10;IFGbt0Rtc1GYpqAgTUUBmaPzaGymMUpTzQ7aCoVpioq6KEpTZXp0nhWittecotirCwrI3FCUpqKI&#10;zE3XqG2VV9oKhWkKCsgcUZimWCVqmx20FQrIHK0Qtc0O2opj1PbK11/bvv1/fd929YVnOTaJiLhI&#10;xx60FQrTFBilqSAgc0QBmRsKyBxlerSnW4I01YEjMjcUe3WAAZkjiNJUFJG5oeCrg0Rt3ihIU1FA&#10;5ijTo97GGG0WCsmcJGrzR8FXBxSQOaIoTUURmZsxHnNFYZqiblKUpqAoTdH5lbZS0RiFaXuNQZqq&#10;blKUpqIwTVFhV+f5UYrI3KwQtVU0RbFXF2NA5oiiNBVFZG4oSlNRROYm06P+KExTXETURlGaItOj&#10;3laZHi17o7ZXPnh9+5r/x83t+258eLv6YuZGI+IOSND28mV61B8FZI4StfVzS5A2w4EjMjcUfHWA&#10;AZkjiNIUFJA5ouCrAwq+OkjU5i9Rm7cxRpuBIjI3idr8UfB17FZ5pa1QlKaggMzNKq+0FQrTFBSl&#10;qShMU2R6dK4xSlPVTYrSVBSmKToHbYUiMieZHvU3xmOuKEpTUUTmpPP0aKI2fxSmKShKU1GYpkjU&#10;5m2VqG1v0PaVf/ZN2zf89XdsP/bxT22Xn8vcaETcAR2CtkJhmiJRmz8KyNxkerSnW4K0GQ4ckTmh&#10;2KsLDMjcQJSmooDMEQVfx67rK22FAjJHFKWpKCBz03V6tFTcRRGZkzFGm4UiMjeJ2vxR9HXsMj3q&#10;LdOjc1GYpkjUNtcYpanq5uz5UYrSFBV1UZSmStQ2T6I2f2M85oqiNAVFZG46R20UkDmiME2xStRG&#10;UZpilenRitpmz49SQOZolaht9vyowyttdz18bbv7wWvbd/zT92+vezFzoxFxh3QJ2gqFaYoLidog&#10;IHNEAZkjisjcJGrr6ZYgbYYDh2ROKPbqAiMyNxClqSggc0PBVweZHvVHUZqKIjI3XaO2CrsoInMz&#10;xmizUETmJEGbPwq+OkjU5i1R21wUpikoSFNRQOboPBqbaYzSVLODtkJhmqKiLorSVJkenWeFqO01&#10;pyj26oICMjcUpakoInPTNWpb5ZW2QmGaggIyRxSmKVaJ2mYHbYUCMkcrRG2zg7Zyp6O2V7zh8dPv&#10;82/Z/uTbntyuPJ+gLSLukE5BW6EwTYFRmgoCMkcUkLmhgMxRpkd7uiVIUx04InNDsVcHGJA5gihN&#10;RRGZGwq+OkjU5o2CNBUFZI4yPeptjNFmoZDMSaI2fxR8dUABmSOK0lQUkbkZ4zFXFKYp6iZFaQqK&#10;0hSdX2krFY1RmLbXGKSp6iZFaSoK0xQVds2eH80rbXOtELVVNEWxVxdjQOaIojQVRWRuKEpTUUTm&#10;JtOj/ihMU1xE1EZRmiLTo95WmR4tLzVq+4o/+6bt9/ziO7ef+OSnt8vPQmQSEXE7JGjTZHrUHwVk&#10;jhK19XNLkDbDgSMyNxR8dYABmSOI0hQUkDmi4KsDCr46SNTmL1GbrzFEm4UiMjeJ2vxR8HXsVnml&#10;rVCUpqCAzM0qr7QVCtMUFKWpKExTZHp0rjFKU9VNitJUFKYpZgdtJVHbPJke9TfGY64oSlNRROak&#10;8/RoojZ/FKYpKEpTUZimSNTmbZWo7aUEbXc9dG2755Fr23f+81/frr6Q19ki4g7qFrQVCtMUidr8&#10;UUDmJtOjPd0SpM1w4IjMCcVeXWBA5gaiNBUFZI4o+Dp2XV9pKxSQOaIoTUUBmZuu06Ol4i4KyZyM&#10;MdosFJG5SdTmj6KvY5fpUW+ZHp2LwjTFRURtFJA5Oo/GZhqjNFXdnD0/SlGaoqIuitJUidrmSdTm&#10;b4zHXFGUpqCIzE3nqI0CMkcUpilWidooSlOsMj1aUdvs+VEKyBytErXNnh+9E6+0veL1j2//yf/r&#10;LduffvdvZG40Iu6sjkFboTBNcSFRGwRkjiggc0QRmZtEbT3dEqTNcOCQzAnFXl1gROYGojQVBWRu&#10;KPjqINOj/ihKU1BA5qhr1FZhF0VkbsYYbRaKyJwkaPNHwVcHidq8JWqbi8I0BUVpKgrIHJ1HYzON&#10;UZpqdtBWKExTVNRFUZpqlaiNIjI3K0RtrzlFsVcXFJC5oShNRRGZm65R2yqvtBUK0xQUkDmiME2x&#10;StQ2O2grFJA5WiFqmx20ldsdtf2W//JN2zf/rXdtl5/+7Hb5GQhMIiJul65BW6EwTYFRmgoCMkcU&#10;kLmhgMxRpkd7uiVIUx04InNDsVcHGJA5gihNRRGZGwq+OkjU5o2iNBUFZI4yPeptjNFmoZDMSaI2&#10;fxR8dUABmSOK0lQUkbkZ4zFXFKYp6iZFaQqK0hSdp0dLRWMUpu01BmmquklRmorCNEWFXbPnR/NK&#10;21wrRG0VTVHs1cUYkDmiKE1FEZkbitJUFJG5yfSoPwrTFBcRtVGUpsj0qLdVpkcLRW2vfPja6b/H&#10;9e17/vUHt6uff44Dk4iI2yVB2zyZHvVHAZmjRG393BKkzXDgiMwNBV8dYEDmCKI0BQVkjij46oCC&#10;rw4StfnrGrVRQOaGYrQZKCJz8zvPcEwVHij4OnarvNJWKEpTUEDmZpVX2gqFaQqK0lQUpik6R23n&#10;0dhMY5SmqpsUpanGKE01O2grFI+5oojMSaZH/Y3xmCuK0lQUkTnpPD2aqM0bRWkqitJUFKYpOkdt&#10;FJG5WSVqo6DtK3/q8e13/aW3bj/8/o9vD3wuc6MRcYd1DtoKhWmKRG3+KCBzk+nRnm4J0mY4cETm&#10;hGKvLjAgcwNRmooCMkcUfB27rq+0FQrIHFGUpqKAzE3X6dFScReFZE7GGG0Wisjc5KU2bxR8dZDp&#10;UW+ZHp2LwjTFRURtFJA5GoO0GShMU9TN2fOjFKUpKuqiKE01hmPOKCRz8jXlv/ZX0RQFXx2M8Zgr&#10;itIUFJG56Ry1UUDmiMI0RdeobZXp0YraZs+PUkDmiCIyNxW1zZ4fvYhX2s5uf2HQ9pNv2r71779n&#10;u/Lc09v9mRuNiDute9BWKExTXEjUBgGZIwrIHFFE5oYCMkcUZsV+twRpMxw4JHNCsVcHGJA5gihN&#10;RQGZGwq+Osj0qD+K0hQUkDmigMwRRWmKCrsoInMzxmizUETmJEGbPwq+OkjU5i1R21wUpikoSlNR&#10;QOZoDNJmoDBNMTtoKxSmKSrqoihNtcr8KEVkblaI2l5zimKvLiggc0NRmooiMjcXEbVRQOZmlVfa&#10;CoVpCgrIHFGYplglapsdtBUKyBytMD86O2grFKWpzm4/cvrXD17f/qP/6sb2nz7+oe11mRuNCAcJ&#10;2n4ThWkKjNJUEJA5ooDMDQVkjiggc0NRVmhuCdJUB47I3FDw1QEGZI4gSlNRROaGgq8OErV5oyhN&#10;RQGZIwrI3FCUpqKAzBEFaSqKyNxketQfBV8dUEDmiKI0FUVkbsZ4zBWFaYq6SVGagqI0Refp0VLR&#10;GIVpe41BmqpuUpSmojBNUWHX7PnRVYK2QhGZmxXmRyuaotirizEgc0RRmooiMjcUpSkyPToXRWmK&#10;VV5pKxSmKS4iaqMoTdF5enSFoO2ipkcpSlPV3a/6yce3r/v5t24/8oGPbw889wzHJRERt1OCtt9E&#10;UZoi06P+KCBztML8KEVZsd8tQdoMB47I3FDw1QEGZI4gSlNQQOaIgq8OKPjqIFGbvxXmRylKU1FA&#10;5oaCtBkoInOTqM0fBV/HbpVX2gpFaQoKyNys8kpboTBNQVGaisI0Reeo7Twam2mM0lR1k6I0FYVp&#10;itlBW6F4zBVFZE5WCNpKRVMUe3UwxmOuKEpTUUTmpPP0aKI2bxSlqShKU1GYpugctVFE5uYipkfL&#10;7PnRu+qFttdf277tH713e+DZpzM3GhEeErT9/1GYpkjU5o8CMjcrBG2FwqzY75YgbYYDR2ROKPbq&#10;AgMyNxClqSggc0TB17Hr+kpboYDMEUVpKgrI3KwQtBWK0lQVd1FI5mSM0WahiMxN5ke9UfDVQaZH&#10;vWV6dC4K0xQXEbVRQOZoDNJmoDBNUTdnz49SlKaoqIuiNNUYjjmjkMzJCtOjpaIpCr46GOMxVxSl&#10;KSgic9M5aqOAzBGFaYquUdsq06MVtc2eH6WAzBFFZG5WCNq+6qHrp5+Nbm5//OaHt9e9mLnRiDCR&#10;oO3fR2Ga4kKiNgjIHFFA5oYCMkcUkDmiMCv2uyVIm+HAIZkTir06wIDMEURpKgrI3FDw1UGmR/1R&#10;lKaggMwRBWSOKEpTVNhFEZmbMUabhSIyJwna/FHw1UGiNm+J2uaiME1BUZqKAjJHY5A2A4VpitlB&#10;W6EwTVFRF0VpqlXmRykic7NC1PaaUxR7dUEBmRuK0lQUkbm5iKiNAjI3q7zSVihMU1BA5ojCNMUq&#10;UdvsoK1QQObIfX50henR3/L6x7ff/dfevv3ok5/M3GhE+EjQdisK0xQYpakgIHNEEZkbCsgcUUDm&#10;hqKs0NwSpKkOHJG5oeCrAwzIHEGUpqKIzA0FXx1Q8NVBpkf9UUDmhqI0FQVkjihIU1FE5ibTo/4o&#10;+OqAAjJHFKWpKCJzM8ZjrihMU9RNitIUFKUpOk+PlorGKEzbawzSVHWTojQVhWmKCrtmz4+uErQV&#10;isjcrDA/WtEUxV5djAGZI4rSVBSRuaEoTZHp0bkoSlOs8kpboTBNQUGaiqI0RefpUfegrbhHbV/1&#10;hse3b/sn79uuPv8sRyUREXdCgrZbUZSmyPSoPwrIHK0wP0pRVux3S5A2w4EjMjcUfHWAAZkjiNIU&#10;FJA5ouDr2HWeHk3U5m+F+VGK0lQUkLmhIG0GisjcJGrzR8HXsVvllbZCUZqCAjI3q7zSVihMU1CU&#10;pqIwTdE5ajuPxmYaozRV3aQoTUVhmmJ20FYoHnNFEZmTFYK2UtEUxV4djPGYK4rSVBSROek8PZqo&#10;zRtFaYqVpkcpSlNRROaGIjI3FbU5zo9+5UPXtt/63795+/63fnS7+kKCtogwkqCNUZimSNTmjwIy&#10;NysEbYXCrNjvliBthgNHZE4o9uoCAzI3EKWpKCBzRNHXsesctVFA5oiiNBUFZG5WCNoKRWmqirso&#10;JHMyxmizUETmJvOj3ij46iDTo94yPToXhWmKi4jaKCBzNAZpM1CYpqibs+dHKUpTVNRFUZpqDMec&#10;UUjmZIXp0VLRFAVfHYzxmCuK0hQUkbnpHLVRQOaIwjRFora5KExTVNQ2e36UAjJHFJG5cQza/sOf&#10;fNP2jb/0zu0nPvXp7fKzEJRERNwpCdq+OArTFBcStUFA5ogCMjcUkDmigMwRhVmx3y1B2gwHDsmc&#10;UOzVAQZkjiBKU1FA5oaCrw66Rm2rvNJWKEpTUEDmiAIyRxSlKSrsoojMzRijzUIRmZMEbf4o+Oog&#10;UZu3MR5zRWGaom5SlKaiME1BUZqKAjJHY5A2A4VpitlBW6EwTVFRF0VpqlXmRykic7NC1PaaUxR7&#10;dUEBmRuK0lQUkbm5iKiNAjI3q7zSVihMU1BA5ojCNNVFhG0UpilmB22FAjJH7vOjbtOjr3jk1EPX&#10;tj/4z96/XX0xr7NFhJkEbV8ahWkKjNJUEJA5oojMDQVkjiggc0NRVux3S4w2w4EjMjcUfHWAAZkj&#10;iNJUFJG5oeCrAwq+Osj0qD8KyNxQlKaigMwRBWkqisjcZHrUHwVfHVBA5oiiNBVFZE46T4/WTYrS&#10;FBSlKTpPj5aKxihM22sM0lR1k6I0FYVpigq7Zs+PrhK0FYrI3KwwP1rRFMVeHYzxmCuK0lQUkbmh&#10;KE2R6dG5KEpTrPJKW6EoTbFC0NZ5etQ9aCsXFbXteantKx98fPtt/+Nbtj/59o9uV55P0BYRZhK0&#10;fWkUpSkyPeqPAjJHK8yPUpgV+90SpM1w4IjMDQVfHWBA5giiNAUFZI4o+Dp2nadHE7X5W2F+lKI0&#10;FQVkbihIm4EiMjeJ2vxR8HXsVnmlrVCUpqCIzE3nqI2iNBWFaYrOUdt5NDbTGKWp6iZFaSoK0xSz&#10;g7ZC8ZgrisicrBC0lYqmKPjqYIzHXFGUpqKIzEnn6dFEbd4oSlNRlKaiME3ROWqjiMxNRW2z50f3&#10;BG3/wZ990/Z7/ta7tvs/85nt8jMQk0RE3EkJ2r48CtMUidr8UUDmZoWgrVCYFfvdEqTNcOCIzAnF&#10;Xl1gQOYGojQVBWSOKPo6dp2jNgrIHFGUpqKAzM0KQVuhKE1VcReFZE7GGG0WisjcZH7UGwVfHWR6&#10;1NsqURtFaYq6SVGaisI0xUVEbRSQORqDtBkoTFPUzdnzoxSlKSrqoihNNYZjrigic7PC9GipaIqC&#10;rw7GeMwVRWkKisjcdI7aKCBzRGGaIlHbXBSmKSpqmz0/SgGZI4rI3MwO2gpFa1/MVz1yfbvn9Hf1&#10;h/7NB7fXff45jkkiIu6kBG0vDYVpiguJ2iAgc0QBmRsKyBxRQOaIwqzY75YgbYYDh2ROKPbqAAMy&#10;RxClqSggc0PBVwddo7ZVXmkrFKUpKCBzRAGZI4rSFBV2UUTmZozRZqGIzEmCNn8UfHWQqM3bGI+5&#10;ojBNUTcpSlNRmKagKE1FAZmj82hspjFKU80O2gqFaYoKuyhKU60yP0oRmZsVorbXnKLYqwsKyNxQ&#10;lKaiiMzNRURtFJC5WeWVtkJhmoICMkcUpalmz49SlKaaHbQVCsgcuc+PXtT0KMVr5Cve8Pj2O//i&#10;r24/+N6PZW40IjwlaHtpKEpTYZSmgoDMEUVkbiggc0QBmRuKsmK/W2K0GQ4ckbmh4KsDDMgcQZSm&#10;oojMDQVfHVDw1UGmR/1letQfRWkKisjcZHrUHwVfHVBA5oiiNBVFZE46T4/WzUunKEzbi6I0RaZH&#10;5xqDNFXdpChNRWGaosKu2fOjqwRthSIyNyvMj1Y0RbFXB2M85oqiNBVFZG4oSlNkenQuitIUq7zS&#10;VihKU8wO2gpFaYrO06PuQVu5qKjtpcyPns2N/u13bZc/m7nRiDCVoO2loyhNkelRfxSQOVphfpTC&#10;rNjvliBthgNHZG4o+OoAAzJHEKUpKCBzRMHXses8PZqozVvn6VGKxxxRlKaiiMxNojZ/FHwdu1Ve&#10;aSsUpSkoInPTOWqbHbQVCtMUnaO2MUibgcI0Rd2kKE1FYZpidtBWKB5zRRGZkxWCtlLRFAVfHYzx&#10;mCuK0lQUkTnJ9Kg/CtMUmR6di8I0ReeojSIyNxW1zZ4f/XJB21c9fH27989d3/7wv/3gdvXFzI1G&#10;hKkEbS8PhWmKRG3+KCBzs0LQVijMiv1uCdJmOHBE5oRiry4wIHMDUZqKAjJHFH0du85RGwVkjihK&#10;U1FE5oYCMkcUpakq7qKIzM0YpM1AEZmbzI96o+Crg0yPelslaqMoTVE3KUpTUZimuIiojQIyR2OQ&#10;NgOFaYq6OXt+lKI0RUVdFKWpxnDMFUVkblaYHi0VTVHw1cEYj7miKE1BEZmbrlFb5+nRRG1zUZim&#10;qKht9vwoBWSOKCJzMztoKxSynfstr398+12Ht24/8oGPbw88l7nRiDCVoO3lozBNcSFRGwRkjigg&#10;c0MBmSMKyBxRmBX73RKkzXDgkMwJxV4dYEDmCKI0FQVkbij46qBr1LbKK22FojQFBWSOKCBzRFGa&#10;osIuCsgcjUHaDBSROUnQ5o+Crw4StXkb4zFXFKYp6iZFaSoK0xQUpakoIHN0Ho3NNEZpqtlBW6Ew&#10;TVFhF0VpqlXmRykic7NC1PaaUxR7dUEBmRuK0lQUkbm5iKiNIjI3naM2CsgcUZSmmj0/SlGaanbQ&#10;Viggc+Q+P3pR06MUs5Wv+Kk3bb/v7797e+DZp7f7MzcaEa4StL18FKWpMEpTQUDmiCIyNxSQOaKA&#10;zA1FWbHfLTHaDAeOyNxQ8NUBBmSOIEpTUUTmhoKvDij46iDTo/5WmB+lKE1F8ZgritIUFJG5yfSo&#10;Pwq+OqCAzBFFaSqKyJx0nh6tm7PnRylKU3SeHq1gjKI0xRikqeomRWkqCtMUFXbNnh9dJWgrFJG5&#10;WWF+tKIpir06GOMxVxSlqSgic0NRmmKV6dFVojaK0hSrvNJWKEpTzA7aCkVpis7To+5BW7moqG2c&#10;H6250Vf/Vze2//RNH9pe9/nMjUaEsQRt+1CUpsj0qD8KyBytMD9KYVbsd0uQNsOBIzI3FHx1gAGZ&#10;GwjSVBSQOaLg69h1nh5N1OZthaCtUJSmonjMEUVpKorI3OSlNn8UfB27VV5pKxSlKSgic9M5apsd&#10;tBUK0xSdo7YxSJuBwjRF3aQoTUVhmmJ20FYoHnNFEZmTFYK2UtEUBV8djPGYK4rSVBSROek6PVoo&#10;IHNEYZoi06NzUZim6By1UUTmpqK22fOjY9BWc6Nf91ffvr32I09tDzz3DEckEREOErTtR2GaIlGb&#10;PwrI3KwQtBUKs2K/W4K0GQ4ckTmh2KsLjMjcQJSmooDMEUVfx65z1EYBmSOK0lQUkbmhgMwRRWmq&#10;irsoInMzBmkzUETmJEGbPwq+Osj0qLdVojaK0hR1k6I0FYVpiouI2iggczQGaTNQmKaom7PnRylK&#10;U1TURVGaagzHXFFE5maF6dFS0RQFXx2M8ZgritIUFJG56Rq1dZ4eTdQ2F4VpioraZs+PUkDmiCIy&#10;N7ODtvKFQdtXveHa9u3/5H3b1eef5YAkIsJFgjYNhWmKC4naICBzRAGZGwrIHFFA5ojCrNjvliBN&#10;deCIzA3FXh1gQOYIojQVBWRuKPjqoGvUtsorbYWiNAUFZI4oIHNEUZqiwi4KyByNQdoMFJI5yfSo&#10;Pwq+OkjU5m2Mx1xRmKaomxSlqShMU1CUpqKAzNF5NDbLGKTNMDtoKxSmKSrsoihNtcr8KEVkblaI&#10;2l5zimKvLiggc0NRmooiMjcXEbVRROamc9RGAZkjitJUs+dHKUpTzQ7aCgVkjtznRy9qerRitq98&#10;+Prp58Ob2/fd/PB29cXMjUaEuQRtGorSVBilqSAgc0QRmRsKyBxlerSfW4K0GQ4ckbmh4KsDDMgc&#10;QZSmoojMDQVfHVDw1UGmR/2tMD9KUZqK4jFXFKUpKCJzk6jNHwVfHVBA5oiiNBVFZE46T4/Wzdnz&#10;oxSlKTpPj1YwRmGaYgzSVHWTojQVhWmKCrtmz4+uErQVisjcrDA/WtEUxV4djPGYK4rSVBSRuaEo&#10;TbHK9OgqURtFaYpVXmkrFKUpZgdthaI0RefpUfegrVxU1PZbfurx7et/4e3bjz75ycyNRoS/BG06&#10;itIUmR71RwGZm0yP9nRLkDbDgSMyNxR8dYABmRsI0lQUkDmi4OvYdZ4eTdTmbYWgrVCUpqJ4zBFF&#10;aSqKyNxkftQfBV/HbpVX2gpFaQqKyNx0nR4ts4O2QmGaonPUNgZpM1CYpqibFKWpKExTzA7aCsVj&#10;rigic7JC0FYqmqLgq4MxHnNFUZqKIjInXadHCwVkjihMU2R6dC4K0xQXMT1aKCJzQxGZm4raZs6P&#10;3vXIqYeubX/gV96/XcncaESsIEHbHBSmKRK1+aOIzA0FZI4ozIr9bgnSZjhwROaEYq8uMCJzA1Ga&#10;igIyRxR9HbvOURsFZI4oSlNRROaGAjJHFKWpKu6iiMzNGKTNQBGZkwRt/ij46iDTo966Rm11k6I0&#10;FYVpiouI2iggczQGaTNQmKaom7PnRylKU1TURVGaagzHXFFE5maF6dFS0RQFXx2M8ZgritIUFJG5&#10;6Rq1dZ4eTdQ2F4Vpis7ToxSRuZkZtL3iwce3//h/fPP2J9/xG9uVFxK0RcQCErTNQ2GaAoM0FQRk&#10;jiggc0MBmSMKyBxRmBX73RKkqQ4ckbmh2KsDDMgcQZSmooDMDQVfHXSN2lZ5pa1QlKaggMwRBWSO&#10;KEpTVNhFAZmjMUibgUIyJ5ke9UfBVweJ2ryN8ZgrCtMUdZOiNBWFaQqK0lQUkDk6j8ZmGYO0GWYH&#10;bYXCNEWFXRSlqVaZH6WIzM0KUdtrTlHs1QUFZG4oSlNRRObmIqI2isjcdI7aKCBzRFGaavb8KEVp&#10;is7To8V9fnTm9OhX/OSbtm/6pXdtP/GpT2+Xn4VwJCLCTYK2eShKU3R+pa1QROaGAjJHK8yPUpQV&#10;+90SpM1w4IjMDQVfHWBA5giiNAUFZI4o+OqAgq8OMj3qb4X5UYrSVBSPuaIoTUERmZtEbf4o+OqA&#10;AjJHFKWpKCJzssorbYXCNEXdnD0/SlGaovP0aAVjFKYpxiBNVTcpSlNRmKaosGv2/OgqQVuhiMzN&#10;CvOjFU1R7NXBGI+5oihNRRGZG4rSFKtMj64StVGUpljllbZCUZpidtBWKExTdI7a3IO2cjY9eooi&#10;tZeq5kbveeTa9l3/8gPb1bzOFhGrSNA2F4VpikyP+qOAzM0KQVuhMCv2uyVIm+HAEZkbCr46wIDM&#10;DURpKgrIHFHwdew6T48mavO2QtBWKEpTUTzmiKI0FUVkbjI/6o+Cr2O3yitthaI0BUVkbrpOj5bZ&#10;QVuhME3ROWobg7QZKExT1E2K0lQUpilmB22F4jFXFJE5WSFoKxVNUfDVwRiPuaIoTUURmZOu06OF&#10;AjJHFKYpMj06F4Vpioraus6PUkTmSInaXvGGx7ff+T/96vafv+c3tivPJ2iLiEVU0Pb7IcyK/ShM&#10;UyRq80cRmRsKyBxRmBX7YZSmOnBE5oRiry4wInMDUZqKAjJHFH0du85RGwVkjihKU1FE5oYCMkcU&#10;pakq7qKIzM0YpM1AEZmTBG3+KPjqINOj3rpGbXWTojQVhWmKi4jaKCBzNAZpM1CYpqibs+dHKUpT&#10;VNRFUZpqDMdcUUTmZoXp0VLRFAVfHYzxmCMK0lQUkbnpGrV1nh5N1DYXhWmKrkFboYDMjTI/+lv+&#10;7Ju2b/7lX9suP/2Z7fIzEI1ERDg6D9oStc1FYZoCgzQVBGSOKCBzQwGZIwrIHFGYFfthlKY4cETm&#10;hmKvDjAgcwRRmooCMjcUfHXQNWpb5ZW2QlGaggIyRxSQOaIoTVFhFwVkjsYgbQYKyZxketQfBV8d&#10;UEDmiKI0FUVkbsZ4zBWFaYq6SVGaisI0BUVpKgrIHJ1HY7OMQdoMs4O2QmGaosIuitJUq8yPUkTm&#10;ZoWX2l5zimKvLigic0NRmooiMjcXEbVRROamc9RGAZkjitJUs+dHKUpTdJ4eLSvMj+55pe2Vj1zf&#10;7v3p69sf+jcf3K5+/jmORiIiHCVouxgUpSk6v9JWKCJzQwGZoxXmRynKiv0wSlMdOCJzQ8FXBxiQ&#10;OYIoTUEBmSMKvjqg4KuDTI/6W2F+lKI0FcVjrihKU1BE5iZRmz8Kvo5d5+nRQhGZk1VeaSsUpinq&#10;5uz5UYrSFJ2nRysYozBNMQZpqrpJUZqKwjRFhV2z50dXCdoKRWROMj3qb4zHXFGUpqKIzA1FaYpV&#10;pkdXidooSlOs8kpboShNMTtoKxSmKTpHbSsEbeXlRm1f9YbHt6/9n391+8H3fixzoxGxli8M2hK1&#10;zUVhmiLTo/4oIHOzQtBWKMyK/TBKUx04InNDwVcHGJC5gShNRQGZIwq+jl3n6dFEbd5WCNoKRWkq&#10;isccUZSmoojMTeZH/VH0dew6R20UkbnpOj1aZgdthcI0ReeobQzSZqAwTVE3V3ipbXbQVigec0Uh&#10;mZNMj/ob4zFXFKWpKCJz0nV6tFBA5ojCNEWmR+eiME1RUdvsjmbM1wAA//RJREFU+VEKyBxRQObo&#10;5URtX/VTb9q+9e+9e7v8zGczNxoRaxmDtkRtc1GYpriQqA0CMkcUkDmiiMwNBWSOKMyK/TBKUx04&#10;InNCsVcXGJG5gShNRQGZI4q+jl3nqI0CMkcUpakoInNDAZkjitJUFXdRROZmDNJmoIjMSYI2fxR8&#10;dbBK1EZRmooiMjddo7a6SVGaisI0xUVEbRSQORqDtBkoTFN0nh4dwzFXFJG5SdTmb4zHHFGQpqKI&#10;zE3XqK3z9GiitrkoTFPMDtoKBWSOKCBzc+8pitdGr3z4+un/a25sf/Tah7bXZW40IlZDQVuitrko&#10;TFNglKaCgMwRBWRuKCBzRAGZIwqzYj+M0hQHjsjcUOzVAQZkjiBKU1FA5oaCrw66Rm2rvNJWKEpT&#10;UEDmiAIyNxSkqSrsooDM0RikzUAhmZNMj/qj4KsDCsgcUZSmoojMzRiPuaIwTVE3V3ipjaI0FQVk&#10;jioaozBtrzFIU9VNitJUY5SmqrCLojTVKvOjFJG5WWF+9DWnKPbqgiIyNxSlqSgic3MRURtFZG66&#10;To8WCsgcUZSmmj0/SlGaovP0aFlhfvSlvNL2la9/fPu6n3/r9iMf+Pj2wHPPcDASEeEqQdvFoyhN&#10;0Xl6tFBE5oYCMkcrzI9SlBX7YZSmOnBE5oaCrw4wIHMEUZqCAjJHFHx1QMFXB5ke9bfC/ChFaSqK&#10;x1xRlKagiMxNojZ/FHwdu87To4UiMiervNJWKExTZHrU23k0NtMYpanqJkVpKgrTFBV2zZ4fXSVo&#10;KxSROVkhaCsVTVHs1cEYj7miKE1FEZkbitIUq0yPdo3aVnmlrVCUppgdtBUK0xSdo7YVgrby5aK2&#10;Vzx4bfu2f/Te7YGaGs3caESs5osFbYXirNiHwjRF56iNAjJHFJC5WSFoKxRmxX4YpakOHJG5oeCr&#10;AwzI3ECUpqKAzBEFX8cu06P+KEpTUUDmZoWgrVCUpqJ4zBFFaSqKyNxkftQfRV/HrnPURhGZm0yP&#10;zkVhmqJz1DYGaTNQmKaomyvMj84O2grFY64oJHOS6VF/YzzmiqI0BQVkbrpOjxYKyBxRmKbI9Ohc&#10;FKYpKmqbPT9KAZkjCsgcfbGoreZGv+b/eXP7z25+JHOjEbGmLxW0FYqzYh8K0xQXErVBQOaIAjJH&#10;FJG5oYDMEYVZsR9GaaoDR2ROKPbqAiMyNxClqSggc0TR17HL9Kg/itJUFJG5oYDMEUVpqoq7KCJz&#10;MwZpM1BE5iRBmz8KvjpYJWqjKE1FEZmbRG1zUZimuIiojQIyR2OQNgOFaYoVgraKuihKU43hmCuK&#10;yNwkavM3xmOOKEpTUUTmpmvUtsorbYXCNEWitrkoTFPMDtoKBWSOKCBzc+8pCtpqbvQb/to7th99&#10;8pOZG42INX25oK1QnBX7UJimwChNBQGZIwrI3FBA5ogCMkcUZsV+GKUpDhyRuaHYqwMMyBxBlKai&#10;gMwNBV8dJGrzR1GaggIyRxSQuaEgTVVhFwVkjsYgbQYKyZxketQfBV8dUEDmiKI0FUVkbsZ4zBWF&#10;aYq6ucL8KEVpKgrIHFU0RmHaXmOQpqqbFKWpKExTVNhFUZpqlflRisjcrDA/+ppTFHt1QRGZG4rS&#10;VBSRubmIqI0iMjddp0cLBWSOKEpTzZ4fpShN0Xl6tKwwP0qvtL3yDY9vf+CfvH+7+vyzHIpERLhL&#10;0HZ7UZSm6Dw9Wigic0MBmaMV5kcpyor9MEpTHTgic0PBVwcYkDmCKE1BAZkjCr46oOCrg1WiNorS&#10;VBSQOVphfpSiNBXFY64oSlNQROYmUZs/Cr6OXefp0UIRmZNVXmkrFKYpVgjaOk+PnkdjM41Rmqpu&#10;UpSmojBNUWHX7PnRVYK2QhGZkxWCtlLRFMVeHYzxmCuK0lQUkbmhKE2xyvRo16htlVfaCkVpitlB&#10;W6EwTdE5alshaCtfGLW94qHr26X/5ontj7/5I9vVFzI3GhGLeilBW6E4K/ahME3ROWqjgMwRBWRu&#10;VgjaCoVZsR9GaaoDR2ROKPbqAgMyNxClqSggc0TB17Hr+kpboYDMEUVpKgrI3KwQtBWK0lQVd1FA&#10;5mYM0magiMxN5kf9UfR17DpHbRSRucn06FwUpik6R21jkDYDhWmKujl7fpSiNNXsoK1QPOaKQjIn&#10;mR71N8ZjrihKU1BA5qbr9GihgMwRhWmKTI/ORWGaoqK22fOjFJA5ooDM0XnU9hU/+fj2e37pnduP&#10;feJT2+VnMzcaEYt6qUFboTgr9qEwTXEhURsEZI4oIHNEEZkbCsgcUZgV+2GUpjpwSOaEYq8uMCJz&#10;A1GaigIyRxR9HbtMj/qjKE1FEZkbCsgcUZSmqLCLAjJHY5A2A0VkThK0+aPgq4NVojaK0lQUkblJ&#10;1DYXhWmKi4jaKCBzNAZpM1CYppgdtBWK0hQVdVGUphrDMVcUkblJ1OZvjMccUZSmoojMTdeobZVX&#10;2gqFaYpEbXNRmKaYHbQVCsgcUUDm5t5Tdz1ybbvroce37/xnv75dfTFzoxGxsJcTtBWKs2IfCtMU&#10;GKWpICBzRAGZGwrIHFFA5oairNBglKY4cETmhmKvDjAgcwRRmooCMjcUfHWQqM0fRWkKCsgcUUDm&#10;hqI0FcVjrihKU1FI5iTTo/4o+OqAAjJHFKWpKCJzM8ZjrihMU9TN2fOjFKWpKEpTUUDmqKIxCtP2&#10;GoM0Vd2kKE1FYZqiwi6K0lSrzI9SROZmhfnR15yi2KsLisjcUJSmoojMzUVEbRSRuek6PVooIHNE&#10;UZpq9vwoRWmKztOjZYX50Vc+eO30u++btx94+5PblRcStEXEwhK03TkUpSk6T48WisjcUEDmaIX5&#10;UYqyYj+M0lQHjsjcUPDVAQZkjiBKU1BA5oiCrw4o+OpglaiNojQVBWSOVpgfpShNRfGYK4rSFBSR&#10;uUnU5o+Cr2PXeXq0UETmZJVX2gqFaYrZQVuhKE3ReXr0PBqbaYzSVHWTojQVhWmKCrtmz4+uErQV&#10;isicrBC0lYqmKPbqYIzHXFGUpqKIzA1FaYpVpke7Rm2rvNJWKEpTzA7aCoVpis5R2wpB2yt+8vHt&#10;m//2r233f+Yz2+VnIBCJiFjFyw3aCsVZsQ+FaYrOURsFZI4oIHOzQtBWKMyK/TBKUx04InNCsVcX&#10;GJC5gShNRQGZIwq+jl3XV9oKBWSOKEpTUUDmZoWgrVCUpqq4iwIyN2OQNgNFZG4yP+qPoq9jl+lR&#10;b5kenYvCNEXnqG0M0magME1RN2fPj1KUppodtBWKx1xRSOYk06P+xnjMFUVpCgrI3HSdHi0UkDmi&#10;ME2R6dG5KExTVNQ2e36UAjJHFJG5uPeNv/ln/MP/5kPb6z7/HAciERGr2BO0FYqzYh8K0xQXErVB&#10;QOaIAjJHFJG5oYDMEYVZsR9GaaoDh2ROKPbqAiMyNxClqSggc0PBVweZHvVHUZqKIjI3FJA5oihN&#10;UWEXBWSOxiBtBorInCRo80fBVweJ2rwlapuLwjTV7LCNAjJHY5A2A4VpitlBW6EoTVFRF0VpqjEc&#10;c0URmZtEbf7GeMwRRWkqisjcdI3aVnmlrVCYpqCAzBFFaSqK0lQUpilmB21ljMdcUUzm4O4Hr21f&#10;95fetv3gez++XXk+c6MRsbgEbR4oTFNglKaCgMwRBWRuKCBzRAGZG4qyQoNRmuLAEZkbir06wIDM&#10;EURpKorI3FDw1UGiNn8UpSkoIHNEAZkbitJUFI+5oihNRSGZk0yP+qPgqwMKyBxRlKaiiMzNGI+5&#10;ojBNUTdnz49SkKa6iJfaKCBzVNEYhWl7jUGaqm5SlKaiME1RYRdFaapV5kcpInOzwvzoa05R7NUF&#10;RWRuKEpTUUTm5iKiNorI3GR61B9FaarZ86MUpSk6T48Wx/nRmhv9ll/+tYpAMjcaEevbG7QVCrNi&#10;H4rSFJ2nRwtFZG4oIHO0wvwoRVmxH0ZpqgNHZG4o+OoAAzJHEKUpKCBzRMFXBxR8dbBK1EZRmooC&#10;MkcrzI9SlKaieMwVRWkKisjcJGrzR8HXsVvllbZCUZqKIjInq7zSVihMU8wO2gpFaSqK0lQUkLk5&#10;j8ZmGqM0Vd2kKE1FYZqiwq7Z86OrBG2FIjInKwRtpaIpir06GOMxVxSlqSgic0NRmmKV6dFEbf4o&#10;SlPMDtoKhWmKzlGbW9B27yM3tq/+cze27/13H9quvpi50Yg4AkrQVijOin0oTFN0jtooIHNEAZmb&#10;FYK2QmFW7IdRmurAEZkTir26wIDMDURpKgrIHFHwdey6vtJWKCBzRFGaigIyNysEbYWiNFXFXRSQ&#10;uRmDtBkoInOT+VF/FH0du0yPesv06FwUpakoSlNRROZmDNJmoDBNUTdnz49SlKaaHbQVisdcUUjm&#10;JNOj/sZ4zBVFaQoKyNx0nR4tFJA5ojBNsUrURlGaiqI0FYVpioraZs+PUkDmiMKyO+WuN1zbfvdf&#10;edv2Ix/4+PbA5zI3GhFHQA3aCsVZsQ+FaYoLidogIHNEAZkjisjcUEDmiMKs2A+jNNWBQzInFHt1&#10;gRGZG4jSVBSQuaHgq4NMj/qjKE1FEZkbCsgcUZSmqLCLAjJHY5A2A0VkThK0+aPgq4NEbd4Stc1F&#10;UZpq9vwoBWSOxiBtBgrTFLODtkJRmqKiLorSVGM45ooiMjcrRG2ZHvVHUZqKIjI3XaO2VV5pKxSm&#10;KSggc0RRmoqiNBWFaYrZQVuhgMyRy0ttd73+8e3kH7x3e6CmRjM3GhHHIEGbHwrTFBilqSAgc0QB&#10;mRsKyBxRQOaGoqzQYJSmOHBE5oZirw4wIHMEUZqKIjI3FHx1kKjNGwVpKgrIHFFA5oaiNBXFY64o&#10;SlNRSOYk06P+KPjqgAIyRxSlqSgiczPGY64oTFPUzdnzoxSkqWYHbYUCMkcVjVGYttcYpKnqJkVp&#10;KgrTFBV2XcRLbavMj1JE5maF+dGKpij26mIMyBxRlKaiiMzNRURtFJG5yfSoP4rSVLPnRylKU2R6&#10;9M6655Eb22t+9sb2Rx//8Pa6z2duNCKOxIygrVCYFftQlKbI9Kg/CsgcrTA/SlFW7IdRmurAEZkb&#10;Cr46wIDMEURpCgrIHFHw1QEFXx0kavO3wvwoRWkqisdcUZSmoIjMTaI2fxR8HbtVXmkrFKWpKCJz&#10;ssorbYXCNMXsoK1QlKaiKE1FAZmb82hspjFKU9VNitJUFKYpOgdthSIyJysEbaWiKYq9OhjjMVcU&#10;pakoInNDUZpilenRRG3+KEpTzA7aCoVpis5RG0Vmt9Mr33Bt+8a/9o7ttR95anvguWc4DImIWM2s&#10;oK1QnBX7UJimSNTmjwIyNysEbecozop9MEpTHTgic0KxVxcYkLmBKE1FAZkjCr6OXddX2goFZI4o&#10;SlNRQOZmhaCtUJSmqriLAjI3Y5A2A0VkbjI/6o+ir2OX6VFvmR6di6I0VdeX2sYgbQYK0xR1c/b8&#10;KEVpioq6KEpTjeGYMwrJnKwwPVoqmqLgq4MxHnNFUZqCAjI3XadHCwVkjihMU6wStVGUpqIoTUVh&#10;mqKittnzoxSQOaLQ7Ha5+8Hr23f8yq9vV55/lqOQiIgVzQzaCsVZsQ+FaYoLidogIHNEAZkjisjc&#10;UDzmiuKs2AejNNWBQzInFHt1gRGZG4jSVBSQuaHgq4NMj/qjKE1FEZkbCsgcUZSmqLCLAjJHY5A2&#10;A0VkThK0+aPgq4NEbd4Stc1FUZqi8/ToGKTNQGGaYnbQVihMU1TURVGaagzHXFFE5maFqO01pyj2&#10;6oICMjcUpakoInPTNWpb5ZW2QmGaggIyRxSlqShKU1GYppgdtBUKyBzdifnRmhv9bY89sf3xJz6y&#10;XXkhc6MRcUQStHmjME2BUZoKAjJHFJC5oYDMEcVjjijMiv0wSlMcOCJzQ7FXBxiQOYIoTUURmRsK&#10;vjpI1OaNgjQVBWSOKCBzQ1GaiuIxVxSlqSgkc5LpUX8UfHVAAZkjitJUFJG5GeMxVxSmKerm7PlR&#10;itJUFKWpKCBzVNEYhWl7jUGaqm5SlKaiME1RYVfn+VGKyNysMD9a0RTFXl2MAZkjitJUFJG5oShN&#10;RRGZm0yP+qMoTTV7fpSiNEXn6dE7EbS98vXXtt/z19+x/eiTn9wuP5u50Yg4IgnavFGUpsgrbd4o&#10;HrME8ZgjirJiP4zSFAcOyNxQ7NUBxmOOIEhTUUDmhmKvLij46uDrISBzQ0GaiuIxTxyROaEgTfZz&#10;/3405oyCNBVFZG4oogofFHt1cBZ2LWCM0WaggMzNedzlbgzSZlghaCsUpSkoHnN0Ho3NMgZpM9Rd&#10;itIUFKWpErR5WyFoKxVNUezVwRiPOaIgTUUBmZuzsGuyVaZH74OAzA1FaarO06PuQVu5iKiNAjI3&#10;tztou/eNpx6+vn3nP6u50cRsEXFkZgdthcKs2IeiNFXXqI0CMkcYkBn6FgjIHFGYFftglKY6cETm&#10;hoKvDjAgcwRRmoICMkcUe3XQ9ZW2QhGZG4rSVByQ+fl6iMjcYJSm+rlb4zFXFKUpKCBzRCFV+KDg&#10;q4OzuGsBY5CmooDMUcVdFJG5GYM0Vd2kME1BQdoMFKYpKCBzcx6MzTQGaTPUXQrTFBSlKSrsoihN&#10;sUrQVigic7JK0FYqnKLg69iN8ZgritJUFJG56Ry1UUTmhqI0VdeobXbQVihKU3WN2u6D8Oyi3P3w&#10;9dPv2W/ZfuAdv7FdfeFZDkIiIlZ1EUFboTgr9qEoTZWozRsFZG5WCdoKxVmxD0ZpqgNHZE4o9uoC&#10;AzI3EKWpKCBzRMFXB22nRyEgc0RRmooCMjcrBG0FozRRxV0UkLkZg7QZKCBz87WnKKQKHxR8dXAW&#10;eJkbg7QZKCBzdB54ORuDtBnqLoVpCgrSVL/tFIVpCorI7Dx2a5SmoihNdekUhWl7UZSmqrCLwjTV&#10;GI+5opDMDQVkbl5zioKvDiggc0RRmoICMkddo7YVXmkrFKWpKCBzQ1HaDBSmKShKU913isK0vTAg&#10;cwTx2UV4xU89vv3e//e7th//5Ke3y89CDBIRsbKLCtoKxVmxD0VpKozSFBCQOaKAzBFFZHYgHnNF&#10;cVbsg1Ga6sAhmROKvbrAiMwNRGkqCsjcUOzVRaI2bxSlqSgi88MRmRuK0hQVdlFA5mgM0magiMxJ&#10;gjZ/FHt1QRGZG4rSVBSQORoDMkcUpanqLoVpCorSFG2DtvIYh2kKitIUdZPCNAVFaaoKuyhKU2R6&#10;dC6KyJxU0FbRFAVfHYzxmCOK0lQUkDmiKE1FEZmbrlFb5+nRQmGagqI0RdtX2k5d9PxozY2++pHr&#10;2x/6lx/M62wRcZwStK2DojRF11faCgVkbjAgcwTxmCMKs2I/jNIUB47I3FDs1QEGZI4gSlNRROaG&#10;Yq8uKPjqYIWojYI0FQdkjjgic0JRmuznbo3HXFGUpqKQzA2FVOGDYq8OzuKuBYxB2gwUkLk5j7vc&#10;jUHaDJdOUZi2F0VpM1CYpsCAzNB5NDbLGKTNUHcpTFNQlKaqAI3CtL0yPTrXKvOjFU5R8NXBGJA5&#10;oihNRQGZm87ToytEbRSlqTpHbbPnRylKU3WN2i46aLv7wevb7/qf3rr96Xd/bLvyfIK2iDhCFxm0&#10;FQqzYh+K0lSZHvWGAZmhVeZHKcyKfTBKUx04InNDwVcHGJA5gihNQQGZI4q9Ouj6SluhiMwNRWkq&#10;Dsj8rDA/ilGa6udujcccUZCmooDMEYVU4YOCrw7O4q4FjEGaigIyRxV3UUTmZgzSVHWTwjQFBWkz&#10;UJimoIDMzXkwNtMYpM1QdylMU1CUpqiwi8I01RiPuaKIzMkqQVupcIqCr2M3xmOuKEpTUUTmpnPU&#10;RhGZG4rSVF2jttlBW6EoTdX2pTYI0WZ5xU8+vn3L//Jr2/2f/cx2+RkIQSIiVnfRQVuhOCv2oShN&#10;lajNGwVkblYJ2grFWbEPRmmqA0dkTij26gIDMjcQpakoIHNEwVcHmR71RlGaigIyNysEbQWjNFHF&#10;XRSRuRmDtBkoIHOT+VF/FHx1cBZ4mRuDtBkoIHN0Hng5G4O0GeouhWkKCtJUs+dHKSCz9NitUZqK&#10;ojTVpVMUpu1FUZqqwi6K0lRjPOaKQjI3FJC5qflRCr46oIDMEUVpCgrIHHWN2rpOjxYKyNxQlDYD&#10;hWkKitJU952iMG0vDMgcQYymqrnRuv09/8eHtquff45DkIiI1d2OoK1QnBX7UJSmwihNAQGZIwrI&#10;HFFEZgfiMVcUZ8U+GKWpDhySOaHYqwuMyNxAlKaigMwNxV5dJGrzRlGaggIyTxyRuaEoTVFhFwVk&#10;jsYgbQaKyJwkaPNHsVcXFJG5oShNRQGZozEgc0RRmqruUpimoChNMTtoKxiQOXqMwzQFRWmKuklh&#10;moKiNFWFXRSlKVaZH6WAzBFFZE4qaKtoioKvDsZ4zBFFaSoKyBxRlKaiiMxN16it8/RooTBNQVGa&#10;ou0rbadmz4/e/eC17Xf9xbduP/jezI1GxBFL0LYmitIUXV9pKxSQucGAzBHEY44ozIr9MEpTHDgi&#10;c0OxVwcYkDmCKE1FEZkbir26oOCrgxWiNorSVByQOeKIzAlFabKfuzUec0VRmopCMjcUUoUPir06&#10;OIu7FjAGaTNQQObmPO5yNwZpM1w6RWHaXhSlzUBhmgIDMkPn0dgsY5A2Q92lME1BUZqqAjQK0/Za&#10;JWgrFJC5WWV+tMIpCr46GAMyRxSlqSggc9N5enSFqI2iNFXnqG32/ChFaaquUdvsoO2u1z++/f6/&#10;/57t8tOfzdxoRByv2xW0FQqzYh+K0lSZHvWGAZmhVeZHKcyKfTBKUx04InNDwVcHGJA5gihNQQGZ&#10;I4q9Ouj6SluhiMwNRWkqDsj8rDA/ilGa6udujcccUZCmooDMEYVU4YOCrw7O4q4FjEGaigIyRxV3&#10;UUTmZgzSVHWTwjQFBWkzUJimoIDMzXkwNtMYpM1QdylMU1CUpqiwa3bUVsZ4zBVFZE5WCdpKhVMU&#10;fB27MR5zRVGaiiIyN52jNorI3FCUplohaqMgTTU7aCsUpanavtQGYdoe9zxyY3vNz97c/ti1D2+v&#10;y9xoRByz2xm0FYqzYh+K0lSJ2rxRQOZmlaCtUJwV+2CUpjpwROaEYq8uMCBzA1GaigIyRxR8dZDp&#10;UW8UpakoIHOzQtBWMEoTVdxFEZmbMUibgQIyN5kf9UaxVxdngZe5MUibgQIyR+eBl7MxSJuh7lKY&#10;pqAgTTV7fpQCMkuP3RqlqShKU106RWHaXhSlzZCozRsFZG5qfpSCrw4oIHNEUZqCAjJHFxG1UUDm&#10;puv0aKGIzA1FaTNQmKagKE113ykK0/bCgMwRBGov110PXtu+/q+8bfvhD3x8e+C5zI1GxBG73UFb&#10;oTgr9qEoTYVRmgICMkcUkDmiiMwOxGOuKM6KfTBKUx04JHNCsVcHGJA5gihNRQGZG4q9ukjU5o2i&#10;NAUFZJ44InNDUZqiwi4KyByNQdoMFJE5SdDmj2KvLigic0NRmooCMkdjQOaIojRV3aUwTUFRmmJ2&#10;0FYwIHP0GIdpCorSFHWTwjQFBWkzdJ0fpYDMEUVkTipoq2iKgq8OxnjMEUVpKgrIHFGUpsj06FwU&#10;pSk6T48WCtMUFKUp2r7SdkqdH6250ZN/+J7t8rOf3e7P3GhEHLMEbeujKE3R9ZW2QgGZGwzIHEE8&#10;5ojCrNgPozTFgSMyNxR8dYABmSOI0lQUkbmh2KsLCr46WCFqoyhNxQGZI47InFCUJvu5W+MxVxSl&#10;KSgic0QhVfig2KuDs7hrAWOQNgMFZG7O4y53Y5A2w6VTFKbtRVHaDBSmKTAgM3Qejc0yBmkz1F0K&#10;0xQUpKkq7qIwba9VgrZCAZmbVeZHK5yi4KuDMSBzRFGaigIyN52nR1eI2ihKU3WO2mbPj1KUpuoa&#10;tSlBW82Nfs2fv7l9340Pb1czNxoRx+5OBG2FwqzYh6I0VaZHvWFAZmiV+VEKs2IfjNJUB47I3FDw&#10;1QEGZI4gSlNQQOaIYq8Our7SVigic0NRmooDMj8rzI9ilKb6uVvjMUcUpakoIHNEIVX4oOCrg7O4&#10;awFjkKaigMxRxV0UkbkZgzRV3aQwTUFB2gwUpikoIHNzHozNNAZpM9RdCtMUFKUpKuzK9KivVYK2&#10;UuEUBV/HbozHXFGUpqKIzE3nqI0iMjcUpalWiNooSFPNDtoKRWmqti+1Qaz2UrzyDde2b/ob79h+&#10;9MlPbpefzdxoRBy5OxW0FYqzYh+K0lSJ2rxRQOZmlaCtUJwV+2CUpjpwROaEYq8uMCBzA1GaigIy&#10;RxR8dZDpUW8UpakoIHOzQtBWMEoTVdxFEZmbMUibgQIyN5kf9UaxVxdngZe5MUibgQIyR+eBl7Mx&#10;SJuh7lKYpqAgTTV7fpQCMkuP3RqlqShKU106RWHaXhSlzZCozRsFZG5qfpSCrw4oIHNEUZqCAjJH&#10;FxG1UUDmpuv0aKGIzA1FaTNQmKagKE113ykK0/bCgMwRBGtfzt0PXtu+41d+fbvyfGK2iGjgTgZt&#10;heKs2IeiNBVGaQoIyBxRQOaGAjJLEI+5ojgr9sEoTXXgkMwJxV4dYEDmCKI0FQVkbij26oKCrw66&#10;Rm0UkHniiMwNRWmKCrsoIHM0BmkzUETmJEGbP4q9uqCIzA1FaSoKyByNAZkjitJUdZfCNAVFaYrZ&#10;QVvBgMzRYxymKShKU9RNCtMUFKTNMDtqW2V+lAIyRxSROamgraIpCr46GOMxRxSlqSggc0RRmiLT&#10;o3NRlKbI9OhcFKUp2r7SdurlzI/e8/CN7bf/N2/evv8tH92uvpC50YhoIEHbcaEoTdH1lbZCEZkb&#10;DMgcQTzmiMKs2A+jNMWBIzI3FHx1gAGZI4jSVBSRuaHYq4PO06MrRG0Upak4IHPEEZkTitJkP3dr&#10;POaKojQFRWSOKKQKHxR7dXAWdy1gDNJmoIDMzXnc5W4M0ma4dIrCtL0oSpuBwjQFBmSGzqOxWcYg&#10;bYa6S2GagoI0VcVdFKbttUrQViggc7PK/GiFUxR8dTAGZI4oSlNRQOam8/ToClEbRWmqrlFbpke9&#10;vZyg7ZU/dW375l961/Zjn/jUdvnZZzj+iIg4Jnc6aCsUZsU+FKWpMj3qDQMyQ6vMj1KYFftglKY6&#10;cETmhoKvDjAgcwRRmoICMkcUfHXQOWqjiMwNRWkqDsj8rDA/ilHaBBSQuaEoTUUBmSMKqcIHBV8d&#10;nMVdCxiDNBUFZI4q7qKIzM0YpKnqJoVpCgrSZqAwTUEBmZvzYGymMUiboe5SmKagKE1RYVemR32t&#10;ErSVCqco+Dp2YzzmiqI0FUVkbjpHbRSRuaEoTbVC1EZR2gwUpikoSlO1fakN4rXRvW889dC17bv+&#10;xa9vV1/I3GhENOEQtBWKs2IfitJUidq8UUDmZpWgrVCcFftglKY6cETmhGKvLjAgcwNRmooCMkcU&#10;fHXQNWrrOj1aKCBzs0LQVihIU33tKYrI3FCUpqKAzE3mR71R7NXFWeBlbgzSZqCAzNEYjzmiKE1V&#10;dylMU1CQppo9P0oBmaXHbo3SVBSlqS6dojBtL4rSZkjU5o0CMjc1P0rBVwcUkDmiKE1BAZmji4ja&#10;KCBz03V6tFBE5oaCtBkoTFNQlKa67xSFaXthQOYIIrYvdPfD17f/5C+8ZfuBdzy5XUnQFhFduARt&#10;heKs2IeiNBVGaQoIyBxRQOaGAjJLEI+5ojgr9sEoTXXgkMwJxV4dYEDmCKI0FQVkbij26oKCrw66&#10;Rm0UkHniiMwNRWmKVYK2QlGaiiIyJwna/FHs1QVFZG4oSlNRQObmPO5yNwZpM9RdCtMUFKUpZgdt&#10;BQMyR49xmKagKE1RNylMU1CQNsPsqG2V+VEKyBxRROakgraKpij46mCMxxxRlKaigMwRRWmKTI/O&#10;RVGaouv0aFlhfrTtK22nvtT86Ct+6vHtm//Wu7Yf/+Snt8vPQvQREXGMErQdL4rSFF1faSsUkbnB&#10;gMwRxGOOKMyKfTBIUx04InNDwVcHGJA5gihNRRGZG4q9Oug8PbpC1EZRmooDMkcckTmhKG0GCsgc&#10;UZSmoIjMEYVU4YNirw7O4q4FjEHaDBSRuTmPu9yNQdoMl05RmLYXRWkzUJimwIDM0Hk0NssYpM1Q&#10;dylMU1CQpqq4i8K0vVYJ2goFZG5WmR+tcIqCr2M3xmOuKEpTUUDmpvP06ApRG0Vpqq5R2wpBW+ka&#10;tX2xoK3mRl99+ve/519/MK+zRUQvTkFboTAr9qEoTZXpUW8YkBlaZX6U4qzYB6M01YEjMjcUfHWA&#10;AZkjiNIUFJA5ouCrg85RG0VkbihKU3FA5meF+VEK0maggMwNRWkqCsgcUUgVPij46uAs7lrAGKSp&#10;KCBzVHEXRWRuxiBNVTcpTFNQkDYDhWkKCsjcnAdjM41B2gx1l8I0BUVpigq7Mj3qa5WgrVQ4RdHX&#10;sRvjMVcUpakoInPTOWqjiMwNRWmqFaI2itJmoDBNQVGaqu1LbRC03f3g9e3r/tJbtx9678e3K88n&#10;aIuIRtyCtkJxVuxDUZoqUZs3CsjcrBK0FYqzYh+M0lQHjsicUOzVBQZkbiBKU1FA5oiCrw66Rm1d&#10;p0cLBWRuVgjaCgVpqlXmRylKU1FA5ibzo94o9uriLPAyNwZpM1BA5miMxxxRlKaquxSmKShIU82e&#10;H6WAzNJjt0ZpKorSVJdOUZi2F0VpM3SN2igic0QBmZuaH6XgqwMKyBxRlKaggMzRRURtFJC56To9&#10;Wigic0NB2gwUpikoSlPdd4rCtL0wIHM0BG2v+MnHt2/55V/b7v/MZ7bLz0DwERFxrByDtkJxVuxD&#10;UZoKozQFBGSOKCBzQwGZJYjHXFGcFftglKY6cEjmhGKvDjAgcwRRmooCMjcUe3VBwVcHXaM2Csg8&#10;cUTmhqI0xSpBW6EoTUURmZMEbf4o9uqCIjI3FKWpKCBzcx53uRuDtBnqLoVpCorSFLODtoIBmaEK&#10;xihMU4xBmqpuUpimoCBthtlR2yrzoxSQOaKIzEkFbRVNUfDVwRiPOaIoTUUBmSOK0hSZHp2LojRF&#10;1+nRMnt+lII0VdtX2k6dz4/e+8iN09/vje17/92HtqsvPsfBR0TEsUrQdvwoSFN1faWtUETmBgMy&#10;RxCPOaIwK/bBIE114IjMDQVfHWBA5giiNBVFZG4o9uqg8/ToClEbRWkqDsj8ZHrUH0VpCorIHFFI&#10;FT4o9urgLO5awBikzUARmZvzuMvdGKTNcOkUhWl7UZQ2A4VpCgrI3JwHYzONQdoMdZfCNAUFaaqK&#10;uyhM22uVoK1QQOZmlfnRCqco+Dp2YzzmiqI0FQVkbjI96o2iNFXXqG120FYoSlN1jdrOg7a73nBt&#10;+4a/8vbthz/48e2Bz2VuNCKacQ3aCsVZsQ9FaapMj3rDgMzQKvOjFGfFPhilqQ4ckbmh4KsDDMgc&#10;QZSmoIDMEQVfHXSO2igic0NRmooCMjedp0cLBWRuKEpTUUDmiEKq8EHBVwdncdcCxiBNRQGZo4q7&#10;KCJzMwZpqrpJYZqCgrQZKExTUERm57FbozQVRWmqukthmoKiNEWFXV2nRwtFZE5WCdpKhVMUfR27&#10;MR5zRVGaiiIyN12jts7ToytEbRSlzUBhmoKiNFXbl9oevbHd/frHt2/7h+/dLj/z2e3+zI1GRDfO&#10;QVuhOCv2oShNlajNGwVkblYJ2grFWbEPRmmqA0dkTij26gIDMjcQpakoIHNEwVcHXaO2rtOjhSIy&#10;PxyRuaEgTbXK/ChFaSoKyNxkftQbxV5dnAVe5sYgbQYKyByN8ZgjitJUdZfCNAUFaarZ86MYkDl6&#10;7NYoTUVRmurSKQrT9qIobYauURtFZI4oIHNT86MUfHVAAZkjitIUFJA5uoiojSIyN52jNorI3FCQ&#10;NgOFaQqK0lT3naIwbS8MyMy8+o03tq/58ze3P3b9w9vrPp+50YhoyD1oKxRnxT4UpakwSlNAQOaI&#10;AjI3FJBZgnjMFcVZsQ9GaaoDh2ROKPbqAAMyRxClqSggc0OxVxcUfLUAAZkjitIUHJA54ojMDUVp&#10;ilWCtkJRmooiMicJ2vxR7NUFRWRuKEpTUUDm5jzucjcGaTPUXQrTFBSlKWYHbQUDMkMVjFGYphiD&#10;NFXdpDBNQUHaDLOjtlXmRykgc0QRmZMK2iqaouCrgzEec0RRmooCMkcUpSlWmR7tGrV1nR4ts+dH&#10;KUhTdXyl7Z4Hr23f+Atv3/7Mhz6RudGI6ClBWy8UpKm6vtJWKCJzgwGZI4jHHFGYFftgkKY6cETm&#10;hoKvDjAgcwRRmooiMjcUe3XQeXp0haiNojQVB2R+VpgfpShtBgrIHFGUpqCIzBGFVOGDYq8OzuKu&#10;BYxB2gwUkbk5j7vcjUHaDJdOUZi2F0VpM1CYpqCAzM15MDbTGKTNUHcpTFNQkKaquIvCtL1WCdoK&#10;BWRuVpkfrXCKgq9jN8ZjrihKU1FA5qbr9GihgMwNRWmqrlHb7KCtUJSm6ha1veqha9t3/Mr7tivP&#10;PZ250YjoaYWgrVCcFftQlKbK9Kg3DMgMrTI/SnFW7INRmurAEZkbCr46wIDMDQRpKgrIHFHw1UHn&#10;qG2F+VGK0lQUkLlZIWgrFKTNQAGZG4rSVBSQuclLbf4o+OrgLO5awBikqSggc1RxF0VkbsYgTVU3&#10;KUxTUJA2A4VpCorI7Dx2a5SmoihNVXcpTFNQlKaosKvr9GihiMzJKkFbqXCKoq9jN8ZjrihKU1FE&#10;5qZr1NZ5enSFqI2itBkoTFNQlKbqErW96o03Tj8LPrH98Td/ZLv6YuZGI6KpVYK2QnFW7ENRmipR&#10;mzcKyNysErQVirNiH4zSVAeOyJxQ7NUFRmRuIEpTUUDmiIKvDrpGbSsEbYWiNBVFZH44InNDQZpq&#10;lflRitJUFJE5SdDmj2KvLs4CL3NjkDYDBWSOxnjMEUVpqrpLYZqCgjTV7PlRDMgcPXZrlKaiKE11&#10;6RSFaXtRlDZD16iNIjJHFJC5qflRCr46oIDMEUVpCgrIHF1E1EYRmZvOURtFZG4oSJuBwjQFRWmq&#10;+05RmLYXBWV32t1vuLZ90994x/bajz61XX42c6MR0dRKQVuhOCv2oShNhVGaAgIyRxSQuaGAzBLE&#10;Y64ozop9MEpTHDgic0OxVwcYkDmCKE1FAZkbir26oOCrBQjIHFGUpuCAzBFHZG4oSlOsErQVitJU&#10;FJK5oZAqfFDs1QVFZG4oSlNRQObmPO5yNwZpM9RdCtMUFKUpZgdtBQMyQxWMUZi21xijzVB3KUxT&#10;UJA2w+yobZX5UQrIHFFE5qSCtoqmKPjqYIzHHFGUpqKAzBFFaYpVpke7Rm1dp0fL7PlRCtJUx/5K&#10;26sfPfXw9e27/sWvb1eef4Yjj4iIDhK09UVBmqrrK22FIjI3GJAZyvRoPxilqQ4ckbmh4KsDDMgc&#10;QZSmoojMDcVeHXSeHl0haqMoTcUBmZ8V5kcpSpuBAjJHFKUpKCBzRCFV+KDYq4OzuGsBY5A2A0Vk&#10;bs7jLndjkDbDpVMUpu1FUdoMFKYpKCBzcx6MzTQGaTPUXQrTFBSkqSruojBtr1WCtkIBmZtV5kcr&#10;nKLg69iN8ZgritJUFJC56To9Wiggc0NRmqpr1DY7aCsUpamOOWq795Hrp9/r37L9wDue3K6+kNfZ&#10;IqKx1YK2QnFW7ENRmirTo94oIHOT6dGeMEpTHTgic0PBVwcYkLmBIE1FAZkjCr466By1rTA/SlGa&#10;igIyNysEbYWCtBkoIHNDUZqKAjI3mR/1R8FXB2dx1wLGIE1FAZmjirsoInMyxmgz1F0K0xQUpM1A&#10;YZqCIjI7j90apakoSlPVXQrTFBSlKSrs6jo9Wigic7JK0FYqnKLo69iN8ZgritJUFJG56Rq1dZ4e&#10;XSFqoyhtBgrTFBSlqWZPjxYKzG63u17/+PYtf/td248/9ent8rMQeEREdLFi0FYozop9KEpTYZSm&#10;gojMDQVkjigiswPxmCuKs2IfjNJUB47InFDs1QVGZG4gSlNRQOaIgq8OukZtKwRthaI0FUVkfjgi&#10;c0NBmmqV+VGK0lQUkTlJ0OaPYq8uzgIvc2OQNgMFZI7GgMwRRWmqukthmoKCNNXs+VEMyBw9dmuU&#10;pqIoTXXpFIVpe1GUNkPXqI0iMkcUkLmp+VEKvjqggMwRRWkKCsgcXUTURhGZm85RG0VkbihIm4HC&#10;NAVFaYpjfKXtbG70oWvbd/+LX8/rbBERqwZtheKs2IeiNEWmR71hQOYI4jFXFGfFPhilKQ4ckbmh&#10;2KsDDMgcQZSmooDMDcVeXVDw1QIEZI4oSlNwQOaIIzI3FKUpVgnaCkVpKgrJ3FBIFT4o9uqCIjI3&#10;FKWpKCBzcx53uRuDtBnqLoVpCorSFLODtoIBmaEKxihM22uM0WaouxSmKShIm2F21LbK/CgFZI4o&#10;InNSQVtFUxR8dTDGY44oSlNRQOaIojTFKtOjXaO2rtOjZfb8KEVpqmOL2u59+Pr2tT/3lu1PvfM3&#10;tisJ2iKiuwRtUShKmwHDNAUEZI4oInODAZmhVeZHKcyKfTBKUx04InNDwVcHGJA5gihNQQGZI4q9&#10;Oug8PbpC1EZRmooDMj8rzI9SlDYDBWSOKEpTUEDmiEKq8EGxVwdncdcCxiBtBorI3JzHXe7GIG2G&#10;S6coTNuLorQZKExTUEDm5jwYm2kM0maouxSmKShIU1XcRWHaXqsEbYUCMjerzI9WOEXB17Eb4zFX&#10;FKWpKCBz03V6tFBA5oaiNFXXqG120FYoSlMdU9R21089vn3r33n3dv9nPrNdfgbijoiITlYO2grF&#10;WbEPBWkzYJimgIDMDQVkjiggc7NK0FYozop9MEpTHTgic0PBVwcYkLmBKE1FAZkjCr466By1rTA/&#10;SlGaigIyNysEbYWCtBkoIHNDUZqKAjI3mR/1R8FXB2dx1wLGIE1FAZmjirsoInMyxmgz1F0K0xQU&#10;pM1AYZqCIjI7j90apakoSlPVXQrTVBSm7VVhV9fp0UIRmZNVgrZS4RRFX8dujMdcUZSmoojMTdeo&#10;rfP06ApRG0VpM1CYpqAoTXXfKQrTFBScXaSaG/3q059/+N9+aLv64nMcd0REdLJ60FYozop9KEhT&#10;dZ0fpYDMEUVkdiAec0VxVuyDUZrqwBGZE4q9usCIzA1EaSoKyBxR8NVB16hthaCtUJSmoojMD0dk&#10;bihIU60yP0pRmooiMicJ2vxR7NUFBWRuKEpTUUDmaAzIHFGUpqq7FKYpKEhTzZ4fxYDM0WO3Rmkq&#10;itJUl05RlKagME3VNWqjiMwRBWRuan6Ugq8OKCBzQ0GaigIyRxcRtVFE5iZRmzcK0magME1BUZri&#10;GF5pu/eha9vX/6W3bj/43o9tVz6XudGIiKMI2grFWbEPRWmKrkFboYDMDQZkjiAec0VxVuyDUZri&#10;wBGZG4q9OsCAzBFEaSoKyNxQ7NUFBV8tQEDmiKI0BQdkjjgic0NRmmKVoK1QlKaikMwNhVThg2Kv&#10;Ds7irgWMQdoMFJC5OY+73I1B2gx1l8I0BUVpitlBW8GAzFAFYxSm7TXGaDPUXYrSVBSlqWZHbavM&#10;j1JA5maFl9oqaKtwioKvDsaAzBFFaSoKyBxRlKZYZXq0a9TWdXq0zJ4fpShNtXrUds8bHt++7R+8&#10;5zfnRp+FsCMiopsEbTGiKG0GDNMUEJA5oojMDQZkhlaZH6UwK/bBKE114IjMDQVfHWBA5giiNAUF&#10;ZI4o9uqg8/ToClEbRWkqDsj8rDA/SlHaDBSQOaIoTUEBmSMKqcIHBV8dnMVdCxiDtBkoInNzHne5&#10;G4O0GS6dojBtL4rSZqAwTUEBmZvzYGymMUiboe5SlKaiKE1RcReFaXutErQVisicZHrU3xiPuaIo&#10;TUUBmZuu06OFAjI3FKXNQBGZG4rSFLODtkJRmmrVqO1Vb7yx/dY/f3P7vusf2V73/8ncaETEmWMJ&#10;2grFWbEPBWkzYJimgIDMDQVkjiggc7NK0FYozop9MEpTHTgic0PBVwcYkLmBKE1FAZkjCr466By1&#10;rTA/SlGaigIyNysEbYWCtBkoIHNDUZqKAjI3mR/1R8FXB2dx1wLGIE1FAZmjirsoInMyxmgz1F0K&#10;0xQUpM1AYZqCIjI7j90apakoSlNdxPRooTBtrwq7uk6PFgrJ3FBA5qjCKYq+jt0Yj7miKE1FEZmb&#10;rlFb5+nRQhGZE4rSZqAwTUFRmuq+UxSm7UUB2mz3PHRt+8a/8rbth3/9E9sDmRuNiPhNxxS0FYqz&#10;Yh8K0lTT50chIHNEAZkjisjsQDzmiuKs2AejNNWBIzInFHt1gRGZG4jSVBSQOaLgq4OuUdsKQVuh&#10;KE1FEZkfjsjcUJCmWmV+lKI0FUVkThK0+aPYqwsKyNxQlKaigMzRGJA5oihNVXcpTFNQkKaaPT+K&#10;AZmjxzhMU1CUpqibFKSpKExTdY3aKCBzRAGZm5ofpeCrAwrI3FCQpqKAzNFFRG0UkbnpHLWtMD9K&#10;QdoMFKYpKEpTrPhKW82Nfvs/eu/2wDNPb/cXCjsiIro5tqCtUJwV+1CUppgetBUIyBxRQOYGAzJH&#10;EI+5ojgr9sEoTXHgiMwNxV4dYEDmCKI0FQVkbij26oKCrxYgIHNEUZqCAzJHHJE5oSBNtUrQVihK&#10;U1FI5oZCqvBBsVcHZ3HXAsYgbQYKyNycx13uxiBthtnTo4WiNMXsoK1gQGboPBqbZQzSZqi7FKWp&#10;KEpTzY7aVpkfpYDMzQrzoxW0VThFwVcHY0DmiKI0FQVkjihKU6wyPbpC1EZBmmqFoK1QkKaaPT9K&#10;UZpqpait5kYv/dc3tu+7+ZHt6uczNxoR8X9J0BZfCkVpM2CYpoCAzBFFZG4wIDO0yvwohVmxD0Zp&#10;qgNHZG4o+OoAAzJHEKUpKCBzRLFXB5ke9UZRmooDMj8rzI9SlDYDBWSOKEpTUEDmiEKq8EHBVwdn&#10;cdcCxiBtBorI3FTcRRGZmzFIU9VNitIUFKXNQGGaggIyN+fB2ExjkDZD3aUoTUVRmqLiLgrT9lol&#10;aCsUkTlZIWg7V+EUBV/HbozHXFGUpqKAzE3X6dFCEZkbitJmoIjMDUVpitlBW6EoTbVK1Hb3g9e2&#10;b/6b79he++RT2+VnMzcaEfF/OcagrVCcFftQkDYDhmkKCMjcUEDmiAIyN6sEbYXirNgHozTVgSMy&#10;NxR8dYABmRuI0lQUkDmi4KuDTI96oyhNRQGZmxWCtnMUpakoIHNDUZqKAjI3mR/1R8FXB2dx1wLG&#10;IE1FAZmj88DL2RikzVB3KUxTUJA2A4VpCorI7Dx2a5SmoihNdekURWkqCtP2qrCr6/RooZDMDQVk&#10;jiqcoujr2I3xmCuK0hQUkDnqGrV1nh4tFJE5oShtBgrTFBSlqe47RWHaXhSkqe598Nr2Hf/0/duV&#10;5xOzRUT8e441aCsUZ8U+FKSpps+PQkDmiAIyRxSR2YF4zBXFWbEPRmmqA0dkTij26gIjMjcQpako&#10;IHNEwVcHbV9qg4DMEUVpKorI/HBA5oiiNMUq86MUpakoInOSoM0fxV5dUEDmhqI0FQVkjsaAzBFF&#10;aaq6S2GagoI01ez5UQzIHD3GYZqCojRF3aQgTUVhmqpr1EYBmSMKyNzU/CgFXx1QQOaGojQVBWSO&#10;LiJqo4jMTeeobYX5UQrSZqAwTUFRmsL9lbZXPXJj+4//2zdv3/+Wj25XX8zcaETEv+eYg7ZCcVbs&#10;Q1GaYnrQViAgc0QBmRsMyBxBPOaK4qzYB6M0xYEjMjcUe3WAAZkjiNJUFJC5odirCwy+OoCAzBFF&#10;aQoOyBxxQOaGojTFKkFboShNRSGZGwqpwgfFXh2cxV0LGIO0GSggc3Med7kbg7QZLp2iME1BUZpi&#10;dtBWMCAzdB6NzTIGaTPUXYrSVBSlqWZHbavMj1JA5maF+dEK2iqcouCrgzEgc0RRmooCMkcUpSlW&#10;mR5dIWqjIE21QtBWKEhTzZ4fpShN5Ry13f36a9vv/Vvv3H7s45/aLj/3DAcdERFdJWiLl4qitBkw&#10;TFNAQOaIIjI3GJAZWmV+lMKs2AejNNWBIzI3FHx1gAGZI4jSFBSQOaLYq4O2r7SdWmF+lKI0FQdk&#10;flaZH6UwTUUBmSOK0hQUkDmikCp8UPDVwVnctYAxSJuBIjI3FXdRROZmDNJUdZOiNAVFaTNQmKag&#10;gMzNeTA20xikzVB3KUpTUZSmqLiLwrS9VgnaCkVkTlYI2s5VOEXB17Eb4zFXFKWpKCBz03V6tFBE&#10;5oaitBkoInNDUZpidtBWKEpTOUZtr370xvaqh69t3/0vf327+kLmRiMibnHsQVuhOCv2oSBtBgzT&#10;FBCQuaGAzBEFZG5WCdoKxVmxD0ZpqgNHZE4o9uoCAzI3EKWpKCBzRMFXB12jthWCtkJRmooCMjer&#10;BG2FojRFpke9ZX7UHwVfHZzFXQsYgzQVBWSOzgMvZ2OQNkPdpTBNQUHaDBSmKSgis/PYrVGaiqI0&#10;1aVTFKUpKEpTVNjVdXq0UEjmhgIyRxVOUfR17MZ4zBVFaQoKyBx1jdo6T48WisicUJQ2A4VpCorS&#10;VPedojBtL4rUXo57H7m+fe1feMv2p97+5HYlQVtExK06BG2F4qzYh4I01fT5UQjIHFFA5ogiMjsQ&#10;j7miOCv2wShNdeCQzAnFXl1gROYGojQVBWSOKPjqoO1LbRCQOaIoTUURmR8OyBxRmLZXpke9JWjz&#10;R7FXFxSQuaEoTUUBmaMxIHNEUZqq7lKYpqAgTTV7fhQDMkePcZimoChNUTcpSlNRmKbqGrVRQOaI&#10;AjI3NT9KwVcHFJC5oShNRQGZo4uI2igic9M5althfpSCtBkoTFNQlKZwe6Xtrtc/vn3L33rX9uNP&#10;fWq7/CyEHBER3XUJ2grFWbEPRWmK6UFbgYDMEQVkbjAgcwTxmCMKs2I/jNIUB47I3FDs1QEGZI4g&#10;SlNRQOaGYq8uMPjqAAIyRxSlKTggc8QBmRsK01QUkDmiKE1FIZkbCqnCB8VeHZzFXQsYg7QZKCBz&#10;cx53uRuDtBkunaIwbS8K0lSzg7aCAZmh82hsljFIm6HuUpSmoihNNTtqW2V+lAIyNyvMj1bQVuEU&#10;BV8djAGZI4rSVBSQOaIoTbHK9OgKURsFaaoVgrZCQZpq9vwoRWkql6it5ka/+qevb9/zrz+wXXn+&#10;GQ45IiK6S9AWe1CUNgOGaQoIyBxRROYGAzJDq8yPUpgV+2CUpjpwROaGgq8OMCBzBFGaggIyRxR7&#10;ddD2lbZTK8yPUpSm4oDMzyrzoxSlqSggc0RRmoICMkcUUoUPCr46OIu7FjAGaTNQROam4i6KyNyM&#10;QZqqblKYpqAobQYK0xQUkLk5D8ZmGoO0GeouRWkqitIUFXdRmLbXKkFboYjMyQpB27kKpyj4OnZj&#10;POaKojQVBWRuuk6PForI3FCUNgNFZG4oSlPMDtoKRWkqh6jt3oevb7/759+2/dD7PrZdeT5zoxER&#10;qFPQVijOin0oSJsBwzQFBGRuKCBzRAGZm1WCtkJxVuyDUZrqwBGZE4q9usCAzA1EaSoKyBxR8NVB&#10;16hthaCtUJSmooDMzSpBW6EoTbHK/ChFaSoKyNxkftQfBV8dnMVd5sYYbQYKyBydB17OxiBthrpL&#10;YZqCgrQZKExTUERm57FbozQVRWmqS6coSlNQlKaosKvr9GihkMwNBWSOKpyi6OvYjfGYK4rSFBSQ&#10;OeoatWV61BtFaTNQmKagKE113ykK0/aiaO1LueunHt++9e++e7v/M5/J3GhExBfTLWgrFGfFPhSk&#10;qabPj0JA5ogCMkcUkTmigMwRxVmxD0ZpqgOHZE4o9uoCIzI3EKWpKCBzQ7FXF21faoOAzBFFaSqK&#10;yPxwQOaIwrS9VgnaCkVpKorInCRo80exVxcUkbmhKE1FAZmjMSBzRFGaqu5SmKagIE01e34UAzJH&#10;j3GYpqAoTVE3KUpTUZim6hq1UUDmiAIyNzU/SsFXBxSQuaEoTUUBmaOLiNooInPTNWrrPD1aKExT&#10;UJSmuJOvtJ3Pjf7hf/fB7eqLz3HEERERCdpCR1GaYnrQViAgc0QBmRuKxxx9yykKyNxQmBX7YZSm&#10;OHBE5oZirw4wIHMEUZqKIjI3FHt1gcFXA11fauOAzE/X6dFEbd4Stfmj2KuDs7hrAWOQNgMFZG7O&#10;4y53Y5A2w6VTFKbtRUGaanbQVjAgM3Qejc0yBmkz1F2K0lQUpalmR22rzI9SQOZmhfnRCtoqnKLg&#10;q4MxIHNEUZqKAjJHFKUpVpkeXSFqoyhN1Tlqmz0/SlGa6k5Fbfc+dH373Ye3bT/0/o9vD3wuc6MR&#10;EV9Ux6CtUJgV+1CUpkrU5o0CMkeJ2vrBKE114IjMDQVfHWBA5giiNAUFZI4o9uqg7Sttp1aI2ihK&#10;U1FA5ihRmz+K0hQUkblJ1OaPgq8OzuKuBYxB2gwUkbmpuIsiMjdjkKaqmxSmKShKU3WN2s6DsZnG&#10;IG2GuktRmoqiNEXFXRSm7bVK0FYoInOyQtB2rsIpCr6O3RiPuaIoTUUBmZuu06OFIjI3FKWpukZt&#10;s4O2QlGa6k5Ebfe84fHt2//xe7cHnnl6u/+ZZzjiiIiIvkFboTgr9qEoTdU1aqOAzBEFZG5WCdoK&#10;xVmxD0ZpqgNHZE4o9uoCAzI3EKWpKCBzRMFXB12jtq6vtBUKyNysErQVCtMUq0RtFKWpKCJzk6jN&#10;HwVfHZzFXebGGG0GCsgcnQdezsYgbYa6S2GagqI0VaK2ecYgbYZLpyhKU1CUpqiwq+srbYVCMier&#10;RG2ZHvVHUZqCAjJHXaO2rtOjZYWojaI01SpR232nKEzbiyK2c696443ta372xvbHbnxke93nMzca&#10;EfElVdB2UkFSUxRnxT4UpammR20QkDmigMwRRWRuErX1hFGa6sAhmROKvbrAiMwNRGkqCsjcUOzV&#10;RaI2bxSlqSgic9M1asv0qLcEbf4o9uqCIjI3FKWpKCBzNAZkjihKU9VdCtMUFKWpZkdtFJA5qmCM&#10;wjTFGKSp6iZFaSoK01SZHvWV6VF/YzzmiKI0FQVkji4iaqOIzE3XqC3To3NRlKa4na+03fPgte0b&#10;/+rbtx/50CcyNxoR8eVU0PZtf+PD20kFSQ1RmBX7UZSmyPSoNwrIHGV6tCeM0hQHjsjcUOzVAQZk&#10;jiBKU1FE5oZiry4o+Oog06PeMj3qj6I0FYVkThK1+aPYq4OzuGsBY5A2AwVkbs7jLndjkDbDpVMU&#10;pu1FQZqq6ytt5Twam2UM0maouxSlqShKU1TcRWGaIlHbPKu81FbhFAVfHYwBmSOK0lQUkDmiKE2x&#10;yvToClEbRWmqRG3zUJSmul1R270PXdu+41fevz3w3NOZG42I+HLOg7ZEbTEDRWmqTI96o4DMUaK2&#10;fjBKUx04InNDwVcHGJA5gihNQQGZI4q9Ouj6SltJ1OYtUZs/itIUFJG5SdTmj4KvDs7irgWMQdoM&#10;FJG5qbiLIjI3Y5CmqpsUpikoSlNlenSeMUiboe5SlKaiMG2vCrsyPeprlaCtVDhFwdexG+MxVxSl&#10;qSggc9N1erRQROaGojRV16htlenRi47aam70tz32xPb9b/7odvXFzI1GRHxZXxi0FQq+OqA4K/ah&#10;KE2VqM0bBWRuMj3aE0ZpqgNHZE4o9uoCAzI3EKWpKCBzRMFXB5ke9UZRmooCMjddp0fLKlEbRWkq&#10;isjcJGrzR8FXB2dxl7kxRpuBAjJH54GXszFIm6HuUpimoChNlahtnjFIm+HSKYrSFBSmqRK1+Vol&#10;aqv5UQq+OqCAzBFFaQoKyBx1jdq6To+WFaI2itJUq0Rt952iMG2vLwza7n7w2vZNf/Pt22s/+tT2&#10;wHOZG42I+LLGoO2kgqSmKM6KfShKU02P2iAgc0QBmSOKyNwkausJozTVgUMyJxR7dYERmRuI0lQU&#10;kLmh2KuLRG3eKEpTUUTmpmvUlulRbwna/FHs1QVFZG4oSlNRQOZoDMgcUZSmqrsUpikoSlNkenSu&#10;MUhT1U2K0lQUpam6Rm0UkblZIWqroK2iKQq+OhjjMUcUpakoIHNEUZqKIjI3XaO2TI/ORVGa4qJe&#10;aXv1qXsevLZ95z99/3bl+We2y09nbjQi4ssag7bOURuFWbEfRWmKrq+0FQrI3FBA5ijToz1hlKY4&#10;cETmhmKvDjAgcwRRmooiMjcUe3VBwVcHmR71lulRfxSlqSgkc5KozR/FXh2cxV0LGIO0GSggc3Me&#10;d7kbg7QZLp2iMG0vitJUidrmGYO0GeouRWkqitIUFXdRmKZI1DbPKi+1VThFwVcHY0DmiKI0FQVk&#10;bjpPj64QtVGUpkrUNg9FaaqLiNrufeON7Xf892/e/sRbn9yuvpC50YiIl4SCtkRtMQNFaapMj3qj&#10;gMxRorZ+MEpTHTgic0PBVwcYkDmCKE1BAZkjir066PpKW0nU5i1Rmz+K0hQUkblJ1OaPgq8OzuKu&#10;BYxBmooCMkcVd1FE5mYM0lR1k8I0BUVpqkyPzjMGaTPUXff50Qq7Mj3qa5WgrVQ4RcHXsRvjMVcU&#10;pakoInPTOWqjiMwNRWmqrlHbKtOjs6O2V77++vb7fvnXth//5Ke2y89CtBEREbf6YkFboeCrA4qz&#10;Yh+K0lSJ2rxRQOYm06M9YZSmOnBE5oRiry4wIHMDUZqKAjJHFHx1kOlRbxSlqSggc9N1erSsErVR&#10;lKaiiMxNojZ/FHx1cBZ4mRuDtBkoIHN0Hng5G4O0GeouhWkKitJUidrmGYO0GeouRWkKCtNUidp8&#10;rRK11fwoBV8dUEDmiKI0BQVkjrpGbV2nR8sKURtFaapVorb7TlGc9nK96tGb270PXd+++19+YLv6&#10;QqZGIyJesi8VtJ1UkNQUxVmxD0VpqulRGwRkjiggc0QRmZtEbT1hlKY6cEjmhGKvLjAicwNRmooC&#10;MjcUe3WRqM0bRWkqisjcdI3aMj3qLUGbP4q9uqCIzA1FaSoKyByNAZkjitJUdZfCNAVFaYpMj841&#10;Bmmquun+Stu5rlEbRWRuVojaKmiraIqCrw7GeMwRRWkqCsgcUZSmoojMTdeoLdOjc1GUppj1Sts9&#10;D9/YfufP/er2p975G9vVF57laCMiIm71pYK2clJBUkMUZsV+FKUpur7SViggc0MBmaNMj/aEUZri&#10;wBGZG4q9OsCAzBFEaSqKyNxQ7NUFBV8dZHrUW6ZH/VGUpqKQzEmiNn8Ue3VwFnctYAzSZqCAzM15&#10;3OVuDNJmuHSKwrS9KEpTJWqbZwzSZlkhaqu4i8K0vfJK21yrvNRW4RQFXx2MAZkjitJUFJC56Tw9&#10;ukLURlGaKlHbPBSlqWZEba/8qWvb7/+779nu/8xntsvP5IW2iIiX7MsFbeWkgqSGKMyKfShKU2V6&#10;1BsFZI4StfWDUZrqwBGZGwq+OsCAzBFEaQoKyBxR7NVB11faSqI2b4navFGQpqKIzE2iNn8UfHVw&#10;FnctYAzSVBSQOaq4iyIyN2OQpqqbFKYpKEpTZXp0njFGm8U9aquwK9OjvlYJ2kqFUxR8HbsxHnNF&#10;UZqKIjI3naM2isjcUJSm6hq1rTI9qkRtNTd630/f2L73335ou/ricxxsREQEeylBW6HgqwOKs2If&#10;itJUidq8UUDmJtOjPWGUpjpwROaEYq8uMCBzA1GaigIyRxR8dZDpUW8UpakoIHPTdXq0JGrzlqjN&#10;HwVfHZwFXubGIG0GCsgcnQdezsYgbYa6S2GagqI01eyojQIyRxWLUZimGGO0GeouRWkKCtNUidp8&#10;rRK11fwoBV8dUEDmiKI0BQVkjrpGbV2nR8sKURtFaapVorb7TlGw9uXc89CN7et//m3bD77v49uV&#10;z2VuNCLiZXmpQdtJBUlNUZwV+1CUppoetUFA5ogCMkcUkblJ1NYTRmmqA4dkTij26gIjMjcQpako&#10;IHNDsVcXidq8UZSmoIDMUdeoLdOj3hK0+aPYqwuKyNxQlKaigMzRGJA5oihNVXcpTFNQlKbI9Ohc&#10;Y5CmqpsrTI+WrlEbRWRuVojaKmiraIqCrw7GeMwRRWkqCsgcUZSmoojMTdeoLdOjc1GUptj7Stvd&#10;b7i2nfz9d28/8enPbJefzdxoRMTL8lKDtnJSQVJDFGbFfhSlKbq+0lYoIHNDAZmjTI/2hFGa4sAR&#10;mRuKvTrAgMwRRGkqisjcUOzVBQVfHWR61FumR/1RlKaikMxJojZ/FHt1cBZ3LWAM0maggMzNedzl&#10;bgzSZrh0isK0vShKUyVqm2cM0mZZIWqruIvCtL3ySttcq7zUVuEUBV8djAGZI4rSVBSQuek8PbpC&#10;1EZRmipR2zwUpalebtR27xtvbl/z529uf/TaR7arL2RuNCLiZXs5QVs5qSCpIQqzYh+K0lSZHvVG&#10;AZmjRG39YJSmOnBE5oaCrw4wIHMEUZqCAjJHFHt10PWVtpKozVuiNm8UpKkoInOTqM0fBV8dnMVd&#10;CxiDNBUFZI4q7qKIzM0YpKnqJoVpCorSVF2jtorFKExTjDHaLO5RW4VdmR71tUrQViqcouDr2I3x&#10;mCuK0lQUkbnpHLVRROaGojRVpkfnoShN9XKitrsfurF94195+/YjH/jE9kDmRiMiXr6XG7QVCr46&#10;oDgr9qEoTZWozRsFZG4yPdoTRmmqA0dkTij26gIDMjcQpakoIHNEwVcHmR71RlGaigIyN12nR0ui&#10;Nm+J2rxR7NXFWeBlbgzSZqCAzNF54OVsDNJmqLsUpikoSlPNjtooIHNUsRiFaYoxRpuh7lKUpqAw&#10;TZWozdcqUVvNj1Lw1QEFZI4oSlNQQOboIqI2CsjcdJ0eLYna5qEoTXXfKQrYRjU3+u3/6H3b5Wc+&#10;u93/TOZGIyJetj1B20kFSU1RnBX7UJSmmh61QUDmiAIyRxSRuUnU1hNGaaoDh2ROKPbqAAMyRxCl&#10;qSggc0OxVxeJ2rxRlKaggMxR16gt06PeErT5o9irC4rI3FCUpqKAzNEYkDmiKE1VdylMU1CUpsj0&#10;6FxjkKaqmytMj5auURtFZG5WiNoqaKtoioKvDsZ4zBFFaSoKyBxRlKbI9OhcFKUpMj06F0Vpipfy&#10;Sttvzo0+sX3fzY9sr/t85kYjInbZE7SVkwqSGqIwK/ajKE3R9ZW2QgGZGwrIHGV6tCeM0hQHjsjc&#10;UPDVAQZkjiBKU1FE5oZiry4o+Oog06PeMj3qj6I0BUVkbhK1+aPYq4OzuGsBY5A2AwVkbs7jLndj&#10;kDbDpVMUpu1FUZoqUds8Y5A2ywpRW8VdFKbtlVfa5lrlpbYKpyj46mAMyBxRlKaigMxN5+nRFaI2&#10;itJUidrmoShN9eWitrsevL5989985/ajTz61XX4uc6MREbvsDdrKSQVJDVGYFftQlKbK9Kg3Csgc&#10;JWrrB6M01YEjMjcUfHWAAZkjiNIUFJA5otirg66vtJVEbd4StXmjKE1FEZmbRG3+KPjq4CzuWsAY&#10;pKkoIHNUcRdFZG7GIE1VNylMU1CUpuoatVUsRmGaYozRZnGP2irsyvSor1WCtlLhFAVfx26Mx1xR&#10;lKaiiMxN56iNIjI3FKWpMj06D0Vpqi8Vtd3z0PXtO//5r29Xnn9mu/x05kYjInZRgrZCwVcHFGfF&#10;PhSlqRK1eaOAzE2mR3vCKE114IjMCcVeXWBA5gaiNBUFZI4o+Oog06PeKEpTUUDmpuv0aEnU5i1R&#10;mzeKvbo4C7zMjUHaDBSQOToPvJyNQdoMdZfCNAVFaarZURsFZI4qFqMwTTHGaDPUXYrSFBSmqRK1&#10;+Volaqv5UQq+OqCAzBFFaQoKyBxdRNRGAZmbrtOjJVHbPBSlqe47NcZsNTf62x578/bH3/zR7eqL&#10;eZ0tImI3NWg7qSCpKYqzYh+K0lTTozYIyBxRQOaGAjJHidp6wihNdeCQzAnFXh1gQOYIojQVBWRu&#10;KPbqgoKvDrpGbRSQOeoatXWeHi0UkTlJ0OaPYq8uKCJzQ1GaigIyR2NA5oiiNFXdpTBNQVGaItOj&#10;c41BmqpurjA9WrpGbRSRuVkhaqugraIpCr46GOMxRxSlqSggc0RRmiLTo3NRlKbI9OhcFKUp6JW2&#10;u95wffvmX3zX9qNPfnK7/FxeZ4uI2E0N2spJBUkNUZgV+1GUpuj6SluhiMwNBWSOMj3aE0ZpigNH&#10;ZG4o+OoAAzJHEKWpKCJzQ7FXB5ke9UZRmooCMkeZHvVHUZqCIjI3idr8UezVwVnctYAxSJuBAjI3&#10;53GXuzFIm+HSKQrT9qIoTZWobZ4xSJtlhait4i4K0/bKK21zrfJSW4VTFHx1MAZkjihKU1FA5qbz&#10;9OgKURtFaaquUduK06OvevTmdu9D17fv/lcfzOtsERGqGUFbOakgqSEKs2IfitJUmR71RgGZo0Rt&#10;/WCUpjpwROaGgq8OMCBzBFGaggIyRxR8dZCozRtFaSoKyBwlavNGUZqKIjI3idr8UfDVwVnctYAx&#10;SFNRQOao4i6KyNyMQZqqblKYpqAoTdU1aqtYjMI0xRijzeIetVXYlelRX6sEbaXCKQq+jt0Yj7mi&#10;KE1FEZmbzlEbRWRuKEpTZXp0HorSVOdR2z2P3Dj9LviW7Qfe8Rvb1RcStEVESGYFbYWCrw4ozop9&#10;KEpTJWrzRgGZm0yP9oRRmurAEZkTir26wIDMDURpKgrIHFHw1UHXqK3r9GihgMxN1+nRkqjNW6I2&#10;bxR7dXEWeJkbg7QZKCBzNMZjjihKU9VdCtMUFKWpZkdtFJA5qliMwjTFGKPNUHcpSlNQmKZK1OZr&#10;lait5kcp+OqAAjJHFKUpKCBzdBFRGwVkbrpOj5ZEbfNQlKa679QrX399+32//Gvbjz316e3ys5kb&#10;jYiQzAzaTipIaorirNiHojTV9KgNAjJHFJC5oYDMUaK2njBKUx04JHNCsVcHGJA5gihNRQGZG4q9&#10;uqDgq4OuURsFZI66Rm2dp0cLRWROErT5o9irC4rI3FCUpqKAzM153OVuDNJmqLsUpikoSlNkenSu&#10;MUhT1c0VpkdL16iNIjI3FbX91v+aQzIXFbRVNEXBVwdjPOaIojQVBWSOKEpTZHp0LorSFF2nR8sK&#10;Udt9j5Yb2/f8mw9tV57P62wREbKZQVs5qSCpIQqzYj+K0hRdX2krFJG5oYDMUaZH+8EgTXXgiMwN&#10;BV8dYEDmCKI0FUVkbij26iDTo94oSlNRQOYo06P+KEpTUETmJlGbP4q9OjiLuxYwBmkzUETm5jzu&#10;cjcGaTNcOkVh2l4UpakStc0zBmmzrBC1VdxFYdpeeaVtPgrJ3FQ4RcHXsRvjMVcUpakoIHPTeXp0&#10;haiNojRV16hthaDt1Q/f2L7h59+2/eD7Pp6gLSJihtlBWzmpIKkhCrNiH4rSVJke9UYBmaNEbf1g&#10;lKY6cETmhoKvDjAgcwRRmoICMkcUfHWQqM0bRWkqCsgcJWrzRlGaiiIyN4na/FHw1cFZ3LWAMUhT&#10;UUDmqOIuisjcjEGaqm5SmKagKE3VNWqrWIzCNMUYo83iHrVV2JXpUW/ur7Sdq3CKoq9jN8ZjrihK&#10;U1FE5qZz1EYRmRuK0lSZHp2HwrS97vmpa9vJ33339hOf/kzmRiMiZriIoK1Q8NUBxVmxD0VpqkRt&#10;3iggc5Pp0Z4wSlMdOCJzQrFXFxiQuYEoTUUBmSMKvjroGrV1nR4tFJC56To9WhK1eUvU5o1iry7O&#10;Ai9zY5A2AwVkjsZ4zBFFaaq6S2GagqI01eyojQIyRxWLUZimGGO0GeouRWkKCtNUmR71tkLUVvOj&#10;FHx1QAGZI4rSFBSQObqIqI0CMjddp0dLorZ5KE57ub760dOfj97Yvvfffmi7+uJzHGZERMTLc1FB&#10;20kFSU1RnBX7UJSmmh61QUDmiAIyNxSQOUrU1hNGaaoDh2ROKPbqAAMyRxClqSggc0OxVxcUfHXQ&#10;NWqjgMxR16it8/RooYjMSYI2fxR7dUERmRuK0lQUkLk5j7vcjUHaDHWXwjQFRWmKTI/ONQZpqrq5&#10;wvRoSdTmzT1qq6CtoikKvjoY4zFHFKWpKCBzRFGaItOjc1GUpug6PVpmR20UqL1cr37oxvaNh7dt&#10;P/T+j28PfC5zoxERU1xU0FZOKkhqiMKs2IeCNFXXV9oKRWRuKCBzlOnRfjBIUx04InNDwVcHGJA5&#10;gihNRRGZG4q9Osj0qDeK0lQUkDnK9Kg/itIUFJG5SdTmj2KvDs7irgWMQdoMFJG5OY+73I1B2gyX&#10;TlGYthdFaapMj84zBmmzrBC1VdxFYdpemR6dj0IyNxVOUfB17MZ4zBVFaSoKyNxketQbRWmqrlGb&#10;4yttr3rDte0P/uP3bpef/ux2/zOZG42ImOIig7ZCwVcHFGfFPhSlqTI96o0CMkeJ2vrBKE114IjM&#10;DQVfHWBA5giiNAUFZI4o+OogUZs3itJUFJC5yfTorQGZG4rSVBSRuUnU5o+Crw7O4q4FjEGaigIy&#10;RxV3UUTmZgzSVHWTwjQFRWmqRG3zjDHaLO5RW4VdXV9pKxSQuVlherRUOEXR17Eb4zFXFKWpKCJz&#10;0zVqy/SoN4rSVE5R231vvLld+tmb2/fd+Mj2us9nbjQiYpqLDtpOKkhqiuKs2IeiNFWiNm8UkLnJ&#10;9GhPGKWpDhyROaHYqwsMyNxAlKaigMwRBV8ddI3auk6PForI3CRquzUic0NRmooiMjeJ2rxR7NXF&#10;WeBlbgzSZqCAzNEYjzmiKE1VdylMU1CUppodtVFA5qhiMQrTFGOMNkPdpShNQWGaKtOj3laI2mp+&#10;lIKvDiggc0RRmoICMkcXEbVRROYmUZs3itJULlHbqx68vn3TL7xj+5EPPZW50YiImS46aCsnFSQ1&#10;RXFW7ENRmmp61AYBmSMKyNxQQOYoUVtPGKWpDhySOaHYqwMMyBxBlKaigMwNxV5dUPDVQdeojQIy&#10;R12jts7To4UiMicJ2vxR7NUFRWRuKEpTUUDm5jzucjcGaTPUXQrTFBSlKbq+0lbOg7GZxiBNVTdX&#10;mB4tidq8uUdtFbRVNEXBVwdjPOaIojQVBWSOKEpTrDI92jVq6zo9WmZHbRSsfTmvfuj69p3/9P3b&#10;A889nbnRiIiZbkfQVk4qSGqIwqzYh4I0VddX2gpFZG4oIHOU6dF+MEhTHTgic0PBVwcYkDmCKE1F&#10;EZkbir06yPSoN4rSVBSQOVolaqMwTdE5aqOIzE1FbV8LIVX4oNirg7O4awFjkDYDRWRuzuMud2OQ&#10;NsOlUxSm7UVRmirTo/OMQdosK0RtFXdRmLZXpkfno5DMTYVTFHwduzEec0VRmooCMjddp0cLBWRu&#10;KEpTdY3a7vQrbTU3+h8/9ubt+9/80e3qi3mdLSJiqtsVtBUKvjqgOCv2oShNlelRbxSQOUrU1g9G&#10;aaoDR2RuKPjqAAMyNxCkqSggc0TBVweJ2rxRlKaigMxNpkc5InNCUZqKIjJHFFKFDwq+OjiLuxYw&#10;BmkqCsgcVdxFEZmbMUhT1U0K0xQUpakStc0zxmizuEdtFXZ1faWtUEDmZoXp0VLhFEVfx26Mx1xR&#10;lKaiiMxN16gt06PeKEpT3cmoreZGv+VvvnN77Uef2h54LkFbRMRUtzNoO6kgqSmKs2IfitJUidq8&#10;UUDmJtOjPWGUpjpwROaEYq8uMCJzA1GaigIyRxR8ddA1aus6PVooInOTqO3WiMwNRWkqCsjc5JU2&#10;bxR7dXEWeJkbg7QZKCBzNMZjjihKU9VdCtMUFKWpZkdtFJA5qliMwjTVGKSp6iZFaQoK01SZHvW2&#10;QtRW86MUfHVAAZkjitIUFJA5uoiojSIyN4navFGUprpTUVsFbd/1zz+wPfC5Z7bLT2duNCJiqtsZ&#10;tJWTCpKaojgr9qEoTTU9aoOAzBEFZG4oIHOUqK0njNIUB47I3FDs1QEGZI4gSlNRQOaGYq8uKPjq&#10;oGvURgGZo65RW+fp0UIRmZtEbd4o9uqCIjI3FKWpKCBzcx53uRuDtBnqLoVpCorSFF1faSvnwdhM&#10;Y5CmqpsrTI+WRG3e3KO2CtoqmqLgq4MxHnNEUZqKAjJHFKUpVpke7Rq1dZ0eLbOjNgrYvlDNjf4n&#10;/92btz/xtt/Yrr6Q19kiIqa73UFbOakgqSEKs2IfCtJUXV9pKxSRuaGAzFGmR/vBKE114IjMDQVf&#10;HWBA5giiNBVFZG4o9uog06PeKEpTUUDmaJWojcI0ReeojQIyR4navFHs1cFZ3LWAMUibgSIyN+dx&#10;l7sxSJvh0ikK0/aiKE2V6dG5xihthhWitoq7KEzbK9Oj81FI5qbCKQq+jt0Yj7miKE1FAZmbrtOj&#10;hQIyNxSlqbpGbbf7lbZ733B9+/3/y69tP/bUp7fLz+Z1toiI6e5E0FYo+OqA4qzYh6I0VaZHvVFA&#10;5iavtPWEUZrqwBGZGwq+OsCAzA0EaSoKyBxR8NVBojZvFKWpKCBzk+lRjsicUJSmooDMEYVU4YOC&#10;rw7O4q4FjEGaigIyRxV3UUTmZIzRZqi7FKYpKEpTJWqbawzSZnCP2irs6vpKW6GAzM0K06OlwimK&#10;vo7dGI+5oihNRRGZm65RW6ZHvVGUprptUdujp/+sh65v3/OvPpjX2SIiLsqdCtpOKkhqiuKs2Iei&#10;NFWiNm8UkblJ1NYTRmmqA0dkTij26gIjMjcQpakoIHNEwVcHXaO2rtOjhSIyN4nabo3I3FCUpqKA&#10;zE1eafNGsVcXZ4GXuTFIm4ECMkdjQOaIojRV3aUwTUFRmmp21EYBmaOKxShKU41BmqpuUpSmoDBN&#10;lelRbytEbTU/SsFXBxSQOaIoTUEBmaOLiNooInOTqM0bRWmq2xG13ffIje1r/4e3bD/wjsyNRkRc&#10;mDsVtJWTCpKaojgr9qEoTZHpUW8UkDlK1NYTRmmKA0dkbij26gADMkcQpakoIHNDsVcXFHx10DVq&#10;o4DMUdeorfP0aKGIzE2iNm8Ue3VBEZkbitJUFJC5OY+73I1B2gx1l8I0BUVpiq6vtJXzYGymMUhT&#10;1c0VpkdLojZv7lFbBW0VTVHw1cEYjzmiKE1FAZkjitIUq0yPdo3auk6PltlR2xi03fv6mht99/bj&#10;n8rcaETEhbmTQVs5qSCpIQqzYh+K0lSJ2rxRQOZolaiNwqzYB6M01YEjMjcUfHWAAZkjiNIUFJA5&#10;otirg0yPeqMoTUUBmaNVojYK0xSdozYKyBwlavNGsVcHZ3HXAsYgbQaKyNycx13uxiBthkunKEzb&#10;i6I0VaZH5xqjtBlWiNoq7qIwba9Mj85HIZmbCqco+Dp2YzzmiqI0FQVkbrpOjxYKyNxQlKbqGrVd&#10;5CttX/3o6c9Hb2x/5N99eHvdi89xhBEREbo7HbQVCr46oDgr9qEoTZXpUW8UkLnJK209YZSmOnBE&#10;5oaCrw4wIHMDUZqKAjJHFHx1kKjNG0VpKgrI3GR6lCMyJxSlqSggc0QhVfig4KuDs7hrAWOQpqKA&#10;zFHFXRSRORljtBnqLoVpCorSVIna5hqDtBnco7YKu7q+0lYoIHOzwvRoqXCKoq9jN8ZjrihKU1FE&#10;5qZr1JbpUW8UpakuKmp79cPXt2/4+bdtP/i+j29XPpe50YiIC+MQtJ1UkNQUxVmxD0VpqkRt3igi&#10;c5OorSeM0lQHjsicUOzVBUZkbiBKU1FA5oiCrw66Rm1dp0cLRWRuvv4UBWSOKExTJGrzllfavFHs&#10;1QUFZG4oSlNRQOZoDMgcUZSmqrsUpikoSlPNjtooIHNUsRhFaaoxSFPVTYrSFBSmqTI96m2FqK3m&#10;Ryn46oACMjcUpKkoIHN0EVEbRWRuErV5oyhNdRFR26sevL59+99/z/YTn/5M5kYjIi6SQ9BWTipI&#10;aorirNiHojRFpke9UUDmKFFbTxilKQ4ckbmh2KsDDMgcQZSmooDMDcVeXVDw1UHXqI0CMkddo7bO&#10;06OFIjI3idq8UezVwVnctYAxSJuBAjI353GXuzFIm6HuUpimoChN0fWVtnIejM00BmmqurnC9GhJ&#10;1OaNIjInFbRVOEXBVwdjQOaIojQVBWSOKEpTrDI92jVq6zo9WmZGba9+9Ob2W//8E9sfu/6R7eoL&#10;mRuNiLhQLkFbOakgqSEKs2IfitJUidq8UUDmaJWojcKs2AejNNWBIzI3FHx1gAGZI4jSFBSQOaLY&#10;q4NMj3qjKE1FAZmjVaI2CtMUnaM2CsgcJWrzRsFXB2dx1wLGIG0GisjcnMdd7sYgbYZLpyhM24ui&#10;NFWmR+cao7QZVojaKu6iMG2vTI/OlelRb2M85oqiNBUFZG66To8WCsjcUJSm6hq1zQza7n34xvaN&#10;v/D27Yc/8IntgcyNRkRcLKegrVDw1QHFWbEPRWmqTI96o4DMTV5p6wmjNNWBIzI3FHx1gAGZG4jS&#10;VBSQOaLgq4NEbd4oSlNRQOYm06MckTmhKE1FAZkjCqnCBwVfHZzFXQsYgzQVBWSOKu6iiMzJGKPN&#10;UHcpTFNQlKZK1DbXGKSp6iZFaSoK0/aqsKvrK22FIjI3idq8jfGYK4rSVBSRuekatWV61BtFaapZ&#10;Udu9D17b/uD/+t7t8tOf3e5/JnOjEREXyi1oO6kgqSmKs2IfitJU06M2CMgcUUDmiCIyN4naesIo&#10;TXXgiMwJxV5dYETmBqI0FQVkjij46qBr1NZ1erRQROYmUdutEZkbitJUFJC5yStt3ij26oICMjcU&#10;pakoIHM0BmSOKEpT1V0K0xQUpalmR20UkDk6D8ZmG6M0Rd1b5ZW2TI96WyFqq/lRCr46oIDMDQVp&#10;KgrIHF1E1EYRmZtEbd4oSlOpUVvNjX7Nz97c/tiNj2yv+3zmRiMiLpxb0FZOKkhqiuKs2IeiNEWm&#10;R71RQOYoUVtPGKUpDhyRuaHYqwMMyBxBlKaigMwNxV5dUPDVQdeojQIyR5ke9UdRmooiMjeJ2rxR&#10;7NXBWdy1gDFIm4ECMjfncZe7MUibYfb0aKEoTdH1lbZyHo3NNEZpqrqZqM0bBWSOKCJzUkFbhVMU&#10;fHUwBmSOKEpTUUDmiKI0xSrToytEbRSkqbpOjxYlarv3oevbN/2Nd2x/5sNPbQ88l7nRiIgL5xi0&#10;lZMKkhqiMCv2oShNlajNGwVkjlaJ2ijMin0wSlMdOCJzQ8FXBxiQOYIoTUEBmSOKvTrI9Kg3itJU&#10;FJA5StTmj6I0BQVkjhK1eaPgq4OzuGsBY5A2A0VkbiruoojMzRikqeomRWkKitJUmR6da4zSVHVz&#10;laiNwrS9Mj061yqvtFU4RcHXsRvjMVcUpakoIHPTdXq0UETmhqI0VdeoTQnaXvXQ9e27/8UHtiuf&#10;e2a7/HTmRiMiLpxr0FYo+OqA4qzYh6I0VdeojQIyRxSQuckrbT1hlKY6cETmhoKvDjAgcwNRmooC&#10;MkcUfHWQ6VFvFKWpKCBzk+lRjsicUJSmooDMEYVU4YOCrw7O4q4FjEGaigIyR+eBl7MxSJuh7lKY&#10;pqAoTZWoba4xSlPVTYrSVBSm7VVhV9dX2gpFZG4StXkb4zFXFKUpKCBz1DVqy/SoN4rSVHuitpob&#10;/e2PPbF9/1ue3K6+mNfZIiJuC+eg7aSCpKYozop9KEpTTY/aICBzRAGZKwrJnCRq6wmjNNWBIzIn&#10;FHt1gRGZG4jSVBSQOaLgq4NEbd4oSlNRROYmUdutEZkbitJUFJC5yStt3ij26oICMjcUpakoIHM0&#10;BmSOKEpT1V0K0xQUpalmR20UkDk6D8ZmG6M0Rd3L9Kg3CsgcrRK1UfDVAQVkbihKU1FA5ugiojaK&#10;yNwkavNGUZrq5UZt9zx4ffu9v/Su7bVPfnK7/FxeZ4uIuC2cg7ZyUkFSUxRnxT4UpSkyPeqPIjI3&#10;idp6wihNceCIzA3FXh1gQOYIojQVBWRuKPbqIlGbN4rSFBSQOcr0qD+K0lQUkblJ1OaNYq8OzuKu&#10;BYxB2gwUkLk5j7vcjUHaDJdOUZimoChN0fWVtnIejc00RmmqupmozRsFZI4oInPS+ZW2MgZkjihK&#10;U1FA5oiiNMUq06MrRG0UpKm6To+WlxO1vfrh69v3/O8f3K6+kNfZIiJuG/egrZxUkNQQhVmxD0Vp&#10;qkRt/igic7NK1EZhVuyDUZrqwBGZGwq+OsCAzBFEaQoKyBxR7NVB16CtrBC1UZSmooDMUaI2fxSl&#10;KSggc5SozRsFXx2cxV0LGIO0GSgic1NxF0VkbsYgTVU3KUpTUJSmyvToXGOUpqqbq0RtFKbtlenR&#10;uTI96m2Mx1xRlKaigMxN1+nRQhGZG4rSVF2jtpcatL36jTe2r/0Lv7r9wDt+I0FbRMTttELQVij4&#10;6oDirNiHojRV16iN4jFXFJE5ySttPWGUpjpwROaEYq8uMCBzA1GaigIyRxR8dZBX2rxRlKaigMxN&#10;pkc5InNCUZqKAjJHFFKFDwq+OjiLuxYwBmkqCsgcnQdezsYgbYa6S2GagqI0VaK2ucYoTVU3KUpT&#10;UJSmqLCr6ytthSIyNytEbaXCKYq+jt0Yj7miKE1BAZmjrlFbpke9UZSmeilR291vuL596//y7u3H&#10;n/r0dvnZzI1GRNw2qwRtJxUkNUVxVuxDUZpqetQGAZkjisdcUUjmJFFbTxilqQ4ckjmh2KsLjMjc&#10;QJSmooDMEQVfHSRq80ZRmooiMjddo7ZMj/rLK23eKPbqggIyNxSlqSggczQGZI4oSlPVXQrTFBSl&#10;qWZHbRSQOToPxmYbozRF3cv0qDcKyBytErVR8NUBBWRuKEpTUUDm6CKiNorI3CRq80ZRmupLRW33&#10;/fSpN17fvudff2i78vyz2/3PQHAREREXo4K2k7/JEZmbkwqSmqI4K/ahKE2R6VF/FJG5yfRoTxil&#10;KQ4ckbmh2KsDDMgcQZSmooDMDcVeXSRq80ZRmoICMkeZHvVHUZqKIjI3idq8UezVwVnctYAxSJuB&#10;AjI353GXuzFIm+HSKQrT9qIgTdX1lbZyHo3NNEZpqrqZqM0bBWSOKCBzU+EUBV8djAGZI4rSVBSQ&#10;OaIoTbHK9OgKURsFaaqu06Pli0Vtr3rkxvZ1//Nbtz/97o/9ZtBGwUVERFyMlYK2clJBUkMUZsU+&#10;FKWpErX5o4jMTaK2fjBKUx04InNDwVcHGJA5gihNQQGZI4q9OugatJUVojaK0lQUkDlK1OaPojQF&#10;BWSOErV5o+Crg7O4awFjkDYDRWRuKu6iiMzNGKSp6iaFaQqK0lSZHp1rjNJUdXOVqI3CtL0yPTpX&#10;pke9jfGYK4rSVBSQuek6PVooInNDUZqqa9T2xYK2u19/bTv5++/ZfuLTn8ncaETE7XYetK0UtVHw&#10;1QHFWbEPRWmqrlEbxWOuKCJzkunRnjBKUx04InNCsVcXGJC5gShNRQGZIwq+Osgrbd4oSlNRQOam&#10;6/RoWSVqoyhNRQGZIwqpwgcFXx2cxV3mxhhtBgrIHJ0HXs7GIG2GukthmoKiNFWitrnGKE1VNylK&#10;U1CUpqiwq+srbYUiMjeJ2ryN8ZgritIUFJA56hq1ZXrUG0VpqjFqq7nRr370xva9/+5D29UXn+PY&#10;IiIiLs4XBm2rRG0nFSQ1RXFW7ENRmmp61AYBmSOKx1xRSOYkUVtPGKWpDhySOaHYqwuMyNxAlKai&#10;gMwNxV5dJGrzRlGaiiIyN12jtkyP+ssrbd4o9uqCIjI3FKWpKCBzNAZkjihKU9VdCtMUFKWpZkdt&#10;FJA5Og/GZhujNEXdy/SoNwrIHK0StVHw1QEFZG4oSlNRQOboIqI2isjcdI3aMj36m2pu9Bv+8tu3&#10;H3r/x7cHPpe50YiI224M2hK1eaMwK/ajKE2R6VF/FJG5yfRoTxilKQ4ckbmh2KsDDMgcQZSmoojM&#10;DcVeXSRq80ZRmoICMkeZHvVHUZqKIjI3idq8UezVwVnctYAxSJuBAjI353GXuzFIm+HSKQrT9qIg&#10;TdX1lbZyHo3NNEZpqrqZqM0bBWSOKCBzU+EUBV8djAGZI4rSVBSQOaIoTbHK9OgKURtFaapEbTe3&#10;ex+8tv3Bf/K+7fLTn90uP5O50YiI227VoK2cVJDUEIVZsQ9FaapEbf4oInOTqK0fjNJUB47I3FDw&#10;1QEGZI4gSlNQQOaIYq8OugZtZYWojaI0FQVkjhK1+aMoTUEBmaNEbd4o+OrgLO5awBikzUARmZuK&#10;uygiczMGaaq6SWGagqI0VaZH5xqjNFXdXCVqozBtr0yPzpXpUW9jPOaKojQVBWRuuk6PForI3FCU&#10;puoatVXQdt+jN7ff+rM3t++7+ZHtdZ/P3GhExB1BQdtKURsFXx1QnBX7UJSm6hq1UTzmiiIyJ5ke&#10;7QmjNNWBIzInFHt1gQGZG4jSVBSQOaLgq4O80uaNojQVBWRuuk6PllWiNorSVBSQOaKQKnxQ8NXB&#10;WdxlbozRZqCAzNF54OVsDNJmqLsUpikoSlMlaptrjNJUdZOiNAVFaYoKu7q+0lYoInOT6VFvFJA5&#10;oihNQQGZo65RW9fp0bJC1EZRmuqeh69vv+evvn374Q98InOjERF3yhcL2goFZG5OKkhqiuKs2Iei&#10;NNX0qA0CMkcUj7mikMxJoraeMEpTHTgkc0KxVxcYkbmBKE1FAZkbir26SNTmjaI0FUVkbrpGbZke&#10;9ZdX2rxR7NUFRWRuKEpTUUDmaAzIHFGUpqq7FKYpKEpTzY7aKCBz9NtPjUHaDBSm7VX3Mj3qjQIy&#10;RytEbRVNUfDVwRiPOaIoTUUBmaMKvChMU4wBmaOuUVvXV9oqaPuO/63mRj+TudGIiDvlSwVthSIy&#10;NycVJDVEYVbsR1GaItOj/igic5Pp0Z4wSlMcOCJzQ7FXBxiQOYIoTUURmRuKvbpI1OaLgjQVBWSO&#10;Mj3qj6I0FUVkbhK1eaPYq4OzuGsBY5A2AwVkbs7jLndjkDbDpVMUpu1FQZqq6ytt5SKiNgrTFHWz&#10;4/RoSdQ2F0VkbiqcouCrgzEgc0RRmooCMkezX2pbZXp0haiNojRVt6jt3kdvnn7WeGL7/l99crv6&#10;Yl5ni4i4Y44haCsnFSQ1RGFW7ENRmirTo/4oInOTqK0fjNJUB47I3FDw1QEGZI4gSlNQQOaIYq8O&#10;ugZtJVGbt0Rt/ihKU1BA5ihRmzcKvjo4i7sWMAZpM1BE5qbiLorI3IxBmqpuUpimoChN1XZ69NQY&#10;pM1AYZqibrpHbRV2ZXrU2yrToxVOUfB17MZ4zBVFaSoKyNxU3EVhmiJR2zwUpak6RW13P3R9++Zf&#10;fOf22o8+tT3wXIK2iIg75ssFbYUCMkcUfHVAcVbsQ1GaKlGbP4rInGR6tCeM0lQHjsicUOzVBQZk&#10;biBKU1FA5oiCrw7ySps3itJUFJC56To9WlaJ2ihKU1FA5ohCqvBBwVcHZ3GXuTFGm4ECMkfngZez&#10;MUiboe5SmKagKE2VqG0uCtMUdZOiNAWFaYoKuxK1eVslaqPgqwMKyBxRlKaggMxRxV0UpilWiNq6&#10;To+WFaI2CtRergravutf/Pp25XPPbJefztxoRMQd81KCtkIBmZuTCpKaojgr9qEoTTU9aoOAzBHF&#10;Y64oJHOSqK0njNJUBw7JnFDs1QVGZG4gSlNRQOaGYq8uErV5oyhNRRGZm65RW6ZH/eWVNm8Ue3VB&#10;EZkbitJUFJA5GgMyRxSlqeouhWkKitIUmR6dj8K0vereKtOjXaM2CsgcrRC1VTRFwVcHYzzmiKI0&#10;FQVkjmZPjxaKyNx0jdo6vNJWc6O//b97y/Yn3vbkdvWFvM4WEXFHvdSgrVBE5uakgqSGKMyK/ShK&#10;U3R9pa1QPOaIIjI3mR7tCaM0xYEjMjcUe3WAAZkjiNJUFJG5odiri0RtvihIU1FA5ijTo/4oSlNR&#10;ROYmUZs3ir06OIu7FjAGaTNQQObmPO5yNwZpM1w6RWHaXhSlqRK1zUVhmqJurhK1UZimSNQ2F0Vk&#10;biqcouCrgzEgc0RRmooCMjcVd1GUpsj06DwUpamOPWq768Hr27f+nXdvP/bUp7fLz+Z1toiIO+rY&#10;grZyUkFSQxRmxT4UpakyPeqPIjI3idr6wShNdeCIzA0FXx1gQOYIojQFBWSOKPbqoGvQVhK1eUvU&#10;5o+iNAUFZI4StXmj4KuDs7hrAWOQpqKAzFHFXRSRuRmDNFXdpDBNQVGaKtOjc1GYpqib7lFbhV2Z&#10;HvW2yvRohVMUfB27MR5zRVGaiiIyNxV3UZimSNQ2D0VpqmOO2u59+Pr2h/73D25X6nW2ZyCuiIiI&#10;2+flBG2FAjJHFHx1QHFW7ENRmipRmz+KyJxkerQnjNJUB47InFDs1QUGZG4gSlNRQOaIgq8O8kqb&#10;N4rSVBSQuek6PVpWidooSlNRQOaIQqrwQcFXB2eBl7kxSJuBAjJH54GXszFIm6HuUpimoChNlaht&#10;LgrTFHWTojQFhWmKCrsStXlbJWqj4KsDCsgcUZSmoIDMUcVdFKYpVojauk6PlhWiNgrWvpR73njj&#10;9HvTr25/8p2/kbnRiAgHLzdoKxSQuTmpIKkpirNiH4rSVNOjNgjIHFE85opCMieJ2nrCKE114JDM&#10;CcVeXWBE5gaiNBUFZG4o9uoiUZs3itJUFJG56Rq1ZXrUX15p80axVxcUkbmhKE1FAZmj88DL2Rik&#10;zVB3KUxTUJSmyPTofBSm7VX3Vpke7Rq1UUDmaIWoraIpCr46GOMxRxSlqSggc1QBGoVpCorI3HSN&#10;2o7xlbZXvuH/Nzf6ycyNRkRY2BO0FYrI3JxUkNQQhVmxH0Vpiq6vtBWKxxxRROYm06M9YZSmOHBE&#10;5oZirw4wIHMEUZqKIjI3FHt1kajNFwVpKgrIHGV61B9FaSqKyNwkavNGsVcHZ3HXAsYgbQYKyNyc&#10;x13uxiBthkunKEzbi6I0VaK2uShMU9TNVaI2CtP2yitt81FE5qbCKQq+OhgDMkcUpakoIHNTcRdF&#10;aYpMj85DUZrqqKK2nz716I3te//PD21XX3yOw4qIiLi9jjloKycVJDVEYVbsQ1GaKtOj/igic5Oo&#10;rR+M0lQHjsjcUPDVAQZkjiBKU1BA5ohirw66Bm0lUZu3RG3eKEhTUUDmKFGbNwq+OjiLuxYwBmkq&#10;CsgcVdxFEZmbMUhT1U0K0xQUpakyPToXhWmKuuketVXYlelRb6tMj1Y4RcHXsRvjMVcUpakoInNT&#10;cReFaYpEbfNQlKY6lqjtnkdubF//82/bfuh9H9+uPJ+50YgIC3uDtkIBmSMKvjqgOCv2oShNlajN&#10;H0VkTjI92hNGaaoDR2ROKPbqAgMyNxClqSggc0TBVwd5pc0bRWkqCsjcdJ0eLYna/FFIFT4o+Org&#10;LPAyNwZpM1BA5ug88HI2Bmkz1F0K0xQUpalmR20UkDlaKWqjKE1BYZqiwq5Ebd5Widoo+OqAAjJH&#10;FKUpKCBzVHEXhWmKFaK2rtOjZYWojSK2L3T3g9e3k3/wnu0nPvWZzI1GRLhQgrZCAZmbkwqSmqI4&#10;K/ahKE01PWqDgMwRxWOuKCRzkqitJ4zSVAcOyZxQ7NUFRmRuIEpTUUDmhmKvLhK1eaMoTUEBmaOu&#10;UVumR/3llTZvFHt1QRGZG4rSVBSQOToPvJyNQdoMdZfCNAVFaYpMj85HYdpedW+V6dGuURsFZI5W&#10;iNoqmqLgq4MxHnNEUZqKAjJHFaBRmKagiMxN16ht9Vfa7n305vaan31i+6PXP7xdfSFzoxERNtSg&#10;rVBE5uakgqSGKMyK/ShKU3R9pa1QPOaIIjI3mR7tCaM0xYEjMjcUe3WAAZkjiNJUFJG5odiri0Rt&#10;vihKU1FA5ijTo/4oSlNRROYmUZs3ir06OIu7FjAGaTNQQObmPO5yNwZpM1w6RWHaXhSlqRK1zUVh&#10;mqJurhK1UZi2V15pm48iMjcVTlHw1cEYkDmiKE1FAZmbirsoSlNkenQeitJUK0dtdz98Y/vGX3jH&#10;9sMf/MT2wOcyNxoRYaNL0FZOKkhqiMKs2IeiNFWmR/1RROYmUVs/GKWpDhyRuaHgqwMMyBxBlKag&#10;gMwRxV4ddA3aSqI2b4navFGQpqKAzFGiNm8UfHVwFnctYAzSVBSQOaq4iyIyN2OQpqqbFKYpKEpT&#10;dY3aVpoedY/aKuzK9Ki3VaZHK5yi4OvYjfGYK4rSVBSRuam4i8I0RaK2eShKU606PXr3g9e2P/BP&#10;3rfd//Rnt8vPZG40IsLGjKCtUEDmiIKvDijOin0oSlMlavNHEZmTTI/2hFGa6sARmROKvbrAgMwN&#10;RGkqCsgcUfDVQV5p80ZRmooCMjddp0dLojZ/FFKFB4q9ujgLvMyNQdoMFJA5Og+8nI1B2gx1l8I0&#10;BUVpqtlRGwVkjlaK2ihKU1CYpqiwK1Gbt1WiNgq+OqCAzBFFaQoKyBxV3EVhmmKMxxx1nR4tq0Vt&#10;NTf6H/3sze37bn50e93nMzcaEWFlVtBWKCBzc1JBUlMUZ8U+FKWppkdtEJA5onjMFYVkThK19YRR&#10;murAIZkTir06wIDMEURpKgrI3FDs1UWiNm8UpSkoIHPUNWrL9Ki/vNLmjWKvLigic0NRmooCMkfn&#10;gZezMUiboe5SmKagKE2R6dH5KEzbq+6tMj3aNWqjgMzRClFbRVMUfHUwxmOOKEpTUUDmqF5VozBt&#10;r7zSNhdFaYrVpkfvfuj69nv+xju3P/PhpzI3GhHhplvQVk4qSGqIwqzYj6I0RddX2grFY44oInOT&#10;6dGeMEpTHDgic0PBVwcYkDmCKE1FEZkbir26SNTmi6I0FQVkjjI96o+iNAUFZI4StXmj2KuDs7hr&#10;AWOQNgMFZG7O4y53Y5A2w6VTFKbtRVGaKlHbXBSmKermKlEbhWl75ZW2+Sgic1PhFAVfHYwBmSOK&#10;0lQUkLmpuIvCNEWitnkoSlOtFLXd89D17bv+5a9vVz739Hb56cyNRkRYmRm0FQrIHJ1UkNQQhVmx&#10;D0VpqkyP+qOIzE2itn4wSlMdOCJzQ8FXBxiQOYIoTUEBmSOKvTroGrSVRG3eErV5oyhNRQGZo0Rt&#10;3ij46uAs7lrAGKSpKCBzVHEXRWRuxiBNVTcpTFNQlKbqGrWtND3qHrVV2JXpUW+rTI9WOEXB17Eb&#10;4zFXFKWpKCJzU3EXhWmKRG3zUJSmWiFqu+enb55+Rnjz9v1v+eh29cW8zhYRYWd20FYoIHNEwVcH&#10;FGfFPhSlqRK1+aOIzEmmR3vCKE114IjMCcVeXWBA5gaiNBUFZI4o+Oogr7R5oyhNRQGZm67ToyVR&#10;mz8KqcIDxV5dnAVe5sYgbQYKyBydB17OxiBthrpLYZqCojTV7KiNAjJHK0VtFKUpKExTVNiVqM3b&#10;KlEbBV8dUEDmiKI0BQVkjiruojBNMcZjjrpOjxb3qO2VD9/YvukX37W99qNPbQ88l6AtIsLORQRt&#10;hQIyNycVJDVFcVbsQ1GaanrUBgGZI4rHHFFE5iZRW08YpakOHJI5odirAwzIHEGUpqKAzA3FXl0k&#10;avNGUZqCAjJHXaO2ztOjhQIyN3mlzRvFXl1QROaGojQVBWSOzgMvZ2OQNkPdpTBNQVGaItOj81GY&#10;tlfdW2V6tGvURgGZoxWitoqmKPjqYIzHHFGUpqKAzFG9qkZh2l55pW0uitIU7kHb3Y/c3L77X31w&#10;u/Lc09vlZzI3GhFhp4K2b/ubH8EoTUEBmaOTCpIaojAr9qMoTdH1lbZCAZkjisjcZHq0J4zSFAeO&#10;yNxQ8NUBBmSOIEpTUUTmhmKvDjI96o2iNBUFZI4yPeqPojQFBWSOErV5o9irg7O4awFjkDYDBWRu&#10;zuMud2OQNsOlUxSm7UVRmipR21wUpinq5ipRG4Vpe+WVtvkoInNT4RQFXx2MAZkjitJUFJC5qbiL&#10;wjRForZ5KEpTuUZtdz96c/sdf+Gt2w+862Pb1RfyOltEhKWLCtoKBWSOTipIaojCrNiHojRVpkf9&#10;UUTmJlFbPxilqQ4ckbmh4KsDDMgcQZSmoIDMEQVfHSRq80ZRmooCMkeJ2rxRlKaigMxRojZvFHx1&#10;cBZ3LWAM0lQUkDmquIsiMjdjkKaqmxSmKShKU3WN2laaHnWP2irsyvSot1WmRyucouDr2I3xmCuK&#10;0lQUkbmpuIvCNEWitnkoSlM5Rm2veOjG9vv+zru3H3vq09vlZ/M6W0SEpfOgrXvURsFXBxRnxT4U&#10;pakStfmjiMxJpkd7wihNdeCIzAnFXl1gQOYGojQVBWSOKPjqINOj3ihKU1FA5qbr9GhJ1OaPQqrw&#10;QLFXF2eBl7kxSJuBAjJH54GXszFIm6HuUpimoChNNTtqo4DM0UpRG0VpCgrTFBV2JWrztkrURsFX&#10;BxSQOaIoTUEBmaOKuyhMU4zxmKOu06PFKmr7mSe2ex+9uX3Pv/nQduX5Z7f7n4GIIiIi7rwvDNo6&#10;R20nFSQ1RXFW7ENRmmp61AYBmSOKxxxRROYmUVtPGKWpDhySOaHYqwMMyBxBlKaigMwNxV5dJGrz&#10;RlGaggIyR12jts7To4UCMjd5pc0bxV5dUETmhqI0FQVkbs7jLndjkDZD3aUwTUFRmiLTo/NRmLZX&#10;3VtlerRr1EYBmaMVoraKpij46mCMxxxRlKaigMxRvapGYdpeeaVtLorSFE5B291vvLn9rr/4tu0/&#10;f/fHtiuZG42I8DUGbRcRtVFA5uikgqSGKMyK/ShKU3R9pa1QQOaIIjI3mR7tB4M01YEjMjcUfHWA&#10;AZkjiNJUFJG5odirg0yPeqMoTUUBmaNMj/qjKE1BAZmjRG3eKPbq4CzuWsAYpM1AEZmb87jL3Rik&#10;zXDpFIVpe1GUpkrUNheFaYq6uUrURmHaXnmlbT6KyNxUOEXB17Eb4zFXFKWpKCBzU3EXhWmKRG3z&#10;UJSmconaXvHg9e33/4P3bD/x6cyNRkRYux1BW6GAzNFJBUkNUZgV+1CUpsr0qD+KyNwkausHozTV&#10;gSMyNxR8dYABmSOI0hQUkDmi4KuDRG3eKEpTUUDmKFGbN4rSVBSQOUrU5o2Crw7O4q4FjEGaigIy&#10;RxV3UUTmZgzSVHWTwjQFRWmqrlHbStOj7lFbhV2ZHvW2yvRohVMUfR27MR5zRVGaiiIyNxV3UZim&#10;SNQ2D0Vpqjsetf3MqZ++uX3v//nh7eqLeZ0tIsIaBW3dozYKvjqgOCv2oShNlajNH0VkTjI92hNG&#10;aaoDR2ROKPbqAgMyNxClqSggc0TBVweZHvVGUZqKAjI3XadHS6I2fxRShQeKvbo4C7zMjUHaDBSQ&#10;OToPvJyNQdoMdZfCNAVFaarZURsFZI5WitooSlNQmKaosCvTo95Widoo+OqAAjJHFKUpKCBzVHEX&#10;hWmKMR5z1HV6tNzJqK3mRr/+L79t+8H3fXy78nyCtogIa18saCsUpakoIHNzUkFSUxRnxT4Upamm&#10;R20QkDmieMwRRWRuErX1hFGa6sAhmROKvTrAgMwRRGkqCsjcUOzVRaI2bxSlKSggc9Q1aus8PVoo&#10;IHOTV9q8UezVBUVkbihKU1FA5uY87nI3Bmkz1F0K0xQUpSkyPTofhWl71b1VpkcTtXlbIWqraIqC&#10;rw7GeMwRRWkqCsgc1atqFKbtlVfa5qIoTXEng7a7Hrqxffs/fu/2E5/+TOZGIyLcfamgrVCUpqCA&#10;zNFJBUkNUZgV+1CQpur6SluhgMwRRWRuMj3aDwZpqgNHZG4o+OoAAzJHEKWpKCJzQ7FXB5ke9UZR&#10;mooCMkeZHvVHUZqCAjJHidq8UezVwVnctYAxSJuBIjI353GXuzFIm+HSKQrT9qIoTZXp0bkoTFPU&#10;zVWiNgrT9sr06HwUkbmpcIqCr2M3xmOuKEpTUUDmpuIuCtMUidrmoShNdSeitnt++onT/96e2L7v&#10;iSe3133+OY4nIiLCx+0O2goFZI4o+OqA4qzYh6I0VaZH/VFE5iZRWz8YpakOHJG5oeCrAwzIHEGU&#10;pqCAzBEFXx0kavNGUZqKAjI3mR7liMwJRWkqCsgcJWrzRsFXB2dx1wLGIE1FAZmjirsoInMzBmmq&#10;uklhmoKiNFWitrkoTFPUTfeorcKurq+0FQrI3KwyPVrhFEVfx26Mx1xRlKaiiMxNxV0UpilWiNoy&#10;PXr73PXIje0bfuEd2w9/4BPbA5/L3GhEhL0vF7QVitJUFJC5OakgqSmKs2IfitJUidr8UUTmJNOj&#10;PWGUpjpwROaEYq8uMCBzA1GaigIyRxR8dZDpUW8UpakoInOTqI1DMicUpakoIHNEIVV4oNiri7PA&#10;y9wYpM1AAZmj88DL2RikzVB3KUxTUJSmmh21UUDmaKWojaI0BYVpigq7Mj3qbZWojYKvDiggc0RR&#10;moICMkcVeFGYphgDMkeJ2m6Pux+5sf3BX3l/BRLb5WcyNxoRYe+lBG2FojQVRWRuTipIaorirNiH&#10;ojTV9KgNAjJHFI85oojMTaK2njBKUx04JHNCsVcHGJA5gihNRQGZG4q9ukjU5o2iNAUFZI66Rm2d&#10;p0cLBWRu8kqbN4q9uqCIzA1FaSoKyNycx13uxiBthrpLYZqCojRF11faygpRW91bZXo0UZu3FaK2&#10;iqYo+OpgjMccUZSmooDMUb2qRmHaXpkenYuiNMXtCtpqbvTSY2/Zvv9Xn9yuvpjX2SIilvBSg7ZC&#10;UZqCAjJHJxUkNURhVuxDQZqq6ytthQIyRxSRucn0aD8YpKkOHJG5oeCrAwzIHEGUpqKIzA3FXh1k&#10;etQbRWkqCsgcrRK1UZim6By1UUDmKFGbN4q9OjiLuxYwBmkzUETm5jzucjcGaTNcOkVh2l4Upaky&#10;PToXhWmKurlK1EZh2l6ZHp2PIjI3FU5R8HXsxnjMFUVpKgrI3FTcRWGaIlHbPBSlqW5H1HbXwze2&#10;b/rFd26v/chT2wPPJWiLiFjCnQzaCgVkjij46oDirNiHojRVpkf9UUTmJlFbPxilqQ4ckbmh4KsD&#10;DMjcQJCmooDMEQVfHSRq80ZRmooCMjeZHuWIzAlFaSoKyBxRSBU+KPjq4CzuWsAYpKkoIHNUcRdF&#10;ZG7GIE1VNylMU1CUpkrUNheFaYq66R61VdjV9ZW2QgGZm1WmRyucoujr2I3xmCuK0lQUkbmpuIvC&#10;NMUKUVumRy9OBW3f9S8/sF157unMjUZErOLlBG2FojQVBWRuTipIaorirNiHojRVojZ/FJE5yfRo&#10;TxilqQ4ckTmh2KsLjMjcQJSmooDMEQVfHWR61BtFaTNQSOYkUdutEZkbitJUFJC5yStt3ij26uIs&#10;8DI3BmkzUEDm6DzwcjYGaTPUXQrTFBSlqWZHbRSQOVopaqMoTUFhmqLCrkyPelslaqPgqwMKyBxR&#10;lKaggMxRBV4UpinGgMxRorb57v3pJ04/d/3q9v1v/Y3MjUZErOTlBm2FojQVRWRuTipIaorirNiH&#10;ojTV9KgNAjJHFI85oojMTaK2njBKUxw4InNDsVcHGJA5gihNRQGZG4q9ukjU5o2CNBVFZG66Rm2d&#10;p0cLRWRuErV5o9irC4rI3FCUpqKAzM153OVuDNJmqLsUpikoSlN0faWtXETURlGaom6uMj2aqM3b&#10;ClFbRVMUfHUwxmOOKEpTUUDmqF5VozBtr0yPzkVRmuKigrZXPnRj+5Zffvf2X3zsU9vl5/I6W0TE&#10;MvYEbYWiNAUFZI5OKkhqiMKs2IeCNFXXV9oKBWSOKCJzk+nRfjBKUx04InNDwVcHGJA5gihNRRGZ&#10;G4q9Osj0qDcK0magiMzNKlEbhWmKzlEbBWSOErV5o9irg7O4awFjkDYDRWRuzuMud2OQNsOlUxSm&#10;7UVRmirTo3NRmKaom6tEbRSm7ZXp0fkoInNT4RQFX8dujMdcUZSmooDMTcVdFKYpErXNQ1Ga6iKi&#10;tnveeHP7Q//6Q9uV55/d7n8GgomIiPDkErQVCsgcUfDVAcVZsQ9FaapMj/qjiMxJXmnrCaM01YEj&#10;MjcUfHWAAZkbCNJUFJA5ouCrg0Rt3ihIm4EiMieZHuWIzAlFaSoKyBxRSBU+KPjq4CzuWsAYpKko&#10;IHNUcRdFZE7GGG2GukthmoKiNFWitrkoTFPUTfeorcKurq+0FQrI3KwyPVrhFEVfx26Mx1xRlKai&#10;iMxNxV0UpilWiNoyPTrH3Y/e3H7HX3jr9gPv/Nh29YXMjUZELGVv0FYoSlNRQObmpIKkpijOin0o&#10;SlMlavNHIZmTRG09YZSmOnBE5oRiry4wInMDUZqKAjJHFHx1kOlRbxSkzUAhmZNEbbdGZG4oSlNR&#10;QOYmr7R5o9iri7PAy9wYpM1AAZmj88DL2RikzVB3KUxTUJSmmh21UUDmaKWojaI0BYVpigq7KExT&#10;ZHp0rlWiNgq+OqCAzBFFaQoKyBxV4EVhmmIMyBwlatO94sEb27f+vXdvP/7Up7fLz2ZuNCJiKUrQ&#10;VihKU1FE5uakgqSmKM6KfShKU2R61B9FZG4StfWEUZriwBGZG4q9OsCAzBFEaSoKyNxQ7NVFojZv&#10;FKSpKCJz0zVq6zw9Wigic5OozRvFXl1QROaGojQVBWRuzuMud2OQNkPdpTBNQVGaousrbeUiojaK&#10;0hR1k6I0FYVpioq7ur7URgGZoxWitoqmKPjqYIzHHFGUpqKAzFG9qkZh2l6ZHp2LojTFlKDtZ57Y&#10;7n305vZH3vTh7eqLeZ0tImI5atBWKEpTUEDm6KSCpIYozIp9KEpTJWrzRxGZm1WiNgqzYh+M0lQH&#10;jsjcUPDVAQZkjiBKU1BA5ohirw4yPeqNgrQZKCJzs0rURmGaonPURgGZo0Rt3ij26uAs7lrAGKTN&#10;QBGZm/O4y90YpM1w6RSFaXtRlKbK9OhcFKYp6iZFaSoK0xQVd1GYtlemR+ejiMxNhVMUfB27MR5z&#10;RVGaigIyNxV3UZimSNQ2D0VpKjVqu/uNN7ev/8tv337wfR/frjyfoC0iYjmOQVuhgMwRBV8dUJwV&#10;+1CUpsr0qD+KyJzklbaeMEpTHTgic0PBVwcYkLmBKE1FAZkjCr46SNTmjYK0GSgic5LpUY7InFCU&#10;pqKAzBGFVOGDgq8OzuKuBYxBmooCMkcVd1FE5mSM0WaouxSmKShKUyVqm4vCNEXdvHSKwjQFhWl7&#10;VdhFYZoiUdtcq0yPVjhF0dexG+MxVxSlqSgic1NxF4VpihWitkyP7vOKN1zfTv7Be7af+FTmRiMi&#10;ljQjaCsUpakoIHNzUkFSUxRnxT4UpakStfmjkMxJoraeMEpTHTgic0KxVxcYkbmBKE1FAZkjCr46&#10;yPSoNwrSZqCQzEmitlsjMjcUpakoIHOTV9q8UezVBQVkbihKU1FA5ug88HI2Bmkz1F0K0xQUpalm&#10;R20UkDnq/FIbhWmKCrsoTFNkenSuVaI2Cr46oIDMDQVpKgrIHFXgRWGaYgzIHCVqe3nu/ZnTnz9z&#10;c/sjj2duNCJiWbOCtkJRmooiMjcnFSQ1RXFW7ENRmqLz9GihgMwNRWRuErX1hFGa4sARmRuKvTrA&#10;gMwRRGkqCsjcUOzVRaI2bxSkqSgic9M1aus8PVooInOTqM0bxV4dnMVdCxiDtBkoIHNzHne5G4O0&#10;GeouhWkKitIUXV9pKxcRtVGUpqibFKWpKExTVNxVERrFaXslapuLAjI3FU5R8NXBGJA5oihNRQGZ&#10;o3pVjcK0vTI9OhdFaYo9Qdtdj9zcvuGvvWP74Q9+YnvgcwnaIiKWNDNoKxSlKSggc3RSQVJDFGbF&#10;PhSlqRK1cUjmhCIyN6tEbRRmxT4YpakOHJG5oeCrAwzIHEGUpqCAzBHFXh1ketQbBWkzUETmZpWo&#10;jcI0ReeojQIyR4navFHw1cFZ3LWAMUibgSIyN+dxl7sxSJvh0ikK0/aiKE2V6dG5KExT1E336dFS&#10;cReFaXtlenSuTI96G+MxVxSlqSggc1NxF4VpikRt81CUpnq5UdtdD93Y/sA/eX/FENvlZzI3GhGx&#10;JPegrVBA5oiCrw4ozop9KEpTdY7aKCBzRBGZk7zS1hNGaaoDR2RuKPjqAAMyNxClqSggc0TBVweJ&#10;2rxRkDYDRWROMj3KEZkTitJUFJA5opAqfFDw1cFZ3LWAMUhTUUDmqOIuisicjDHaDHWXwjQFRWmq&#10;RG1zUZimqJsUpakoTNurwi4K0xSJ2uZK1OZtjMdcUZSmoojMTcVdFKYpVojaMj365d3700+c/q6e&#10;2L7viY9ur/v8cxxJRESEv9lBW6EoTUUBmZuTCpKaojgr9qEoTTU9aoN4zBUFZI4oJHOSqK0njNJU&#10;B47InFDs1QVGZG4gSlNRQOaIgq8OMj3qjYK0GSgkc5Ko7daIzA1FaSoKyNzklTZvFHt1QQGZG4rS&#10;VBSQOToPvJyNQdoMdZfCNAVFaarZURsFZI5WiNrqHgVpKgrTFBV2UZimyPToXKtEbRR8dUABmRsK&#10;0lQUkDmqwIvCNMUYkDlK1Pal3fXwje0b/8Y7tx/50FOZG42IWNlFBG2FojQVRWRuTipIaorirNiH&#10;ojRFpkc5InNCEZmbRG09YZSmOHBE5oZirw4wIHMEUZqKAjI3FHt1kajNGwVpKorI3GR61B9FaSqK&#10;yNwkavNGsVcHZ3HXAsYgbQYKyNycx13uxiBthtnTo4WiNEXXV9rKRURtFKYp6iZFaSoK0xQVd1WE&#10;RnHaXona5qKAzE2FUxR8dTAGZI4oSlNRQOaoXlWjMG2vTI/OQ0Ga6qUGbd/9rz6wXXnu6cyNRkSs&#10;7KKCtkJRmoICMkcnFSQ1RGFW7ENRmipRG4dkTigic7NK1EZhVuyDUZrqwBGZGwq+OsCAzBFEaQoK&#10;yBxR7NVBpke9UZA2A0VkbhK1+aMoTUEBmaNEbd4o+OrgLO5awBikzUARmZuKuygiczMGaaq6SVGa&#10;gqI0VaZH56IwTVE3L52iME1BYZqi4i4K0/bK9OhcmR71NsZjrihKU1FA5qbiLgrTFIna5qEoTfWl&#10;oraaG7302Fu273/rk9vVF/M6W0TE0lYK2goFZI4o+OqA4qzYh6I0VeeojQIyRxSROckrbT1hlKY6&#10;cETmhoKvDjAgcwNRmooCMkcUfHWQV9q8UZA2A0VkTjI9yhGZE4rSVBSQOaKQKnxQ8NXBWdy1gDFI&#10;U1FA5ug88HI2Bmkz1F0K0xQUpakStc1FYZqiblKUpqIwba8KuyhMUyRqmytRm7cxHnNFUZqCAjJH&#10;FXdRmKZYIWrL9Oit6nW2b/7Fd26v/chT2wPPJWiLiFjaRQZthaI0FQVkbk4qSGqK4qzYh6I01fSo&#10;DeIxVxSQOaKQzEmitp4wSlMdOCJzQrFXFxiRuYEoTUUBmSMKvjpI1OaNgrQZKCRzkqjt1ojMDUVp&#10;KgrI3OSVNm8Ue3VBAZkbitJUFJA5Og+8nI1B2gx1l8I0BUVpqtlRGwVkjlaI2uoeBWkqCtMUFXZR&#10;mKbI9Ohcq0RtFHx1QAGZG4rSVBSQOarAi8I0xRiQOUrU9u+7+5GbZ3OjD2RuNCJifRcdtBWK0lQU&#10;kbk5qSCpKYqzYh+K0hSZHuWIzAlFZG4StfWEUZriwBGZG4q9OsCAzBFEaSoKyNxQ7NVFojZvFKSp&#10;KCJzk+lRfxSlqSgic5OozRvFXh2cxV0LGIO0GSggc3Med7kbg7QZLp2iME1BUZqi6ytt5SKiNgrT&#10;FHWTojQVhWmKirsqQqM4ba9EbXNRQOamwikKvjoYAzJHFKWpKCBzVK+qUZi2V6ZH56EgTTUGbXc/&#10;enP7HX/hrdsPvPNj29UX8jpbRMTybkfQVihKU1BA5uikgqSGKMyKfShKUyVq45DMCUVkblaJ2ijM&#10;in0wSlMdOCJzQ8FXBxiQOYIoTUEBmSOKvTroGrSVFaI2CtJmoIjMTaI2fxSlKSggc5SozRsFXx2c&#10;xV0LGIO0GSgic1NxF0VkbsYgTVU3KUpTUJSmyvToXBSmKermpVMUpikoTFNU3EVh2l6ZHp0r06Pe&#10;xnjMFUVpKgrI3FTcRWGaIlHbPBSlqb4wanvlQze2b/27795+7BOf3i4/m9fZIiKWt2rQViggc0TB&#10;VwcUZ8U+FKWpOkdtFJA5oojMSV5p6wmjNNWBIzInFHt1gQGZG4jSVBSQOaLgq4O80uaNgrQZKCJz&#10;kulRjsicUJSmooDMEYVU4YOCrw7O4q4FjEGaigIyR+eBl7MxSJuh7lKYpqAoTZWobS4K0xR1k6I0&#10;BUVpigq7KExTJGqbK1GbtzEec0VRmoICMkcVd1GYplghasv06BPbPY/e3L7n//jQduX5Z7f7n4Ew&#10;IiIi1nK7grZCUZqKAjI3JxUkNUVxVuxDUZpqetQG8ZgrCsgcUUjmJFFbTxilqQ4ckjmh2KsLjMjc&#10;QJSmooDMEQVfHSRq80ZB2gwUkjnpGrVletRfXmnzRrFXFxSQuaEoTUUBmaPzwMvZGKTNUHcpTFNQ&#10;lKaaHbVRQOZohait7lGUpqIwTVFhF4VpikyPzrVK1EbBVwcUkLmhKE1FAZmjCrwoTFOMAZmjzlFb&#10;xWxf+xfftv3n7/nYdiVzoxERx+F2Bm2FojQVRWRuTipIaorirNiHojRFpkc5InNCEZmbTI/2hFGa&#10;4sARmRuKvTrAgMwRRGkqCsjcUOzVRaI2bxSkqSgic5PpUX8UpakoInOTqM0bxV4dnMVdCxiDtBko&#10;IHNzHne5G4O0GS6dojBtLwrSVBfxSluhiMzNRURtFKYp6iZFaSoK0xQVd1WERnHaXona5qKAzE2F&#10;UxR8dTAGZI4oSlNRQOaoXlWjMG2vTI/OQ0Ga6q6Hrm8n//A92098OnOjERFH43YHbYWiNAUFZI5O&#10;KkhqiMKs2IeiNFWiNg7JnFBE5iZRWz8YpakOHJG5oeCrAwzIHEGUpqCAzBHFXh10DdrKClEbBWkz&#10;UETmJlGbP4rSFBSQOUrU5o2Crw7O4q4FjEHaDBSRuam4iyIyN2OQpqqbFKYpKEpTdY3aVpoevXSK&#10;wjQFhWmKirsoTNsr06NzZXrU2xiPuaIoTUUBmZuKuyhMUyRqm4eitN1+5ont1Y/e3P7Imz6yXX0x&#10;r7NFRByNYwjaCgVkjij46oDirNiHojRV56iNAjJHFJE5yfRoTxilqQ4ckTmh2KsLDMjcQJSmooDM&#10;EQVfHeSVNm8UpM1AEZmTrtOjZZWojaI0FQVkjiikCh8UfHVwFneZG2O0GSggc3QeeDkbg7QZ6i6F&#10;aQqK0lSJ2uaiME1RNylKU1CUpqiwi8I0RaK2uRK1eRvjMVcUpSkoIHNUcReFaYoVorZu06P3vvHm&#10;9vWHt28/9L6Pb1eeT9AWEXE07kTQVihKU1FA5uakgqSmKM6KfShKU02P2iAec0UBmSMKyZwkausJ&#10;ozTVgUMyJxR7dYERmRuI0lQUkLmh2KuLRG3eKEibgUIyJ12jtkyP+ssrbd4o9uqCIjI3FKWpKCBz&#10;dB54ORuDtBnqLoVpCorSVBcRtVFE5maFqK3uUZSmojBNUWEXhWmKTI/OtUrURsFXBxSQuaEoTUUB&#10;maMKvChMUyRqm4cCtZfrnodvbN/+j9+budGIiGNzp4K2QlGaiiIyNycVJDVEYVbsR1GaItOjHJE5&#10;oYjMTaZHe8IoTXHgiMwNxV4dYEDmCKI0FUVkbij26iJRmzcK0lQUkbnJ9Kg/itJUFJG5SdTmjWKv&#10;Ds7irgWMQdoMFJC5OY+73I1B2gyXTlGYthcFaaqur7SVi4jaKExT1E2K0lQUpikq7qoIjeK0vRK1&#10;zUUBmZsKpyj46mAMyBxRlKaigMxRBWgUpu2V6dF5KFB7OV79M09sr/nZJ7b/7M1Pbq/7/HMcRERE&#10;xJruZNBWKEpTUEDmiIKvDijMin0oSlMlauOQzAlFZG4StfWDUZrqwBGZGwq+OsCAzBFEaQoKyBxR&#10;7NVB16CtrBC1UZA2A0VkbhK1+aMoTUEBmSMKqcIHBV8dUEDmiKI0FUVkbiruoojMzRikqeomhWkK&#10;itJUmR6di8I0Rd2kKE1FYZqi4i4K0/bK9OhcFJA5qnCKgq9jN8ZjrihKU1FA5qbiLgrTFIna5qFQ&#10;7aW65403t2/8hbdvP/KBT2xXPpe50YiIo3JsQVuhgMwRBV8dUJwV+1CUpuoctVFA5ogiMieZHu0J&#10;ozTVgSMyJxR7dYEBmRuI0lQUkDmi4KuDvNLmjYK0GSgic9J1erSsErVRlKaigMwRhVThg4KvDigg&#10;c0NBmooCMkfngZezMUiboe5SmKagKE2VqG0uCtMUdZOiNAVFaYoKuyhMUyRqm4sCMkcUfHVAAZkj&#10;itIUFJA5qriLwjRFpkfnoVjtpbj3kRvbd/zK+7f7P/OZ7fIzmRuNiDgqdzpoKxSlqSggc0OxVxcU&#10;Z8U+FKWppkdtEI+5ooDMEYVkThK19YRRmurAIZkTir26wIjMDURpKgrI3FDs1UWiNn8UpakoJHPS&#10;NWrL9Kg/iqjCB8VeXVBE5oaiNBUFZI7OAy9nY5A2Q92lME1BUZrqIqI2isjcrBC11T2K0lQUpikq&#10;7KIwTZHp0bkoIHNT0RQFXx2M8ZgjitJUFJA5qsCLwjRForZ5KFj7Ul79009slx57y/b9b31yu/pi&#10;XmeLiDg6DkFboShNRRGZG4q9OqAwK/ajKE2R6VGOyJxQROYm06M9YZSmOHBE5oZirw4wIHMEUZqK&#10;IjI3FHt1kajNGwVpKorI3GR61B9FaSqKyNxQSBU+KPbqgAIyRxSlqSggc3Med7kbg7QZLp2iMG0v&#10;CtJUXV9pKxcRtVGYpqibFKWpKExTVNxFYZoiUdtcFJG5qXCKgq8OxoDMEUVpKgrIHFWARmHaXpke&#10;nYeitS/lnkdubr/3F9+5vfYjT20PPJegLSLi6LgEbYWiNAUFZI4o+OqAwqzYh6I0VaZH/VFE5iZR&#10;Wz8YpakOHJG5oeCrAwzIHEGUpqCAzBHFXh10DdpKojZvidr8UZSmoIDMEYVU4YOCrw4oIHNEUZqK&#10;IjI3FXdRROZmDNJUdZPCNAVFaapMj85FYZqiblKUpqIwba8KuyhKU2R6dC4KyBxVOEXB17Eb4zFX&#10;FKWpKCBzU3EXhWmKRG3zULj2xdz78I3tu//VB7YHnns6c6MREcfomIO2QgGZIwq+OqA4K/ahKE2V&#10;qM0fRWROMj3aE0ZpqgNHZE4o9uoCAzI3EKWpKCBzRMFXB3mlzR9FaSqKyJx0nR4tq0RtFKWpKCBz&#10;RCFV+KDgqwMKyNxQkKaigMzReeDlbAzSZqi7FKYpKEpTJWqbi8I0Rd2kKE1BYZqiwi4K0xSJ2uai&#10;gMwRBV8dUEDmiKI0BQVkjiruojBNkenReSheG9Xc6G//b9+y/Ym3ZW40IuJoOQVthaI0FQVkbij2&#10;6oLirNiHojTV9KgN4jFXFJA5opDMSaK2njBKUx04JHNCsVcXGJG5gShNRQGZG4q9ukjU5o+iNBWF&#10;ZE66Rm2ZHvVHEVX4oNirC4rI3FCUpqKAzNF54OVsDNJmqLsUpikoSlNkenQ+CtP2qnsUpakoTFNU&#10;2EVhmiLTo3NRQOamoikKvjoY4zFHFKWpKCBzNHt6tCRqm4citi90z8M3tt/3y7+2/Rcf+9R2+bm8&#10;zhYRcZTcgrZCUZqKIjI3FHt1QGFW7EdRmqLzK22FAjI3FJG5yfRoTxilKQ4ckbmh2KsDDMgcQZSm&#10;oojMDcVeXSRq80ZBmooiMjeZHvVHUZqKIjI3FFKFD4q9OqCAzBFFaSoKyNycx13uxiBthkunKEzb&#10;i6I0VaK2uShMU9RNitJUFKYpKu6iME2RqG0uisjcVDhFwVcHY0DmiKI0FQVkbroGbeUYpkfvfeTm&#10;9j3/x4e3K88/u93/DEQQERGxvgRtXij46oDCrNiHojRVpkf9UUTmJlFbPxilqQ4ckbmh4KsDDMgc&#10;QZSmoIDMEcVeHXQN2kqiNm+J2vxRlKaggMwRhVThg4KvDiggc0RRmoICMkcVd1FE5mYM0lSzg7ZC&#10;UZoq06NzUZimqJsUpakoTNurwi6K0hSZHp2LAjJHFU5R8HXsxnjMFUVpKorI3FTcRWGaIlHbPBSy&#10;lVc9evP0+9Gvbn/qXR/brr6QudGIiKPlGLQVitJUFJA5ouCrA4qzYh+K0lSJ2vxRROYk06M9YZSm&#10;OnBE5oRiry4wIHMDUZqKAjJHFHx1kFfa/FGUpqKIzEnX6dGyStRGUZqKAjJHFFKFDwq+OqCAzA1F&#10;aSoKyBxV4EURmZMxSJuh7lKYpqAoTZWobS4K0xR1k6I0BYVpigq7KExTJGqbiwIyRxR8dUABmSOK&#10;0hQUkDmquIvCNEWmR+ehoO3uh25sv//vvHv7sU98erv8bOZGIyKOlmvQVihKU1FA5oZiry4ozop9&#10;KEpTTY/aIB5zRQGZIwrJnCRq6wmjNNWBQzInFHt1gRGZG4jSVBSQuaHYq4tEbf4oSlNRSOaka9SW&#10;6VF/FFGFD4q9uqCIzA1FaSoKyBydB17OxiBthrpLYZqCojRFpkfnozBtr7pHUZqKwjRFhV0Upiky&#10;PToXBWRuKpqi4KuDMR5zRFGaigIyR13nR5eM2n7mie3VP31z+8P/9sPblc9lbjQi4qg5B22FojQV&#10;RWRuKPbqgMKs2I+iNEXnV9oKBWRuKCJzk+nRnjBKUxw4InNDsVcHGJA5gihNRRGZG4q9ukjU5o2C&#10;NBVFZG4yPeqPojQVRWRuKKQKHxR7dUABmSOK0lQUkLk5j7vcjUHaDLPnRylKUyVqm4vCNEXdpChN&#10;RWGaouIuCtP2yitt81FE5qbCKQq+OhgDMkcUpakoIHPTNWgrq02P1tzo7/7Lb99+8P2f2K48n7nR&#10;iIijlqDNFwVfHVCYFftQlKbK9Kg/isjcJGrrB6M01YEjMjcUfHWAAZkjiNIUFJA5otirg65BW0nU&#10;5i1RmzcK0lQUkDmikCp8UPDVAQVkjihKU1BA5qjiLorI3IxBmmp20FYoSlNlenQuCtMUdZOiNBWF&#10;aXtV2EVhmiJR21wUkDmqcIqCr2M3xmOuKEpTUUTmpuIuCtMUidrmOQ/a7nrwxvZt//A9249/KnOj&#10;ERFHzz1oKxSlqSggc0TBVwcUZ8U+FKWpErX5o4jMSaZHe8IoTXXgiMwJxV5dYEDmBqI0FQVkjij4&#10;6iCvtPmjKE1FEZmTrtOjJVGbPwqpwgcFXx1QQOaGojQVBWSOKvCiiMzJGKTNUHcpTFNQlKa6iKiN&#10;IjI3naM2CtMUFXZRmKYa4zFXFJG5oYDMEQVfHVBA5oiiNAUFZI4q7qIwTZHp0Yn+3G/Ojf6Rxz+y&#10;XX0xr7NFRBy9FYK2QlGaigIyNxR7dUFxVuxDUZpqetQG8ZgrCsgcUUjmJFFbTxilqQ4ckjmh2KsL&#10;jMjcQJSmooDMDcVeXSRq80dRmoIiMjddo7ZMj/qjiCp8UOzVBUVkbihKU1FA5ug88HI2Bmkz1F0K&#10;0xQUpSkyPTofhWl71T2K0lQUpikq7KIoTTXGY44oIHNEAZmbiqYo+OpgjMccUZSmooDMUdf50RWi&#10;trsffWL7xr/2ju2HP/iJ7crnErRFRBy9VYK2QlGaiiIyNxR7dUBhVuxHUZqi8ytthQIyNxSRucn0&#10;aE8YpSkOHJG5odirAwzIHEGUpqKIzA3FXl0kavNGUZqKIjI3mR71R1GaiiIyNxRShQ+KvTqggMwR&#10;RWkqCsjcnMdd7sYgbYbZ86MUpakStc1FYZqiblKUpqIwTVFxF0VpijEec0UBmSOKyNxUOEXBVwdj&#10;QOaIojQVBWRuugZtxT1qu/vhm9sf/N/ev93/2c9sl5/J3GhExNGroO3bK+yCgMwNBWkqCsgcUfDV&#10;AYVZsQ9FaapMj/qjiMxNorZ+MEpTHTgic0PBVwcYkDmCKE1BAZkjir066Bq0lURt3hK1eaMgTUUB&#10;mSMKqcIHBV8dUEDmiKI0BQVkjiruoojMzRikqWYHbYWiNFXXqK3z9GihMG2vCrsoSlON8ZgrCsjc&#10;UEDmqMIpCr6O3RiPuaIoTUURmZuKuyhMUyRq07zqz53++f78m7fve/OT2+syNxoR0cN50JaozR8F&#10;Xx1QnBX7UJSmStTmjyIyJ5ke7QmjNNWBIzInFHt1gQGZG4jSVBSQOaLgq4O80uaPojQVRWROuk6P&#10;lkRt/iikCg8Ue3VBAZkbitJUFJA5qsCLIjInY5A2Q+eojSIyN52jNgrTFBV2UZSmGuMxVxSRuaGA&#10;zBEFXx1QQOaIojQFBWSOMj3q5Wxu9K+/a/uRzI1GRPSxWtBWKEpTUUDmhmKvLijOin0oSlNNj9og&#10;HnNFAZkjCsmcJGrrCaM01YFDMicUe3WAAZkjiNJUFJC5odiri0Rt/ihKU1BE5qZr1JbpUX8UUoUP&#10;ir26oIjMDUVpKgrIHFXgRSGZkzFIm2GFqC3To/NRmLZX3aMoTUVhmqLCLorSVGM85ogCMkcUkLmp&#10;aIqCrw7GeMwRRWkqCsgczY7a8krbfve88eb2nf/8A9sDT382c6MREV18YdDWOWqjgMwRxV4dUJgV&#10;+1GUpuj8SluhgMwNRWRuMj3aE0ZpigNHZG4o+OoAAzJHEKWpKCJzQ7FXF4navFGUpqKIzE2mR/1R&#10;lKaggMwRhVThg2KvDiggc0RRmooCMjcVd1FE5mYM0maYHbVRlKZK1DYXhWmKuklRmorCNEXFXRSl&#10;KcZ4zBUFZI4oInNT4RQFXx2MAZkjitJUFJC56fpKW3GK2l71M2/eLv03b9n+xNt+Y7uaudGIiD7G&#10;oG2VqI2iNBUFZI4o+OqAwqzYh6I0VaZH/VFE5iZRWz8YpakOHJG5oeCrAwzIHEGUpqCAzBHFXh10&#10;DdpKojZvidq8UZSmooDMEYVU4YOCrw4oIHNEUZqCAjJHFXdRROZmDNJUnadHC0VkTjpPjxYK0/aq&#10;sIuiNNUYj7migMwNBWSOKpyi4OvYjfGYK4rSVBSRuUnUdufd/cgT2zf/0ru2137kqe2B5xK0RUS0&#10;QUFbojZ/FHx1QHFW7ENRmipRmz+KyJxkerQnjNJUB47InFDs1QUGZG4gSvv/svevTbeed3nm+yUa&#10;W5IhCSzoSkKAQLKGgUAIu4SwTYxNezfnVH+JYEuynKqGtapI1epVA6pwakFXZa2G1SEUTXclnZAN&#10;0ZzTO8l4v7c2lqKt+RJ36xrOk3ZuHbal+7yfOY/xXOeLX803rr8vyX4h1TjqPlMUkBlR8DWDfqXN&#10;j6K0FEVkJrNOjw6N2vwopCoHir1mQQGZDUVpKQrIjEbgRRGZyTpI28PMURtFZDYzR20UpiVG2EVR&#10;Wmodj1lRRGZDAZkRBV8zoIDMiKK0BAVkRrNGbZag7fXvemT5sX/16eX68892brSqaibnHLQNFKWl&#10;KCCzodhrFhRn1TYUpaV2j9ogHrOigMyGIjKbRm1zwigtdeSQzIRirxlgQGYEUVqKAjIbir1m0ajN&#10;j6K0BEVkNrNGbTNPjw4UkNlQSFUeFHvNgiIyG4rSUhSQGY3Ai0Iyk3WQtodziNo6Pbo/CtO2Gvco&#10;SktRmJYYYRdFaal1PGZEAZkRBWQ2I5qi4GsG63jMiKK0FAVkRntHbf1K26tzzwM3l+/6jQ8sv/jY&#10;l5b7v9Kvs1VVTeXrBW0DBWRGFKUlKCAzothrBhRm1XYUpSVm/krbQBGZDUVkNp0enRNGaYkjR2Q2&#10;FHzNAAMyI4jSUhSR2VDsNYNOj/pRlJaiiMym06N+FKUlKCAzopCqPCj2mgEFZEYUpaUoILMZcRdF&#10;ZDbrIG0Pe0dtFKWlGrXti8K0xLhJUVqKwrTEiLsoSkus4zErCsiMKCKzGeEUBV8zWAdkRhSlpSgg&#10;s5n1K23D3Yzaxtzo3/z/fXR56xNfXq6/0K+zVVVN5RsFbQMFZDYUpaUoIDOi4GsGFGbVNhSlpTo9&#10;6kcRmU2jtvlglJY6ckRmQ8HXDDAgM4IoLUEBmREFXzNo1OZHUVqKIjKbRm1uFKWlKCAzopCqPCj4&#10;mgEFZEYUpSUoIDMacRdFZDbrIC018/ToQBGZyczTowOFaVuNsIuitNQ6HrOigMyGAjKjEU5R8HXV&#10;reMxK4rSUhSR2TRqu/Ne965Hlr/zrz+z3Hjx+eWdz0HsUFVVV9c3C9oGishsKEpLUUBmRMHXDCjO&#10;qm0oSks1avOjiMyk06NzwigtdeSIzIRir1lgQGYDUVqKAjIjCr5m0OlRP4rSUhSRmcw6PTo0avOj&#10;kKocKPaaBQVkNhSlpSggMxqBF0VkJusgbQ8zR20UkdnMHLVRmJYYYRdFaal1PGZFEZkNBWRGFHzN&#10;gAIyI4rSEhSQGc0atd2NoO31Y270n3xg+cWPdG60qmpKVyVoGyhKS1FAZkOx1ywozqptKEpL7R61&#10;QTxmRQGZDUVkNo3a5oRRWurIIZkJxV4zwIDMCKK0FAVkNhR7zaJRmx9FaQmKyGxmjdpmnh4dKCCz&#10;oZCqPCj2mgVFZDYUpaUoILMZcRdFZDbrIG0P5xC1dXp0fxSmbTXuUZSWojAtMcIuitJS63jMiAIy&#10;IwrIbEY0RcHXDNbxmBFFaSkKyIz2jtr6lTb23/yjR5Y3/v8/trz9y88s157v3GhV1XReTdA2UEBm&#10;RFFaggIyI4q9ZkBhVm1HUVpi5q+0DRSR2VBEZtPp0flgkJY6ckRmQ8HXDDAgM4IoLUURmQ3FXjPo&#10;9KgfRWkpishsOj3qR1FaggIyIwqpyoNirxlQQGZEUVqKIjKbEXdRRGazDtL2sHfURlFaqlHbvihM&#10;S4ybFKWlKExLjLiLorTEOh6zooDMiCIymxFOUfB11a3jMSuK0lIUkNnM+pW24Y5FbQ/dWu554Oby&#10;k//+c8v9f96vs1VVTenVBm0DBWQ2FKWlKCAzouBrBhRm1TYUpaU6PepHEZlNo7b5YJSWOnJEZkPB&#10;1wwwIDOCKC1BAZkRBV8zaNTmR1FaiiIym0ZtbhSlpSggM6KQqjwo+JoBBWRGFKUlKCAzGnEXRWQ2&#10;6yAtNfP06EARmcnM06MDhWlbjbCLorTUOh6zooDMhgIyoxFOUfR11a3jMSuK0lIUkdk0artcr3v3&#10;zeW7f/PDyz/8xBPLjZcatFVVTem1BG0DRWQ2FKWlKCAzouBrBhRn1TYUpaUatflRRGbS6dE5YZSW&#10;OnJEZkKx1ywwILOBKC1FAZkRBV8z6PSoH0VpKYrITGadHh0atflRSFUOFHvNggIyG4rSUhSQGY3A&#10;iyIyk3WQtoeZozaKyGxmjtooTEuMsIuitNQ6HjOigMyIAjIjCr5mQAGZEUVpCQrIjGaN2u5E0PYt&#10;v3pz+cF/PuZGn+7caFXVrK5i0DZQlJaigMyGYq9ZUJxV21CUlto9aoN4zIoCMhuKyGwatc0Jo7TU&#10;kUMyE4q9ZoABmRFEaSkKyGwo9ppFozY/itISFJHZzBq1zTw9OlBAZkMhVXlQ7DULishsKEpLUUBm&#10;M+Iuishs1kHaHs4hauv06P4oTNtq3KMoLUVhWmLEXRSlpdYBmREFZEYUkNmMaIqCrxms4zEjitJS&#10;FJAZ7R219Sttt5Z7Hrr18t/bW8vP3PrC8t93brSqal6vNWgbKCAzoigtQQGZEcVeM6Awq7ahIC01&#10;81faBorIbCgis+n06HwwSEsdOSKzoeBrBhiQGUGUlqKIzIZirxl0etSPorQURWQ2nR71oygtQQGZ&#10;EYVU5UGx1wwoIDOiKC1FEZnNiLsoIrNZB2l72Dtqoygt1enRfVGYlhg3KUpLUZiWGHEXRWmJdTxm&#10;RQGZEUVkNiOcouDrqlvHY1YUpaUoILOZ9Sttw2VFbd/y7pvL9/z2o8svf/rJzo1WVc1sS9A2UEBm&#10;Q1FaigIyIwq+ZkBxVm1DUVqq06N+FJHZNGqbD0ZpqSNHZDYUfM0AAzIjiNISFJAZUfA1g0ZtfhSl&#10;pSgiM+n06CsDMhuK0lIUkBlRSFUeFHzNgAIyI4rSEhSQGY24iyIym3WQlpp5enSgkMykUdsrw7St&#10;RthFUVpqHY9ZUUBmQwGZ0QinKPq66tbxmBVFaSmKyGxmjdouLWj7R48sP/yHn1je+cwzy7XnOjda&#10;VTWtrUHbQBGZDUVpKQrIbCj2mgXFWbUNRWmpRm1+FJGZdHp0ThilpY4ckZlQ7DULDMhsIEpLUUBm&#10;RMHXDDo96kdRWopCMpNGba+MyGwoSktRQGZEIVU5UOw1CwrIbChKS1FAZjQCL4rITNZB2h5mjtoo&#10;IrOZOWqjMC0xwi6K0lLreMyIAjIjCsiMKPiaAQVkRhSlJSggM2rUto/T3Og/7txoVVW97KoHbQNF&#10;aSmKyGwo9poFxVm1DUVpqd2jNojHrCggs6GIzKZR25wwSksdOSQzodhrBhiQGUGUlqKAzIZir1k0&#10;avOjKC1BEZnNrFHbzNOjAwVkNhRSlQfFXrOgiMyGorQUBWQ2I+6iiMxmHaTt4Ryitlm/0jacQ9Q2&#10;7lGUlqIwLTHiLorSUuuAzIgCMiMKyGxGNEXB1wzW8ZgRRWkpCsiM9o7aziFoG/aM2r7lXTeXv/47&#10;jy1v+dyTy/UXGrRVVU0tCdoGCsiMKEpLUEBmRLHXDCjMqm0oSEvN/JW2gSIyG4rIbDo9Oh8M0lJH&#10;jshsKPiaAQZkRhClpSgis6HYawadHvWjKC1FEZnNuURtFKYlZo7aKCAzopCqPCj2mgEFZEYUpaUo&#10;IrMZcRdFZDbrIG0Pe0dtFKWlOj26LwrTEuMmRWkpCtMSI+6iKC2xjsesKCAzoojMZoRTFHxddet4&#10;zIqitBQFZDazfqVt2Ctqe90/emT5sX/5qeX68892brSqanZp0DZQQGZDUVqKAjIjCr5mQHFWbUNR&#10;WqrTo34Ukdk0apsPRmmpI0dkNhR8zQADMhsI0lIUkBlR8DWDRm1+FKWlKCIz6fToKwMyG4rSUhSQ&#10;GVFIVR4UfM2AAjIjitISFJAZjbiLIjKbdZCWmnl6dKCQzKRR2yvDtK1G2EVRWmodj1lRQGZDAZnR&#10;CKco+rrq1vGYFUVpKYrIbGaN2vYI2sbc6Lf/+u3l5z/0xeX+zo1WVdUeQdtAEZkNRWkpCshsKPaa&#10;BcVZtQ1FaalGbX4UkZl0enROGKWljhyRmVDsNQuMyGwgSktRQGZEwdcMOj3qR1FaikIyk0Ztr4zI&#10;bChKS1FAZkMRVXlQ7DULCshsKEpLUUBmNAIvishM1kHaHmaO2igis5k5aqMwLTHCLorSUut4zIgC&#10;MiMKyIwo+JoBBWRGFKUlKCAzatS2zbf86s3lb/yzP1v+uy99ebn+Qr/OVlU1vZmCtoGitBRFZDYU&#10;e82C4qzahqK01O5RG8RjVhSQ2VBEZtOobU4YpSWOHJHZUOw1AwzIjCBKS1FAZkOx1ywatflRlJag&#10;iMxm1qht5unRgSIyGwqpyoNir1lQRGZDUVqKAjKbEXdRRGazDtL2cA5R26xfaRsuI2qjKC0xblKU&#10;lqIwLTHiLorSUuuAzIgCMiMKyGxGNEXB1wzW8ZgRRWkpCsiM9o7aziFoG5Ko7XXvemT58X/zmeXG&#10;i88t73wOwoaqqprLXkHbQAGZEUVpCQrIjCj2mgGFWbUNBWmpS/lK2wABmRFFZDYUkdl0enQ+GKWl&#10;jhyR2VDwNQMMyIwgSktRRGZDsdcMOj3qR1FaiiIym3OJ2ihMS8wctVFAZkQhVXlQ7DUDCsiMKEpL&#10;UURmM+Iuishs1kHaHvaO2ihKS3V6dF8UpiXGTYrSUhSmJUbcRVFaYh2PWVFAZkQRmc0Ipyj4uurW&#10;8ZgVRWkpCshsZv1K27AlarvngZvLd/7GB5ZffOxLy/1f6dxoVVW9bM+gbaCAzIaitBQFZEYUfM2A&#10;4qzahqK01MxRGwVkRhSRmfQrbXPCKC115IjMhoKvGWBAZgNBWooCMiMKvmbQqM2PorQURWQmnR59&#10;ZUBmQ1FaigIyIwqpyoOCrxlQQGZEUVqCAjKjEXdRRGayjtH2MPP06EAhmUmjtleGaVuNsIuitNQ6&#10;HrOigMyGAjKjEU5R9HXVreMxK4rSUhSR2cwatW0J2v6bf/TI8jf/5z9b3vZ450arquo/2ztoGygi&#10;s6EoLUUBmQ3FXrOgOKu2oSgt1ajNj0Iyk0Ztc8IoLXXkiMyEYq9ZYERmA1FaigIyIwq+ZtDpUT+K&#10;0lIUkpk0antlRGZDUVqKAjIbiqjKg2KvWVBAZkNRWooCMqMReFFIZrIO0vYwc9RGEZnNzFEbhWmJ&#10;EXZRlJZax2NGFJAZUUBmRMHXDCggM6IoLUEBmVGjtlfhoVvL6x+4ufzEn3y2c6NVVfV/mTVoGyhK&#10;S1FEZkOx1ywozqptKEpLdHqUIzITishsGrXNCaO0xJEjMhuKvWaAAZkRRGkpCshsKPaaRaM2P4rS&#10;EhSR2cwatc08PTpQRGZDIVV5UOw1C4rIbChKS1FAZjPiLorIbNZB2h7OIWqb9Sttw2VEbRSlJcZN&#10;itJSFKYlRtxFUVpqHZAZUUBmRAGZzYimKPiawToeM6IoLUUBmdHeUds5BG3Dq43aRsz23b/54eVN&#10;n3hiufFS50arquo/u4ygbaCAzIiitAQFZEYUe82AwqzahqK0VKM2DslMKCKzOZeojcKs2gajtNSR&#10;IzIbCr5mgAGZEURpCQrIjCj2mkGnR/0oSktRRGZzLlEbhWmJmaM2CsiMKKQqD4q9ZkABmRFFaSmK&#10;yGxG3EURmc06SNvD3lEbRWmpTo/ui8K0xLhJUVqKwrTEiLsoSkus4zErCsiMKCKzGeEUBV9X3Toe&#10;s6IoLUUBmc2sX2kbXk3UNuZG3/i/fGx5+1NPL9ee79xoVVX9Z5cVtA0UkNlQlJaigMyIgq8ZUJxV&#10;21CUlur0qB9FZCb9StucMEpLHTkis6HgawYYkNlAlJaigMyIgq8ZNGrzoygtRRGZSadHXxmQ2VCU&#10;lqKAzIhCqvKg4GsGFJAZUZSWoIDMaMRdFJGZrGO0Pcw8PTpQSGbSqO2VYdpWI+yiKC21jsesKCCz&#10;oYDMaIRTFH1ddet4zIqitBRFZDazRm3fLGi7Z3jw5vKT/+Fzy/1f6dfZqqrqa1xm0DZQRGZDUVqK&#10;AjIbir1mQXFWbUNRWqpRmx+FZCaN2uaEUVrqyBGZCcVes8CIzAaitBQFZEYUfM2g06N+FKWlKCQz&#10;adT2yojMhqK0FAVkNhRRlQfFXrOggMyGorQUBWRGI/CikMxkHaTtYeaojSIym5mjNgrTEiPsoigt&#10;tY7HjCggM6KAzIiCrxlQQGZDQVqKAjKjRm2v9Lp331y+57cfXX750092brSqqv5rDdq+iqK0FEVk&#10;NhR7zYLirNqGorREp0c5IjOhiMymUducMEpLHDkis6HYawYYkBlBlJaigMyGYq9ZNGrzoygtQRGZ&#10;zaxR28zTowNFZDYUUpUHxV4zoIDMiKK0FAVkNiPuoojMZh2k7eEcorZZv9I2XEbURlFaYtykKC1F&#10;YVpixF0UpaXWAZkRBWRGFJDZjHCKgq8ZrAMyI4rSUhSQGe0dtZ1D0DZ8vajtW/7RI8sP/+Enlnc+&#10;80znRquq6r922UHbQAGZEUVpCQrIjCj2mgGFWbUNRWmpRm0ckplQRGZzLlEbhVm1DUZpqSNHZDYU&#10;fM0AAzIjiNISFJAZUew1g06P+lGUlqKIzOZcojYK0xIzR20UkBlRSFUeFHzNgAIyI4rSUhSR2Yy4&#10;iyIym3WQtoe9ozaK0lKdHt0XhWmJcZOitBSFaYkRd1GUlljHY1YUkNlQQGY0wikKvq66dTxmRVFa&#10;igIym1m/0jaso7Z7Hrr18t+TW8vfu/WF5b//836draqqVu5E0DZQQGZDUVqKAjIjCr5mQHFWbUNR&#10;WqrTo34UkZn0K21zwigtdeSIzIaCrxlgQGYDUVqKAjIjCr5m0KjNj6K0FEVkJp0efWVAZkNRWooC&#10;MiMKqcqDgq8ZUEBmRFFaggIyoxF3UURmso7R9jDz9OhAIZlJo7ZXhmlbjbCLorTUOh6zoojMhgIy&#10;oxFOUfR11a3jMSuK0lIUkdnMGrWtg7ZveffN5Xvf17nRqqr6Ou5U0DZQRGZDUVqKAjIbir1mQXFW&#10;bUNRWupSojYIyIwoIDOikMykUducMEpLHTkiM6HYaxYYkdlAlJaigMyIgq8ZdHrUj6K0FIVkJjNH&#10;bQNFZDYUpaUoILOhiKo8KPaaBQVkNhSlpSggMxqBF4VkJusgbQ8zR20UkdmcQ9Q27lGQlqIwLTHC&#10;LorSUut4zIgCMiMKyIwo+JoBBWQ2FKSlKCAzatR2a3ndux5ZfvR//9Ry7dn/1LnRqqp6pQZtr0RR&#10;WooiMhuKvWZBcVZtQ1FaotOjHJGZUERm06htThilJY4ckdlQ7DUDDMiMIEpLUUBmQ7HXLBq1+VGU&#10;lqCIzGbW6dGBAjIjitJSFJHZUEhVHhR7zYACMiOK0lIUkNmMuIsiMpt1kLaHy4jaBgrTtpr1K23D&#10;ZURtFKYlxk2K0lIUpiVG3EVRWmodkBlRQGZEAZnNCKco+JrBOiAzoigtRQGZ0d5R2zkEbcOI2sbc&#10;6F/6H24vP/ehLy73d260qqrInQzaBgrIjChKS1BAZkSx1wwozKptKEpLNWrjkMyEIjKbc4naKMyq&#10;bTBKSx05IrOh4GsGGJAZQZSWoIDMiGKvGXR61I+itBRFZDaN2vwoSktQQGZEIVV5UPA1AwrIjChK&#10;S1FEZjPiLorIbNZBWuocgrah06P7ojAtMW5SlJaiMC0x4i6K0hLreMyKAjIbCsiMRjhFwddVt47H&#10;rChKS1FAZjPrV9qG17375vLXf+cjy1s+9+Ry/cUGbVVVBe500DZQQGZDUVqKAjIjCr5mQHFWbUNR&#10;WmrmqI0CMiOKyEz6lbY5YZSWOnJEZkPB1wwwILOBKC1FAZkRBV8z6Ffa/ChKS1FEZtLp0VcGZDYU&#10;paUoIDOikKo8KPiaAQVkRhSlJSggMxqBF0VkJusgbQ+N2jgms2jU9sowbasRdlGUllrHY1YUkdlQ&#10;QGY0wimKvq66dTxmRVFaggIyo1mjttf96iPL3/6Xn16uv/Dscu25zo1WVRVo0Pb1UZSWooDMhmKv&#10;WVCcVdtQlJa6lKgNAjIjCsiMKCQzadQ2J4zSUkeOyEwo9poFRmQ2EKWlKCAzouBrBo3a/ChKS1FI&#10;ZtKo7ZURmQ1FaSkKyGwooioPir1mQQGZDUVpKQrIjEbgRSGZyTpI28PMURtFZDbnELWNexSkpShM&#10;S4ywi6K01DoeM6KAzIgCMiMKvmZAAZkNRWkpCsiMZova7nvo1sv//HZ7+fkPd260qqq+gbsRtA0U&#10;kBlRlJaiiMyGYq9ZUJxV21CUluj0KEdkJhSR2TRqmxNGaYkjR2Q2FHvNAAMyI4jSUhSQ2VDsNYtG&#10;bX4UpSUoIrPp9KgfRWkpishsKKQqD4q9ZkABmRFFaSkKyGxG3EURmc06SNvDOURts36lbbiMqI3C&#10;tMS4SVFaisK0xIi7KEpLrQMyIwrIjCggsxnhFAVfM1gHZEYUpaUoIDPaO2ozB22vf9fN5fB7H13e&#10;9sSXl+sv9OtsVVX1ddytoG2ggMyIorQEBWRGFHvNgMKs2oaitFSjNg7JTCgiszmXqI3CrNoGo7TU&#10;kSMyGwq+ZoABmRFEaQkKyIwo9prBrEHbcC5RG0VpKYrIbBq1+VGUlqCAzIhCqvKg4GsGFJAZUZSW&#10;oojMZsRdFJHZrIO0VKdHOSSz6PToK8O0xIi7KEpLrOMxKwrIbCggMxrhFAVfV906HrOiKC1FAZnN&#10;TF9pu+ddjyw//iefXW68+NzyzucgYKiqqhruZtA2UEBmQ1FaigIyIwq+ZkBxVm1DUVpq5qiNAjIj&#10;ishM+pW2OWGUljpyRGZCsdcsMCCzgSgtRQGZEQVfM+hX2vwoSktRRGbS6dFXBmQ2FKWlKCAzopCq&#10;PCj4mgEFZEYUpSUoIDMagRdFZCbrIG0Pjdo4JrOYOWqjKC0xwi6K0lLreMyKIjIbCsiMRjhF0ddV&#10;t47HrChKS1BAZjRD1HbfQzdf/vfcDyy/+Njjy/1f6dxoVVV9Aw3aXh2K0lIUkNlQ7DULirNqG4rS&#10;UpcStUFAZkQBmRGFZCaN2uaEUVrqyCGZCcVes8CIzAaitBQFZEYUfM2gUZsfRWkpCslMZo7aKCAz&#10;oigtRQGZDUVU5UGx1ywoILOhKC1FAZnRCLwoJDNZB2l7mDlqo4jM5hyitnGPorQUhWmJEXZRlJZa&#10;x2NGFJAZUUBmRMHXDCggs6EoLUUBmdFVj9pe/6uPLD/4v3xseftTTy/Xnu/caFVVfQN3O2gbKCAz&#10;oigtRRGZDcVes6A4q7ahKC3R6VGOyEwoIrPp9OicMEpLHDkis6HYawYYkBlBlJaigMyGYq9ZTBu1&#10;vYwCMiOK0hIUkdl0etSPorQURWQ2FFKVB8VeM6CAzIiitBQFZDYj7qKIzGYdpO3hMqI2itISs36l&#10;bbiMqI3CtMS4SVFaisK0xIi7KEpLrQMyIwrIjCggsxnhFAVfM1gHZEYUpaUoIDPaO2ozBW33PnBz&#10;+an/8Ll+na2qqr45Q9A2UEBmRFFaggIyI4q9ZkBhVm1DUVqqURuHZCYUkdk0apsPRmmpI0dkNhR8&#10;zQADMiOI0hIUkBlR7DWDWYO24VyiNorSUhSR2TRq86MoLUEBmRGFVOVBwdcMKCAzoigtRRGZzYi7&#10;KCKzWQdpqU6PckhmMfP06EBhWmLEXRSlJdbxmBUFZDYUkBmNcIqCr6tuHY9ZUZSWooDM5qp+pW3E&#10;bN/9mx9e/uEnnlhuvNSgraqqvglL0DZQQGZDUVqKAjIjCr5mQHFWbUNRWmrmqI0CMiOKyEw6PTon&#10;jNJSR47ITCj2mgUGZDYQpaUoIDOi4GsG/UqbH0VpKYrITGaeHh0oILOhKC1FAZkRhVTlQcHXDCgg&#10;s6EgLUUBmdEIvCgiM1kHaXto1MYxmcXMURtFaYkRdlGUllrHY1YUkdlQQGY0wimKvq66dTxmRVFa&#10;ggIyo6sYtd3zrpvLD/3Bxzs3WlVVr06DtteOorQUBWQ2FHvNguKs2oaitNSlRG0QkBlRQGZEIZlJ&#10;o7Y5YZSWOnJIZkKx1ywwIrOBKC1FAZkNxV6zaNTmR1FaikIyk5mjNgrIjChKS1FAZkMRVXlQ7DUL&#10;ishsKEpLUUBmNAIvCslM1kHaHmaO2igiszmHqG3coygtRWFaYoRdFKWl1vGYEQVkRhSQGVHwNQMK&#10;yGwoSktRQGZ0laK2+95z6+W/97eWv/fI55cbLzVmq6qqV8EUtA0UkBlRlJaiiMyGYq8ZUJhV21GU&#10;luj0KEdkJhSR2XR6dE4YpSWOHJHZUOw1AwzIjCBKS1FEZkOx1ywatflRlJagiMym06N+FKWlKCKz&#10;oZCqPCj2mgEFZEYUpaUoILMZcRdFZDbrIG0PlxG1UZSWmPUrbcNlRG0UpiXGTYrSUhSmJUbcRVFa&#10;ah2QGVFAZkQBmc0Ipyj4msE6IDOiKC1FAZnR3lHb3Qra7nng5vK973t0+eVPP7nceLFzo1VV9SrY&#10;graBAjIjitISFJAZUfA1AwqzahuK0lKN2jgkM6GIzKZR23wwSksdOSKzoeBrBhiQGUGUlqCAzIhi&#10;rxnMGrQN5xK1UZSWoojMplGbH0VpCQrIjCikKg8KvmZAAZkRRWkpishsRtxFEZnNOkhLdXqUQzKL&#10;madHBwrTEiPuoigtsY7HrCggs6GAzGiEUxR8XXXreMyKorQUBWQ2V+Urba9/1yPL3/qjTyzveOaZ&#10;zo1WVdWrYwzaBgrIbChKS1FAZkTB1wwozqptKEpLzRy1UUBmRBGZSadH54RRWurIEZkJxV6zwIDM&#10;BqK0FAVkRhR8zaBfafOjKC1FEZnJzNOjAwVkNhSlpSggM6KQqjwo+JoBBWQ2FKSlKCAzGoEXRWQm&#10;6yBtD43aOCazmDlqoygtMcIuitJS63jMiiIyGwrIjCj4mgEFZEYUpSUoIDM696htzI3+hX98a/n7&#10;7//icv+f9+tsVVX1KjVoy1CUlqKAzIZir1lQnFXbUJSWupSoDQIyIwrIjCgkM2nUNieM0lJHDslM&#10;KPaaBUZkNhClpSggs6HYaxaN2vwoSktRSGYyc9RGAZkRRWkpCshsKKIqD4q9ZkERmQ1FaSkKyIxG&#10;4EUhmck6SNvDzFEbRWQ25xC1jXsUpaUoTEuMsIuitNQ6HjOigMyIAjKbEU1R8DWDdTxmRFFaigIy&#10;o3OO2l7/7pvL9//uY8tbPvfUcr1zo1VV9WpZg7aBAjIjitJSFJHZUOw1AwqzajuK0hKdHuWIzIQi&#10;MptOj84Jo7TEkSMyG4q9ZoABmRFEaSmKyGwo9ppFozY3CtJSFJHZdHrUj6K0FEVkNhRSlQfFXjOg&#10;gMyIorQUBWQ2I+6iiMxmHaTt4TKiNorSErN+pW24jKiNwrTEuElRWorCtMSIuyhKS60DMiMKyIwo&#10;IrMZ4RQFXzNYB2RGFKWlKCAz2jtqu1NB2z3vfmT5sX/16eX6888u157r3GhVVb1K5qBtoIDMiKK0&#10;BAVkRhR8zYDCrNqGorRUp0f9KCKzadQ2H4zSUkeOyGwo+JoBBmRGEKUlKCAzothrBrMGbUOjNrdG&#10;bX4UpSUoIDOikKo8KPiaAQVkRhSlpSgisxlxF0VkNusgLdXpUQ7JLGaeHh0oTNtqhF0UpKXW8ZgV&#10;BWQ2FJAZjXCKgq+rbh2PWVGUlqKAzOYcv9I25ka//ddvLz/3oS8t93+lX2erqqrXwB60DRSQ2VCU&#10;lqKAzIiCrxlQnFXbUJSWatTmRxGZSadH54RRWurIEZkJxV6zwIDMBqK0FAVkRhR8zaBfafOjKC1F&#10;EZnJzNOjAwVkNhSlpSggM6KQqjwo+JoBBWQ2FKSlKCAzGoEXRWQm6yBtD43aOCazmDlqozAtMcIu&#10;itJS63jMiiIyGwrIjCj4mgEFZEYUpSUoIDM6t6htzI3+wO9+pHOjVVX12jVo2w9FaSkKyGwo9poF&#10;xVm1DUVpqUuJ2iAgM6KAzIhCMpNGbXPCKC115JDMhGKvWWBEZgNRWooCMhuKvWbRqM2PorQUhWQm&#10;M0dtFJAZUZSWooDMhiKq8qDYaxYUkdlQlJaigMxoBF4Ukpmsg7Q9nEPU1unR/VGYttW4R1FaisK0&#10;xAi7KEpLreMxIwrIjCggsxnRFAVfM1jHY0YUpaUoIDM6p6jtnnc9svzEn3x2ufHic8s7n4NYoaqq&#10;6us5h6BtoIDMiKK0FEVkNhR7zYDCrNqOorTEzF9pGyggs6GIzKbTo3PCKC1x5IjMhmKvGWBAZgRR&#10;WooiMhuKvWbRqM2NgrQURWQ2nR71oygtRRGZDYVU5UGx1wwoIDOiKC1FAZnNiLsoIrNZB2l7uIyo&#10;jcK0RKO2fVGYlhg3KUpLUZiWGHEXRWmpdUBmRAGZEUVkNiOcouBrBuuAzIiitBQFZDbnErTd99DN&#10;5bv+yQeWX/zI450braqq1+5cgraBAjIbCtJSFJAZUfA1AwqzahuK0lKdHvWjiMymUdt8MEpLHTki&#10;s6HgawYYkBlBlJaggMyIYq8ZzBq0DY3a3Bq1+VGUlqCAzIhCqvKg4GsGFJAZUZSWoIDMaMRdFJHZ&#10;rIO0VKdHOSSzmHl6dKAwbasRdlGQllrHY1YUkNlQQGY0wikKvq66dTxmRVFaiiIym3OI2l7/q48s&#10;h9/7s+Wtj395uf7CcxwrVFVVfT0jaBshFgVkRuuAzIiitBQFZEYUfM2A4qzahqK0VKM2P4rITDo9&#10;OieM0lJHjshMKPaaBQZkNhClpSggM6Lgawb9SpsfRWkpishMZp4eHSggs6EoLUUBmRGFVOVBwdcM&#10;KCCzoSgtRQGZ0Qi8KCIzWQdpe2jUxjGZxcxRG4VpiRF2UZSWWsdjVhSR2VBAZkTB1wwoIDOiKC1B&#10;AZmRPWq794Gby0/+288u1zs3WlVVW1wEbQMFZDZfG46ZUZSWooDMhmKvWVCcVdtQlJa6lKgNAjIj&#10;CsiMKCQzadQ2J4zSUkcOyUwo9poFRmQ2EKWlKCCzodhrFo3a/ChKS1FIZjJz1EYBmRFFaSkKyGwo&#10;oioPir1mQRGZDUVpKQrIjEbgRSGZyTpI28M5RG2dHt0fhWlbjXsUpaUoTEuMsIuitNQ6HjOigMyI&#10;AjIbir1mQQGZDUVpKQrIjKxR270P3ly++7c+vPzDTzyx3Hipc6NVVbXB1wZtA0VkNl/7XjOK0lIU&#10;kdlQ7DUDCrNqO4rSEjN/pW2ggMyGIjKbTo/OCaO0xJEjMhuKvWaAAZkRRGkpishsKPaaRaM2NwrS&#10;UhSR2XR61I+itBRFZDYUUpUHxV4zoIDMiKK0FAVkNiPuoojMZh2k7eEyojYK0xKN2vZFYVpi3KQo&#10;LUVhWmLEXRSlJdbxmBUFZEYUkdlQ7DULishsKEpLUUBmYw3aXv+rN5cf/OcfW97+5NPLtc6NVlXV&#10;FucYtA1f+2YrCtJSFJAZUfA1AwqzahuK0lKdHvWjiMymUdt8MEpLHTkis6HgawYYkBlBlJaggMyI&#10;Yq8ZzBq0DY3a3Bq1uVGQlqKAzIhCqvKg4GsGFJAZUZSWoIDMaMRdFJHZrIO0VKdHOSSzmHl6dKAw&#10;basRdlGUllrHY1YUkNlQQGZEsdcMKCAzoigtRRGZjTFqu+eBm8tP/ennl/v7dbaqqtpqHbQNFJAZ&#10;rd9tRFFaigIyo8OIkiZEcVZtQ1FaqlGbH0VkJp0enRNGaakjR2QmFHvNAgMyG4jSUhSQGVHwNYN+&#10;pc2PorQURWQmM0+PDhSR2VCUlqKAzIhCqvKg4GsGFJDZUJSWooDMaAReFJGZrIO0PcwctVFEZjNz&#10;1EZhWmKEXRSlpdbxmBVFZDYUkBlR8DUDCsiMKEpLUEBmZIra7vnPc6Nv+sSTnRutqqrtKGgbKCCz&#10;oXcbUZSWooDM5jCCpElRnFXbUJSWupSoDQIyIwrIjCgkM2nUNieM0lJHDslMKPaaBUZkNhClpSgg&#10;s6HYaxaN2vwoSktQRGYzc9RGAZkRRWkpCshsKKIqD4q9ZkERmQ1FaSkKyIxG4EUhmck6SNvDOURt&#10;nR7dH4VpW417FKWlKExLjLCLorTUOh4zooDMiAIyG4q9ZkEBmQ1FaSkKyIwsUdvr3/XI8iN/9Inl&#10;HU8/s1x7vnOjVVW10dcL2gaKyGzo3UYUpaUoIrM5jCBpQhRm1XYUpSVm/krbQAGZDUVkNp0enRNG&#10;aYkjR2Q2FHvNAAMyI4jSUhSR2VDsNYtGbW4UpaUoIrPp9KgfRWkpishsKKQqD4q9ZkABmRFFaSkK&#10;yGxG3EURmc06SNvDuEtRWoLCtESjtn1RmJYYNylKS1GYlhhxF0VpiXU8ZkUBmRFFZDYUe82CIjIb&#10;itJSFJDZGIK2+95z6+W/X7eWv//+Lyz3/3m/zlZVVYFzD9oGersNBWkpCsiMDiNImhCFWbUNRWmp&#10;To/6UURm06htPhilpY4ckdlQ8DUDDMiMIEpLUEBmRLHXDGYN2oZGbW6N2twoSEtRQGZEIVV5UPA1&#10;AwrIjChKS1BAZnQRd9mtg7TUuElRWorCtMSsUdvM06MDhWlbjbCLorTUOh6zooDMhgIyI4q9ZkAB&#10;mRFFaSmKyGzudtR2zwM3l+9936PLmz/z5HLjxQZtVVUV+EZB20ABmRG93YaitBQFZEaHESVNiOKs&#10;2oaitFSjNj+KyEw6PTonjNJSR47ITCj2mgUGZDYQpaUoIDOi4GsG/UqbH0VpKYrITGaeHh0oIrOh&#10;KC1FAZkRhVTlQLHXLCggs6EoLUUBmdFF4GW2DtL2MO5SlJaiMC1xGVEbRWQ2M0dtFKYlRthFUVpq&#10;HY9ZUURmQwGZEQVfM6CAzIiitAQFZEZ3M2q7592PLH/7f//Ucu3ZZzs3WlVVmW8WtA0UkNnQu40o&#10;SktRQGZzGEHSpCjOqm0oSktdStQGAZkRBWRGFJKZNGqbE0ZpqSOHZCYUe80AAzIjiNJSFJDZUOw1&#10;i0ZtfhSlJSgis5k5aqOAzIiitBQFZDYUUpUHxV6zoIjMhqK0FAVkRheBl9k6SNvDuEtRWorCtK06&#10;Pbo/CtO2GvcoSktRmJYYYRdFaal1PGZEAZkRBWQ2FHvNggIyG4rSUhSQGe0dtb2aoG3MjX77r91e&#10;fu5DX1ru/0q/zlZVVaFXE7QNFJHZ0LuNKEpLUEBmdBhB0oQozKrtKEpLzPyVtoECMhuKyGw6PTon&#10;jNISR47IbCj4mgEGZEYQpaUoIrOh2GsWjdrcKEpLUURm0+lRP4rSEhSQGVFIVR4Ue82AAjIjitJS&#10;FJDZXMRddusgbQ/jLkVpCQrTEo3a9kVhWmLcpCgtRWFaYsRdFKUl1vGYFQVkRhSR2VDsNQuKyGwo&#10;SktRQGZzN77S9vp331y+/3ceW97y+aeW650braqq1FUK2gZ6uw1FaSkKyIwOI0iaEIVZtQ1FaalO&#10;j/pRRGbTqG0+GKWljhyR2VDwNQMMyIwgSktQQGZEsdcMZg3ahkZtbo3a3ChKS1FAZkQhVXlQ8DUD&#10;CsiMKEpLUEBmdBF32a2DtNS4SVFaisK0xKxR28zTowOFaVuNsIuitNQ6HrOigMyGAjIjir1mQAGZ&#10;EUVpKYrIbO501Pb6dz2y/Ni/+vRy/flnl2vPdW60qqpCrzZoGyggM6K321CUlqKAzOgwoqQJUZxV&#10;21CUlmrU5kcRmUmnR+eEUVrqyBGZCcVes8CAzAaitBQFZEYUfM2gX2nzoygtRRGZyczTowNFZDYU&#10;paUoIDOikKocKPaaBQVkNhSlpSggM7oIvMzWQdoexl2K0lIUpiUuI2qjiMxm5qiNwrTECLsoSkut&#10;4zErishsKCAzouBrBhSQGVGUlqCAzOhORW1jbvQ7/h+3l5//cOdGq6pqJ68laBsoILOhdxtRlJai&#10;gMzmMIKkSVGcVdtQlJa6lKgNAjIjCshsKCKzadQ2J4zSUkcOyUwo9poBBmRGEKWlKCCzodhrFo3a&#10;/ChKS1BEZjNz1EYBmRFFaSkKyGwopCoPir1mQRGZDUVpKQrIjC4CL7N1kLaHcZeitBSFaVt1enR/&#10;FKZtNe5RlJaiMC0xwi6K0lLreMyIAjIjCshsKPaaBQVkNhSlpSggM9o7aqOgbcyNHn7vo8tbH//y&#10;cv2Ffp2tqqp28FqDtoEiMht6txFFaQkKyIwOI0iaEIVZtR1FaYmZv9I2UERmQxGZEQVkNhRm1XYY&#10;pSWOHJHZUPA1AwzIjCBKS1FEZkOx1ww6PepHUVqKIjKbTo/6UZSWoIDMiEKq8qDYawYUkBlRlJai&#10;gMzmIu6yWwdpexh3KUpLUJiWaNS2LwrTEuMmRWkpCtMSI+6iKC2xjsesKCAzoojMhmKvWVBEZkNR&#10;WooCMps78ZW2e971yPITf/LZ5caLzy3vfA6ihKqqqtfqqgZtA73dhqK0FAVkRocRJE2IwqzahqK0&#10;VKdH/SggM6KIzIbCrNoGo7TUkSMyGwq+ZoABmRFEaQkKyIwo+JpBozY/itJSFJHZNGpzoygtRQGZ&#10;EYVU5UHB1wxOcdcZWAdpKQrIjC7iLrt1kJYaNylKS1GYlpg1apt5enSgMG2rEXZRlJZax2NWFJDZ&#10;UEBmRLHXDCggM6IoLUURmc1lRm33PXTz5X+//ODyix95vHOjVVW1ny1B20ABmRG93YaitBQFZEaH&#10;ESVNiOKs2oaitFSjNj8KyGwoIDOiOKu2wSgtdeSIzIRir1lgQGYDUVqKAjIjCr5m0OlRP4rSUhSR&#10;mcw8PTpQRGZDUVqKAjIjCqnKgWKvWZwCL7l1kLYHCsiMLgIvs3WQtodxl6K0FIVpicuI2igis5k5&#10;aqMwLTHCLorSUut4zIoiMhsKyIwo+JoBBWRGFKUlKCAzuqyo7fXvurn84D//2PL2p55ernVutKqq&#10;9rI1aBsoILOhdxtRlJaigMzmMIKkSVGcVdtQlJa6lKgNAjIjCshsKCAzooDMiOKs2gajtNSRQzIT&#10;ir1mgAGZEURpKQrIbCj2mkWjNj+K0hIUkdnMHLVRQGZEUVqKAjIbCqnKg2KvWZwCL7l1kLYHCshs&#10;LuIuu3WQtodxl6K0FIVpW3V6dH8Upm017lGUlqIwLTHCLorSUut4zIgCMiMKyGwo9poFBWQ2FKWl&#10;KCAz2jtqO9174Oby03/6+eX+l/p1tqqq2lEStA0UkdnQu40oSktQQGZ0GEHShCjMqu0oSkvM/JW2&#10;gSIyGwrIjCggs6Ewq7bBIC115IjMhoKvGWBAZgRRWooiMhuKvWbQ6VE/itJSFJHZdHrUj6K0BAVk&#10;RhRSlQfFXjM4xV1nYB2k7YEiMpuLuMtuHaTtYdylKC1BYVqiUdu+KExLjJsUpaUoTEuMuIuitMQ6&#10;HrOigMyIIjIbir1mQAGZEUVpKQrIbPYO2l7/4M3lr/7mh5Y3ffKJ5UaDtqqq2tMMQdtAb7ehKC1F&#10;AZnRYQRJE6Iwq7ahKC3V6VE/CsiMKCKzoTirtsEoLXXkiMyGgq8ZYEBmBFFaggIyIwq+ZtCozY+i&#10;tBRFZDaN2twoSktRQGZEIVV5UPA1g1PcdQbWQVqKAjKji7jLbh2kpcZNitJSFKYlZo3aZp4eHShM&#10;22qEXRSlpdbxmBUFZDYUkBlR8DUDCsiMKEpLUURms2fU9rp331x+8A86N1pVVZcgDdoGCsiM6O02&#10;FKWlKCAzOowoaUIUZ9U2FKWlGrX5UUBmQwGZEcVZtQ1GaakjR2QmFHvNAgMyG4jSUhSQGVHwNYNO&#10;j/pRlJaiiMxk5unRgSIyG4rSUhSQGVFIVQ4Ue83iFHjJrYO0PVBAZnQReJmtg7Q9jLsUpaUoTEtc&#10;RtRGEZnNzFEbhWmJEXZRlJZax2NGFJAZUUBmRMHXDCggM6IoLUEBmdEeUds977n18v/Wt5a/d/ML&#10;y42XGrNVVdXO9gjaBgrIbOjdRhSlpSggszmMIGlSFGfVNhSlpS4laoOAzIgCMhsKyIwoIDOiOKu2&#10;wSgtdeSQzIRirxlgQGYEUVqKAjIbir1m0ajNj6K0BEVkNjNHbRSQGVGUlqKAzIZCqvKg2GsWp8BL&#10;bh2k7YECMpuLuMtuHaTtYdylKC1FYdpWnR7dH4VpW417FKWlKExLjLiLorTUOiAzooDMiAIyG4q9&#10;ZkEBmQ1FaSkKyIzSqG3MjX7Pbz+6/PKnn1huvNi50aqq2tleQdtAEZkNvduIorQEBWRGhxEkTYjC&#10;rNqGgrTUzF9pGygis6GAzIgCMhsKs2obDNJSR47IbCj4mgEGZEYQpaUoIrOh2GsGnR71oygtRRGZ&#10;TadH/ShKS1BAZkQhVXlQ7DWDU9x1BtZB2h4oIrO5iLvs1kHaHsZditISFKYlOj26LwrTEuMmRWkp&#10;CtMSI+6iKC2xjsesKCAzoojMhmKvGVBAZkRRWooCMps0aPuWdz2y/K0/+sTyjqefWa493y+0VVXV&#10;zmYL2gZ6uw1FaSkKyIwOI0qaEMVZtR2FaYlOj/pRQGZEEZkNxVm1DUZpqSNHZDYUfM0AAzIjiNIS&#10;FJAZUfA1g0ZtfhSlpSgiM+n06CsDMhuK0lIUkBlRSFUeFHzN4BR3nYF1kJaigMzoIu6yWwdpqXGT&#10;orQUhWmJRm37ojAtMW5SlJaiMG2rEXZRlJZax2NWFJDZUEBmRMHXDCggM6IoLUURmc3WqO00N/ry&#10;nz9z+wvL/X/er7NVVdUl2DNoGyggM6K321CUlqKAzOYwYqRJUZhV21GYlmjU5kcBmQ0FZEYUZ9U2&#10;GKWljhyRmVDsNQsMyGwgSktRQGZEwdcMOj3qR1FaikIyk0Ztr4zIbChKS1FAZkQhVTlQ7DWLU+Al&#10;tw7S9kABmdFF4GW2DtL2MO5SlJaiMC1xGVEbRWQ2M0dtFKYlRthFUVpqHY8ZUUBmRAGZEQVfM6CA&#10;zIiitAQFZEZborbXPXBz+d73Pbq8+TNPdm60qqoux95B20ABmQ2924iitBRFZDaHESNNisKs2o7C&#10;tMSlRG0QkBlRQGZDAZkRBWRGFGfVNhilpY4ckplQ7DUDDMiMIEpLUUBmQ7HXLBq1+VGUlqCIzGbm&#10;qI0CMiOK0lIUkNlQSFUeFHvN4hR4ya2DtD1QQGZzEXfZrYO0PYy7FKWlKEzbatavtA3nELWNexSl&#10;pShMS4y4i6K01DogM6KAzIgCMhuKvWZBAZkNRWkpCsiMXmvU9rp3PbL82L/69HL9+f+0XHuuc6NV&#10;VXUJZg3aBnq7EUVpCQrIjA4jRpoQRVm1HUVpiZm/0jZQRGZDAZkRBWQ2FGbVNhikpY4ckdlQ8DUD&#10;DMiMIEpLUURmQ7HXDDo96kdRWooiMptzidooSktRQGZEUVqCAjIjCqnKg2KvGZzirjOwDtL2QBGZ&#10;zUXcZbcO0vYw7lKUlqAwLdHp0X1RmJYYNylKS1GYlhhxF0VpiXU8ZkUBmRFFZDYUe82AAjIjitJS&#10;FJDZvJagbcyN/qVfu7383Ie/uNz/lX6draqqLsllBG0DBWRG9HYbitJSFJAZHUaQNCEKs2o7CtMS&#10;nR71o4DMiCIyG4qzahuM0lJHjshsKPiaAQZkNhCkpSggM6LgawaN2vwoSktRRGbS6dFXBmQ2FKWl&#10;KCAzopCqPCj4msEp7joD6yAtRQGZ0UXcZbcO0lLjJkVpKQrTEo3a9kVhWmLcpCgtRWHaViPsoigt&#10;tY7HrCggs6GAzIiCrxlQQGZEUVqKIjKbVxu1fcu7by7f/7uPLW/53FPL9Rf7dbaqqrokI2j7IYio&#10;9kABmRG93YaitBQFZDaHESNNisKs2o7CtESjNj8KyGwoIDOiOKu2wSgtdeSIzIRir1lgRGYDUVqK&#10;AjIjCr5m0OlRP4rSUhSSmTRqe2VEZkNRWooCMhuKqMqDYq9ZnAIvuXWQtgcKyIwuAi+zdZC2h3GX&#10;orQUhWmJy4jaKCKzmTlqozAtMcIuitJS63jMiAIyIwrIjCj4mgEFZEYUpSUoIDN6NVHb6979yPLj&#10;//azX43ZnoMAoaqqag8XQdvMURu924iitBRFZDaHESNNisKs2o7CtMSlRG0QkBlRQGZDAZkRBWRG&#10;FGfVNhilJY4ckdlQ7DUDDMiMIEpLUUBmQ7HXLBq1+VGUlqCIzGbmqI0CMiOK0lIUkdlQSFUeFHvN&#10;4hR4ya2DtD1QQGZzEXfZrYO0PYy7FKWlKEzbatavtA2XEbVRlJYYNylKS1GYlhhxF0VpqXVAZkQB&#10;mREFZDYUe82CAjIbitJSFJAZfaOo7Z6Hbi7f+RsfXH7hI493brSqqi7X1wZtlxG1UUBmRG83oigt&#10;QQGZ0WHESBOiKKu2oygtMfNX2gaKyGwoIDOigMyGwqzaBqO01JEjMhsKvmaAAZkRRGkpishsKPaa&#10;QadH/ShKS1FEZnMuURtFaSkKyIwoSktQQGZEIVV5UOw1g1PcdQbWQdoeKCKzuYi77NZB2h7GXYrS&#10;EhSmJTo9ui8K0xLjJkVpKQrTEiPuoigtsY7HrCggM6KIzIZirxlQQGZEUVqKAjKbbxS0jbnR//vv&#10;f3R56xNPL9df6NxoVVVdossO2gYKyIzo7TYUpaUoIDM6jCBpQhRm1XYUpiU6PepHAZkNBWRGFGfV&#10;NhilpY4ckdlQ8DUDDMhsIEhLUUBmRMHXDBq1+VGUlqKIzKTTo68MyGwoSktRQGZEIVV5UPA1g1Pc&#10;dQbWQVqKAjKji7jLbB2j7WHcpSgtRWFaolHbvihMS4ybFKWlKEzbaoRdFKWl1vGYFQVkNhSQGVHw&#10;NQMKyIwoSktRRGbz9aK21z9wc/mJf/u5r8ZsnRutqqrLtA7aGrXx+00oSktRQGZzGDHSpCjMqu0o&#10;TEs0avOjiMyGAjIjirNqG4zSUkeOyEwo9poFRmQ2EKWlKCAzouBrBp0e9aMoLUUhmUmjtldGZDYU&#10;paUoILOhiKo8KPaaxSnwklsHaXuggMzoIvAyWwdpexh3KUpLUZiWuIyojSIym5mjNgrTEiPsoigt&#10;tY7HjCggM6KAzIiCrxlQQGZEUVqCAjKjddT2+oduLn/5f/zg8g8+9sRy46XOjVZV1SWjoG3mqI3e&#10;bURRWooiMpvDiJEmRWFWbUdh2ladHuWIzIQCMiMKyIwozqptMEpLHDkis6HYawYYkBlBlJaigMyG&#10;Yq9ZNGrzoygtQRGZzcxRGwVkRhSlpSgis6GQqjwo9prFKfCSWwdpe6CAzOYi7rJbB2l7GHcpSktR&#10;mLbVrF9pGy4jaqMoLTFuUpSWojAtMeIuitJS64DMiAIyIwrIbCj2mgUFZDYUpaUoIDP62qjtW951&#10;c/nBf/6x5e1PPbNc69xoVVVdtq8XtA0UUiUoIDOitxtRlJaggMzoMGKkCVGUVdtRmJZo1MYhmQkF&#10;ZEYUkNlQmFXbYJSWOnJEZkPB1wwwIDOCKC1BAZkRxV4z6PSoH0VpKYrIbM4laqMoLUUBmRFFaQkK&#10;yIwopCoPir1mcIq7zsA6SNsDRWQ2F3HXOVhHaalxk6K0BIVpiU6P7ovCtMS4SVFaisK0xIi7KEpL&#10;rOMxKwrIjCgis6HYawYUkBlRlJaigMzma4O21z1wc/mpP/38cn+/zlZVVXfCnQzaBgrIjOjtNhSl&#10;pSggMzqMIGlCFGbVdhSmJTo96kcBmQ0FZEYUZ9U2GKWljhyR2VDwNQMMyGwgSktRQGZEwdcMGrX5&#10;UZSWoojMpNOjrwzIbChKS1FAZkQhVXlQ8DWDU9x1BtZBWooCMqOLuMtuHaSlxk2K0lIUpiUate2L&#10;wrTEuElRWorCtK1G2EVRWmodj1lRQGZDAZkRBV8zoIDMiKK0FEVkNiNqe/2DN5e/+lsfXt70yc6N&#10;VlXVHfKNgraBQqoUBWRG9HYbitJSFJDZHEaMNCkKs2o7CtMSjdr8KCKzoYDMiOKs2gajtNSRIzIT&#10;ir1mgRGZDURpKQrIjCj4mkGnR/0oSktRSGbSqO2VEZkNRWkpCshsKKIqD4q9ZnEKvOTWQdoeKCAz&#10;ugi87NZRWmrcpCgtRWFa4jKiNorIbGaO2ihMS4ywi6K01DoeM6KAzIgCMiMKvmZAAZkNBWkpCsiM&#10;Xvfum8vf+qNPLO945pnl2vOdG62qqjvgmwVtA4VUKQrIbOjdRhSlpSgiszmMGGlSFGbVdhSmbdXp&#10;UY7ITCggM6KAzIjirNoGo7TEkSMyG4q9ZoABmRFEaSkKyGwo9ppFozY/itISFJHZzBy1UUBmRFFa&#10;iiIyGwqpyoNirxmc4q4zsA7S9kABmc1F3HUO1lFaatykKC1FYdpWs36lbbiMqI2itMS4SVFaisK0&#10;xIi7KEpLrQMyIwrIjCggs6HYaxYUkdlQlJaigMzkDQ/fXv7iP769/Oz7v7jc/+f9OltVVd0hryZo&#10;GyikSlBAZkRvN6IoLUEBmdFhxEgToiirtqMwLdGojUMyEwrIjCggs6Ewq7bBKC115IjMhoKvGWBA&#10;ZgRRWoICMiOKvWbQ6VE/itJSFJHZnEvURlFaigIyI4rSEhSQGVFIVR4UfM3gFHedgXWQtgeKyGwu&#10;4q5zsI7SUuMmRWkJCtMSnR7dF4VpiXGTorQUhWmJEXdRlJb42nDMjAIyGwrIjCj2mgEFZEYUpaUo&#10;JLO478Fby/f99qPLmz/95HL9xQZtVVV1h9ytoG2ggMyI3m5DUVqKAjKjwwiSJkRhVm1HYVqi06N+&#10;FJDZUEBmRHFWbYNRWurIEZkNBV8zwIDMBqK0FAVkRhR8zaBRmx9FaSmKyEw6PfrKgMyGorQUBWRG&#10;FFKVBwVfMzjFXWdgHaSlKCAzuoi77NZBWmrcpCgtRWFaolHbvihMS4ybFKWlKEzbaoRdFKWl1vGY&#10;FUVkNhSQGVHwNQMKyIwoSktRTGZw7wO3lh/9Xz+5vOPpzo1WVdUd9GqDtoFCqhQFZEb0dhuK0lIU&#10;kNkcRow0KQqzajsK0xKXErVBQGZEAZkRRWQ2FJAZUZxV22CUljpyRGZCsdcsMCKzgSgtRQGZEQVf&#10;M+j0qB9FaSkKyUwatb0yIrOhKC1FAZkNRVTlQbHXLE6Bl9w6SNsDBWRGF4GX3TpKS42bFKWlKExL&#10;XEbURhGZzTlEbeMeBWkpCtMSI+yiKC21jseMKCAzooDMiIKvGVBAZkNBWopisrttzI1++6+/f/n5&#10;D39xuf8r/TpbVVXdQa8laBsopEpRQGZD7zaiKC1FEZnNYcRIk6Iwq7ajMG2rTo9yRGZCAZkRBWRG&#10;FGfVNhilJY4ckdlQ7DUDDMiMIEpLUUBmQ7HXLBq1+VGUlqCIzKbTo34UpaUoIrOhkKo8KPaawSnu&#10;OgPrIG0PFJDZXMRd52AdpaXGTYrSUhSmbTXrV9qGy4jaKExLjJsUpaUoTEuMuIuitNQ6IDOigMyI&#10;AjIbir1mQRGZDUVpKYrK7qZ7H7y1/MDvPra85XNPLddf7NfZqqrqDnqtQdtAIVWCAjIjersRRWkJ&#10;CsiMDiNGmhBFWbUdhWmJRm0ckplQQGZEAZkNhVm1DUZpqSNHZDYUfM0AAzIjiNISFJAZUew1g06P&#10;+lGUlqKIzKZRmx9FaQkKyIwopCoPCr5mcIq7zsA6SNsDRWQ2F3HXOVhHaYlxj4K0FIVpiU6P7ovC&#10;tMS4SVFaisK0xIi7KEpLrOMxKwrIbCggM6LYawYUkBlRlJaisOxuuefdN5e/8398ern2/LPLtecg&#10;NqiqqroshqBtoIDMiN5uQ1FaigIyo8MIkiZEYVZtR2FaYuaojQIyIwrIbCggM6I4q7bBKC115IjM&#10;hoKvGWBAZgNRWooCMiMKvmbQr7T5UZSWoojMpNOjrwzIbChKS1FAZkQhVXlQ8DWDU9x1BtZBWooC&#10;MqOLwMtuHaWlxk2K0lIUpiUate2LwrTEuElRWorCtK1G2EVRWmodj1lRRGZDAZkRBV8zoIDMiKK0&#10;BIVld8OYG/2O/+cHlp9/9EudG62qqjtvS9A2UEiVooDMht5tRFFaigIym8OIkSZFYVZtR2Fa4lKi&#10;NgjIjCggM6KIzIYCMiOKs2objNJSR47ITCj2mgVGZDYQpaUoIDOi4GsGjdr8KEpLUUhm0qjtlRGZ&#10;DUVpKQrIbCiiKg+KvWZxCrzk1kHaHiggM7oIvOzWUVpq3KQoLUVhWuIyojaKyGzOIWob9yhIS1GY&#10;lhhhF0VpqXU8ZkQBmREFZEYUfM2AAjIbitJSFJjdafc8cGt54+99bHnr408v11/o3GhVVd1hW4O2&#10;gUKqFEVkNvRuI4rSUhSR2RxGjDQpCrNqOwrTtur0KEdkJhSQGVFAZkRxVm2DUVriyBGZDcVeM8CA&#10;zAiitBQFZDYUe82iUZsfRWkJishsOj3qR1FaiiIyGwqpyoNirxmc4q4zsA7S9kABmc1F3HUO1lFa&#10;atykKC1FYdpWs36lbbiMqI3CtMS4SVFaisK0xIi7KEpLrQMyIwrIjCggs6HYaxYUkdlQlJaiyOxO&#10;uveBm8tP/tvPfTVm69xoVVXdaUnQNlBIlaCAzIjebkRRWoICMqPDiJEmRFFWbUdhWqJRG4dkJhSQ&#10;GVFAZkNhVm2DUVrqyBGZDQVfM8CAzAiitAQFZEYUe81g1qBtOJeojaK0FEVkNo3a/ChKS1BAZkQh&#10;VXlQ8DWDU9x1BtZB2h4oIrO5iLvOwTpKS4x7FKSlKExLdHp0XxSmJcZNitJSFKYlRtxFUVpiHY9Z&#10;UUBmQwGZEcVeM6CAzIiitBSFZnfCG95z++V/p/vA8ksfeXy50bnRqqq6G2xB20ABmRG93YaitBQF&#10;ZEaHESRNiMKs2o7CtMTMURsFZEYUkNlQQGZEcVZtg1Fa6sgRmQnFXrPAgMwGorQUBWRGFHzNoF9p&#10;86MoLUURmUmnR18ZkNlQlJaigMyIQqryoOBrBqe46wysg7QUBWRGF4GX3TpKS42bFKWlKExLNGrb&#10;F4VpiXGTorQERWmJEXZRlJZax2NWFJHZUEBmRMHXDCggM6IoLUGx2Z1wmhv9/Y8tb3uic6NVVXWX&#10;pEHbQCFVigIyG3q3EUVpKQrIbA4jRpoUhVm1HYVpiUuJ2iAgM6KAzIgiMhsKyIwozqptMEpLHTkk&#10;M6HYaxYYkdlAlJaigMyIgq8ZNGrzoygtRSGZycxRGwVkRhSlpSggs6GIqjwo9prFKfCSWwdpe6CA&#10;zOgi8LJbR2mpcZOitBSFaYnLiNooIrM5h6ht3KMoLUVhWmKEXRSlpdbxmBEFZEYUkBlR8DUDCshs&#10;KEpLUXB22e574Nby0//x88uNl/p1tqqqukv2CNoGCqlSFJHZ0LuNKEpLUURmcxgx0qQozKrtKEzb&#10;qtOjHJGZUEBmRAGZDYVZtR1GaYkjR2Q2FHvNAAMyI4jSUhSQ2VDsNYtGbX4UpSUoIrPp9KgfRWkp&#10;ishsKKQqD4q9ZnCKu87AOkjbAwVkNhdx1zlYR2mpcZOitARFaYlZv9I2XEbURmFaYtykKC1FYVpi&#10;xF0UpaXWAZkRBWRGFJDZUOw1C4rIbChKS1F0dlnue+jW8t2/9eHlTZ98okFbVVXdPXsFbQOFVAkK&#10;yIzo7UYUpSUoIDM6jBhpQhRl1XYUpiUatXFIZkIBmRFFZDYUZtU2GKWljhyR2VDwNQMMyIwgSktQ&#10;QGZEsdcMZg3ahnOJ2ihKS1FEZtOozY+itAQFZEYUUpUHBV8zOMVdZ2AdpO2BIjKbi7jrHKyjtMS4&#10;R1FaisK0RKdH90VhWmLcpCgtRWFaYsRdFKUl1vGYFQVkNhSQGVHsNQMKyIwoSktRfHYZ7n3g1vJD&#10;f/Dx5e1PPr1ce75zo1VVdZeYg7aBAjIjersNRWkpCsiMDiNImhCFWbUdhWmJmaM2CsiMKCCzoYDM&#10;iOKs2gajtNSRIzITir1mgQGZDURpKQrIjCj4mkG/0uZHUVqKIjKTmadHBwrIbChKS1FAZkQhVXlQ&#10;8DWDU9wlt47R9kABmdFF4GW3jtJS4yZFaSkK0xKN2vZFYVpi3KQoLUFRWmKEXRSlpdbxmBVFZDYU&#10;kBlR8DUDCsiMKEpLUHy2tzc8fPvl/2/dXn7m5pgbbcxWVVV30Z5B20AhVYoCMht6txFFaSkKyGwO&#10;I0aaFIVZtR2FaYlLidogIDOigMyIIjIbCsiMKM6qbTBKSx05JDOh2GsWGJHZQJSWooDMhmKvWTRq&#10;86MoLUUhmcnMURsFZEYUpaUoILOhiKo8KPaaxSnwklsHaXuggMzoIvCyW0dpqXGTorQUhWmJy4ja&#10;KCKzOYeobdyjKC1FYVpihF0UpaXW8ZgRBWRGFJAZUfA1AwrIbChKS1GEtqcxN/p973t0efOnn1yu&#10;v9i50aqquov2DtoGCqlSFJHZ0LuNKEpLUURmcxgx0oQoyqoMhWlbdXqUIzITCsiMKCCzoTCrtsMo&#10;LXHkiMyGYq8ZYEBmBFFaiiIyG4q9ZtGozY+itARFZDadHvWjKC1FEZkNhVTlQbHXDE5x1xlYB2l7&#10;oIDM5iLuOgfrKC01blKUlqAoLTHrV9qGy4jaKExLjJsUpaUoTEtRlJaiiMyGAjIjCshsKPaaBUVk&#10;NhSlpShE28uYG/2RP/rk8o6nn+ncaFVV3V2XEbQNFFIlKCAzorcbUZSWoIDM6DBipAlRlFXbUZiW&#10;aNTGIZkJBWRGFJHZUJhV22CUljpyRGZDwdcMMCAzgigtQQGZEcVeM5g1aBvOJWqjKC1FEZlNozY/&#10;itISFJAZUUhVHhR8zeAUd52BdZC2B4rIbC7irnOwjtIS4x5FaSkK0xKdHt0XhWmJcZOitBRFaSmK&#10;0hIUkBlRQGZDAZkRxV4zoIDMiKK0FMVoqa/Ojd5afvYDX1zu//N+na2qqu6yEbT94P+Ho7QERVQp&#10;CsiM6O02FKWlKCAzOowgaUIUZtV2FKYlZo7aKCAzooDMhgIyI4qzahuM0lJHjshMKPaaBQZkNhCl&#10;pSggM6Lgawb9SpsfRWkpishMZp4eHSggs6EoLUUBmRGFVOVBwdcMTnGX3DpG2wMFZEYXgZfdOkpL&#10;jZsUpaUoTEs0atsXhWmJcZOitAQFaSmK0lIUkBlRRGZDAZkRBV8zoIDMiKK0BAVpqfsevLV83z99&#10;bHnzZ57q3GhVVd19lxW0DRRSpSggs6F3G1GUlqKAzOYwYqRJUZhV21GYlriUqA0CMiMKyIwoIrOh&#10;gMyI4qzaBqO01JFDMhOKvWaBEZkNRGkpCshsKPaaRaM2P4rSUhSSmcwctVFAZkRRWooCMhuKqMqD&#10;Yq9ZnAIvuXWQtgcKyIwuAi+7dZSWGjcpSktRmJa4jKiNIjKbc4jaxj2K0lIUpaUoSktRQGZDAZkR&#10;BWQ2FHvNggIyG4rSUhSlJe55983lx/+PzyzXnnv2BOOCqqqqO+UiaGvUti96txFFaSmKyGwOI0aa&#10;EEVZlaEwbatOj3JEZkIBmREFZDYUZtV2GKUljhyR2VDsNQMMyIwgSktRRGZDsdcsGrW5UZCWoojM&#10;ptOjfhSlpSgis6GQqjwo9prBKe46A+sgbQ8UkNlcxF3nYB2lpcZNitISFKUlZv1K23AZURuFaYlx&#10;k6K0FEVpKYrSUhSR2VBAZkQRmQ3FXrOgiMyGorQUhWlbjLnRb//19y8//+EvLfd/pV9nq6oqga8N&#10;2s4laqOAzIjebkRRWoICMqPDiJEmRFFWbUdhWqLTo34UkBlRRGZDYVZtg1Fa6sgRmQ0FXzPAgMwI&#10;orQEBWRGFHvNYNagbWjU5taozY+itAQFZEYUUpUHBV8zOMVdZ2AdpO2BIjKbi7jrHKyjtMS4R1Fa&#10;isK0RKdH90VhWmLcpCgtRVFagoK0FAVkRhSQ2VBAZkSx1wwoIDOiKC1Fgdprde+Dt5Yf+N2PLL/y&#10;+TE3+hyHBVVVVXfSOmi7jKiNIqoUBWRG9HYbitJSFJAZHUaQNCEKs2o7CtMSjdr8KCCzoYDMiOKs&#10;2gajtNSRIzITir1mgQGZDURpKQrIjCj4mkG/0uZHUVqKIjKTmadHBwrIbChKS1FAZkQhVXlQ8DWD&#10;U9wlt47R9kABmdFF4GW3jtJS4yZFaSkK0xKN2vZFYVpi3KQoLUFRWoqitBQFZEYUkdlQQGZEwdcM&#10;KCAzoigtQYHaa3XvAzeXn/x3n12uv/Dc8s7OjVZVlcGdCNoGCqlSFJDZ0LuNKEpLUUBmcxgx0qQo&#10;zKrtKExLXErUBgGZEQVkRhSR2VBAZkRxVm2DUVrqyCGZCcVes8CIzAaitBQFZDYUe82iUZsfRWkp&#10;CslMZo7aKCAzoigtRQGZDUVU5UGx1yxOgZfcOkjbAwVkRheBl906SkuNmxSlpShM26rTo/ujMG2r&#10;cY+itBRFaSmK0lIUkNlQQGZEAZkNxV6zoIDMhqK0FEVqr9Yb3nP75X/+/cDyS3/2+HKjc6NVVWVB&#10;QVujtn3Ru40oSktRRGZzGDHShCjKqgyFaVvN/JW2gQIyGwrIjCggs6Ewq7bDKC1x5IjMhmKvGWBA&#10;ZgRRWooiMhuKvWbRqM2NgrQURWRGFJDZUJSWooDMiKK0FEVkNhRSlQfFXjM4xV1nYB2k7YECMpuL&#10;uOscrKO01LhJUVqCwrREo7Z9UZiWGDcpSktRlJaiKC1FEZkNBWRGFJHZUOw1C4rIbChKS1Gs9mrc&#10;88Ct5fD7H13e+viXv/qFNooKqqqq7rSvF7QNFKWlKKRKUEBmRG+3oSAtRQGZ0WHESBOiKKu2ozAt&#10;0elRPwrIjCgis6Ewq7bBKC115IjMhoKvGWBAZgRRWoICMiOKvWYwa9A2NGrzo4jMhqK0FAVkRhSl&#10;JSggM6KQqjwo+JrBKe46A+sgLUUBmdFF3HUO1lFaYtyjKC1FYVqi06P7ojAtMW5SlJaiKC1BQVqK&#10;AjIjCshsKCAzothrBhSQGVGUlqJg7Zvp3GhVVSl9o6BtoCgtQSFVigIyI3q7DUVpKQrIjA4jSJoQ&#10;hVm1HYVpiUZtfhSQ2VBAZkRxVm2DUVrqyBGZCcVes8CAzAaitBQFZEYUfM2gX2nzoygtRQGZDQVk&#10;RhSlpSggs6EoLUUBmRGFVOVBwdcMToGX3DpI2wMFZEYXgZfdOkpLjZsUpaUoTEs0atsXhWmJcZOi&#10;tARFaSmK0lIUkBlRRGZDAZkRBV8zoIDMiKK0BAVr38h977m1/JX/8UPLP/j4E8uNlzo3WlVVInc6&#10;aBsopEpRQGZD7zaiKC1FAZnNYcRIk6Iwq7ajMC1xKVEbBGRGFJAZUURmQwGZEcVZtQ1Gaakjh2Qm&#10;FHvNAiMyG4jSUhSQ2VDsNYtGbX4UpaUoIrOhgMyIorQEBWRGFKWlKCCzoYiqPCj2msUp8JJbB2l7&#10;oIDM6CLwsltHaalxk6K0FIVpW3V6dH8Upm017lGUlqIoLUVRWooCMhsKyIwoILOh2GsWFJDZUJSW&#10;onDt67nn3beWH/qDjy9vf/Lp5drznQmstHkAAP/0SURBVButqiqRbxa0DRSlpSikSlFEZkPvNqIo&#10;LUURmc1hxEgToiirMhSmbTXzV9oGCshsKCAzooDMhsKs2g6jtMSRIzIbir1mgAGZEURpKYrIbCj2&#10;mkWjNjcK0lIUkBlRQGZDUVqKAjIjitJSFJHZUEhVHhR7zeAUd52BdZC2BwrIbC7irnOwjtJS4yZF&#10;aQkK0xKN2vZFYVpi3KQoLUVRWoqitAQFZEYUkBlRRGZDsdcsKCKzoSgtRfEauffBm8tP/8fPLzde&#10;asxWVVUyryZoGyhKS1FIlaCAzIjebkNBWooCMqPDiJEmRFFWbUdhWqLTo34UkBlRRGZDYVZtg1Fa&#10;6sgRmQ0FXzPAgMwIorQEBWRGFHvNYNagbWjU5kcRmQ1FaSkKyGwoSEtRQGZEIVV5UPA1g1PcdQbW&#10;QVqKAjKji7jrHKyjtMS4R1FaisK0RKdH90VhWmLcpCgtRVFagqK0FAVkRhSQ2VBAZkSx1wwoIDOi&#10;KC1FAdvXuu+hW8t3/9aHlzd9qnOjVVUl9GqDtoGitASFVCkKyIzo7TYUpaUoIDM6jCBpQhRm1XYU&#10;piUatflRQGZDAZkRxVm1DUZpqSNHZCYUe80CAzIbiNJSFJAZUfA1g36lzY+itBQFZDYUkBlRlJai&#10;iMyGorQUBWRGFFKVBwVfMzgFXnLrIG0PFJAZXQRedusoLTVuUpSWojAtcRlRG0VkNjNHbRSlpShK&#10;S1FAZkQRmQ0FZEYUfM2AAjIjitISFLF9rXsfuLX86B99cnnH0890brSqqnzuZtA2UEiVooDMht5t&#10;RFFaigIym8OIkSZFYVZtR2Fa4lKiNgjIjCggM6KIzIYCMiOKs2objNJSRw7JTCj2mgVGZDYQpaUo&#10;ILOh2GsWjdr8KEpLUEBmRAGZEUVpCQrIjChKS1FAZkMRVXlQ7DWLU+Altw7S9kABmdFF4GW3jtJS&#10;4yZFaSkK07bq9Oj+KEzbatyjKC1FUVqKorQUBWQ2FJAZUUBmQ7HXLCggs6EoLUUh2/CGh28vf+G9&#10;t5af/cAXl/v/vF9nq6oqodcStA0UpaUopEpRRGZD7zaiKC1FEZnNYcRIE6IoqzIUpm0181faBgrI&#10;bCggM6KAzIbCrNoOo7TEkSMyG4q9ZoABmRFEaSmKyGwo9ppFozY3itJSFJAZUUBmQ1FaigIyI4rS&#10;UhSR2VBIVR4Ue83gFHedgXWQtgcKyGwu4q5zsI7SUuMmRWkJCtMSjdr2RWFaYtykKC1FUVqKorQE&#10;BWRGFJAZUURmQ7HXLCgis6EoLUVB25gb/b7ffnT55c88uVx/sUFbVVUJvdagbaAoLUUhVYICMiN6&#10;uw0FaSkKyIwOI0aaEEVZtR2FaYlOj/pRQGZEEZkNhVm1DUZpqSNHZDYUfM0AAzIjiNISFJAZUew1&#10;g1mDtqFRmx9FZDYUpaUoILOhIC1FAZkRhVTlQcHXDE5x1xlYB2kpCsiMLuKuc7CO0hLjHkVpKQrT&#10;ErNGbTNPjw4UpSUoSktRQGZEAZkNBWRGFHvNgAIyI4rSUuug7TQ3+sedG62qKrEtQdtAUVqCQqoU&#10;BWRG9HYbitJSFJAZHUaQNCEKs2o7CtMSjdr8KCCzoYDMiOKs2gajtNSRIzITir1mgQGZDURpKQrI&#10;jCj4mkG/0uZHUVqKAjIbCsiMKEpLUURmQ1FaigIyIwqpyoFir1mcAi+5dZC2BwrIjC4CL7t1lJYa&#10;NylKS1GYlriMqI0iMpuZozaK0lIUpaUoIDOiiMyGAjIjCr5mQAGZEUVpia+N2cbc6Hf8+vuXn3/0&#10;S8v9X+nX2aqqSsoStA0UUqUoILOhdxtRlJaigMzmMGKkSVGYVdtRmJa4lKgNAjIjCsiMKCKzoYDM&#10;iOKs2gajtNSRQzITir1mgAGZEURpKQrIbCj2mkWjNj+K0hIUkBlRQGZEUVqCAjIjitJSFJDZUEhV&#10;HhR7zeIUeMmtg7Q9UEBmdBF42a2jtNS4SVFaisK0rTo9uj8K07Ya9yhKS1GUlqIoLUUBmQ0FZEYU&#10;kNlQ7DULCshsKEpLXQRt9z14a/mB331s+ZXPPbVcf7FfZ6uqKqmtQdtAUVqKQqoURWQ29G4jitIS&#10;FJAZHUaMNCGKsipDYdpWM3+lbaCAzIYCMiMKyGwozKrtMEpLHDkis6HgawYYkBlBlJaiiMyGYq9Z&#10;NGpzoygtRQGZEQVkNhSlpSggM6IoLUEBmRGFVOVBsdcMTnHXGVgHaXuggMzmIu46B+soLTVuUpSW&#10;oDAt0ahtXxSmJcZNitJSFKWlKEpLUEBmRAGZEUVkNhR7zYIiMhuK0lIjaLvn3TeXv/OvP7Nce+7Z&#10;E4wIqqqq7rYkaBsoSktRSJWggMyI3m5DUVqKAjKjw4iRJkRRVm1HYVqi06N+FJAZUURmQ2FWbYNR&#10;WurIEZkNBV8zwIDMCKK0BAVkRhR7zWDWoG1o1OZHEZkNRWkpCshsKEpLUUBmRCFVeVDwNYNT3HUG&#10;1kFaigIyo4u46xyso7TEuEdRWorCtMSsUdvM06MDRWkJitJSFJAZUUBmQwGZEcVeM6CAzIiitMS3&#10;XsyNPta50aqqkpshaBsoIDOit9tQlJaigMzoMIKkCVGYVdtRmJZo1OZHAZkNBWRGFGfVNhilpY4c&#10;kZlQ7DULDMhsIEpLUUBmRMHXDPqVNj+K0lIUkNlQQGZEUVqKIjIbitJSFJAZUUhVDhR7zeIUeMmt&#10;g7Q9UEBmdBF42a2jtNS4SVFaisK0xGVEbRSR2cwctVGUlqIoLUUBmRFFZDYUkBlR8DUDCsiMKEzb&#10;6r4Hbi1/8//7Z8uvfPGp5foLnRutqiqxNGgbKEpLUUiVooDMht5tRFFaigIym8OIkSZFYVZtR2Fa&#10;4lKiNgjIjCggs6GAzIgCMiOKs2objNJSRw7JTCj2mgEGZEYQpaUoILOh2GsWjdr8KEpLUEBmRAGZ&#10;EUVpCQrIjChKS1FAZkMhVXlQ7DWLU+Altw7S9kABmdFF4GW3jtJS4yZFaSkK07bq9Oj+KEzbatyj&#10;KC1FUVqKorQUBWQ2FJAZUUBmQ7HXLCggs6Ewbav7Hri5/OS/+9xXY7bOjVZVldkeQdtAUVqKQqoU&#10;RWQ29G4jitISFJAZHUaMNCGKsipDYdpWM3+lbaCIzIYCMiMKyGwozKrtMEpLHDkis6HgawYYkBlB&#10;lJaiiMyGYq8ZdHrUj6K0FAVkRhSQ2VCUlqKAzIiitAQFZEYUUpUHxV4zOMVdZ2AdpO2BAjKbi7jr&#10;HKyjtNS4SVFagsK0RKO2fVGYlhg3KUpLUZSWoigtQQGZEQVkRhSR2VDsNQuKyGwoTnutvvU9t5fv&#10;+o0PLL/4Z48vN17q3GhVVcntFbQNFKWlKKRKUEBmRG+3oSgtRQGZ0WHESBOiKKu2ozAt0elRPwrI&#10;jCgis6Ewq7bBKC115IjMhoKvGWBAZgRRWoICMiMKvmbQqM2PorQUBWRGFJHZUJSWooDMhqK0FAVk&#10;RhRSlQcFXzM4xV1nYB2kpSggM7qIu87BOkpLjHsUpaUoTEvMGrXNPD06UJSWoCgtRQGZEQVkNhSQ&#10;GVHsNQMKyIwoUnst7n3g1vLG3//o8tYnvty50aqq8pstaBsoIDOit9tQlJaigMzoMIKkCVGYVdtR&#10;mJZo1OZHAZkNBWRGFGfVNhilpY4ckZlQ7DULDMhsIEpLUUBmRMHXDDo96kdRWooCMhsKyIwoSktR&#10;RGZDUVqKAjIjCqnKgWKvWZwCL7l1kLYHCsiMLgIvu3WUlho3KUpLUZiWuIyojSIym5mjNorSUhSl&#10;pSggM6KIzIYCMiMKvmZAAZkRhWqv1n0P3lz+7n/8/HLjpcZsVVV1BvYM2gaK0lIUUqUoILOhdxtR&#10;lJaigMzmMGKkSVGYVdtRmJa4lKgNAjIjCshsKCAzooDMiOKs2gajtNSRQzITir1mgAGZEURpKQrI&#10;bCj2mkWjNj+K0hIUkBlRQGZEUVqCAjIjitJSFJDZUEhVHhR7zeIUeMmtg7Q9UEBmcxF3nYN1lJYa&#10;NylKS1GYttXM06PDOkjbA4VpW417FKWlKEpLUZSWooDMhgIyIwrIbCj2mgUFZDYUqr0ab3jo1vLX&#10;fuvDy5s++eRy48XOjVZV1RnYO2gbKEpLUUiVoojMht5tRFFaggIyo8OIkSZEUVZlKEzbauavtA0U&#10;kdlQQGZEAZkNhVm1DQZpqSNHZDYUfM0AAzIjiNJSFJHZUOw1g06P+lGUlqKAzIgCMhuK0lIUkBlR&#10;lJaggMyIQqryoNhrBqe46wysg7Q9UERmcxF3nYN1lJYaNylKS1CYlmjUti8K0xLjJkVpKYrSUhSl&#10;JSggM6KAzIgiMhuKvWZAAZkRBWvfzJgb/eE/+NjytqeeXq493y+0VVXVGbiMoG2gKC1BEVWKAjIj&#10;ersNRWkpCsiMDiNGmhBFWbUdhWmJTo/6UUBmRBGZDcVZtQ1GaakjR2Q2FHzNAAMyI4jSEhSQGVHw&#10;NYNGbX4UpaUoIDOiiMyGorQUBWQ2FKWlKCAzopCqPCj4msEp7joD6yAtRQGZ0UXcdQ7WUVpi3KMo&#10;LUVhWmLmqG0dpO2BwrTEuElRWoqitARFaSkKyIwoILOhgMyIgq8ZUEBmRNHaN3KaG32kc6NVVXVG&#10;ziVoGyikSlFAZkRvt6EoLUUBmdFhBEkTojCrtqMwLdGozY8CMhsKyIwozqptMEpLHTkiM6HYaxYY&#10;kNlAlJaigMyIgq8ZdHrUj6K0FAVkNhSQGVGUlqKIzIaitBQFZEYUUpUDxV6zOAVecusgbQ8UkBld&#10;BF526ygtNW5SlJaiMC1xGVEbBWRG6yBtDxSmJcZNitISFKWlKEpLUUBmQwGZEQVkRhR8zYACMiMK&#10;18iYG/2+3350+eVPP7lcf7FBW1VVnYnLCtoGitJSFFKlKCCzoXcbUZSWooDM5jBipElRmFXbUZiW&#10;uJSoDQIyIwrIbCggM6KAzIjirNoGo7TUkUMyE4q9ZoABmRFEaSkKyGwo9ppFozY/itISFJAZUUBm&#10;RFFaggIyI4rSUhSQ2VBIVR4Ue83iFHjJrYO0PVBAZnMRd52DdZSWGjcpSktRmLZVp0f3R2HaVuMe&#10;RWkpitJSFKWlKCKzoYDMiAIyG4q9ZkEBmQ3Fa+S+B24tP/q/fnJ5x9PPdG60qqrOx2UGbQNFaSkK&#10;qVIUkdnQu40oSktQQGZ0GDHShCjKqu0oSkvM/JW2gSIyGwrIjCggs6Ewq7bBIC115IjMhoKvGWBA&#10;ZgRRWooiMhuKvWbQ6VE/itJSFJAZUUBmQ1FaigIyI4rSEhSQGVFIVR4Ue83gFHedgXWQtgeKyGwu&#10;4q5zsI7SUuMmRWkJCtMSnR7dF4VpiXGTorQURWkpitISFJAZUUBmRBGZDcVeM6CAzIgCtv/Kw7eX&#10;v/DeW8vPfvBLy/1//jwHA1VVVUaXHbQNFKUlKKJKUUBmRG+3oSgtRQGZ0WEESROiMKu2ozAt0elR&#10;PwrIjCgis6E4q7bBKC115IjMhoKvGWBAZgRRWoICMiMKvmbQqM2PorQUBWQ2FJAZUZSWooDMhqK0&#10;FAVkRhRSlQcFXzM4xV1nYB2kpSggM7qIu87BOkpLjHsUpaUoTEs0atsXhWmJcZOitBRFaQmK0lIU&#10;kBlRQGZDAZkRBV8zoIDMCEO2/+w0N/pPH13e/JnOjVZV1Zk5x6BtoJAqRQGZEb3dhqK0FAVkNocR&#10;I02KwqzajsK0RKM2PwrIbCggM6I4q7bBKC115IjMhGKvWWBAZgNRWooCMiMKvmbQ6VE/itJSFJHZ&#10;UEBmRFFaiiIyG4rSUhSQGVFIVQ4Ue83iFHjJrYO0PVBAZnQReNmto7TUuElRWorCtMRlRG0UkBmt&#10;g7Q9UJiWGDcpSktQlJaiKC1FAZkNBWRGFJAZUfA1AwrIjChmG+594Oby4//6M8u15549wWCgqqrK&#10;6E4EbQNFaSkKqVIUkNnQu40oSktRRGZzGDHSpCjMqu0oTEtcStQGAZkRBWQ2FJAZUUBmRHFWbYNR&#10;WurIIZkJxV4zwIDMCKK0FAVkNhR7zaJRmx9FaQkKyIwoIDOiKC1BAZkRRWkpCshsKKQqD4q9ZnEK&#10;vOTWQdoeKCCzuYi7zsE6SkuNmxSlpShM22rmr7QN6yBtDxSmbTXuUZSWoigtRVFaiiIyGwrIjCgg&#10;s6HYaxYUkNlQzPatD99evuPX3r/8wqNfWu7/SudGq6rqzNypoG2gKC1FIVWCAjIjersRRWkJCsiM&#10;DiNGmhBFWbUdRWmJmb/SNlBEZkMBmREFZDYUZtU2GKSljhyR2VDwNQMMyIwgSktRRGZDsdcMOj3q&#10;R1FaigIyIwrIbChKS1FAZkRRWoICMiMKqcqDYq8ZnOKuM7AO0vZAEZnNRdx1DtZRWmrcpCgtQWFa&#10;otOj+6IwLTFuUpSWoigtRVFaggIyIwrIjCgis6HYawYUkBmtg7YxN/oDv/PY8pbPd260qqrO0J0M&#10;2gaK0hIUUaUoIDOit9tQlJaigMzoMIKkCVGYVdtRmJbo9KgfBWRGFJHZUJxV22CUljpyRGZDwdcM&#10;MCCzgSAtRQGZEQVfM2jU5kdRWooCMhsKyIwoSktRQGZDUVqKAjIjCqnKg4KvGZzirjOwDtJSFJAZ&#10;fcfL1vGYFYVpW417FKWlKExLNGrbF4VpiXGTorQURWkJitJSFJAZUUBmQwGZ0QinKPq66tbxmNXX&#10;Bm33Pdi50aqqOmPnHrQNFFKlKCAzorfbUJSWooDM5jBipElRmFXbUZiWaNTmRwGZDQVkRhRn1TYY&#10;paWOHJGZUOw1C4zIbCBKS1FAZkTB1ww6PepHUVqKIjIbCsiMKEpLUURmQ1FaigIyG4qoyoNir1mc&#10;Ai+5dZC2BwrIjM4laqMwLTFuUpSWojAtcRlRGwVkRusgbQ8UpiXGTYrSEhSlpShKS1FAZkMBmREF&#10;ZEYjnKLo66pbx2NWI2b71vfcevnfhz6w/OKfPb7ceKlzo1VVdYbudNA2UJSWopAqRQGZDb3biKK0&#10;FEVkNocRI02KwqzajsK0xKVEbRCQGVFAZkMBmREFZEYUZ9U2GKUljhyR2VDsNQMMyIwgSktRQGZD&#10;sdcsGrX5UZSWoIDMiAIyI4rSEhSQGVGUlqKIzIZCqvKg2GsWp8BLbh2k7YECMptZv9I2jJsUpaUo&#10;TNtq5q+0DesgLUVRWmLcpCgtRVFaiqK0FEVkNhSQGVFAZjOiKQq+ZrCOx4xOX2d74Nbyxt//2PLW&#10;x7+8XH+hc6NVVXWG7kbQNlCUlqKQKkEBmRG93YiitAQFZEaHESNNiKKs2o6itMTMX2kbKCKzoYDM&#10;iAIyGwqzahuM0lJHjshsKPiaAQZkRhClpSgis6HYawadHvWjKC1FAZkRBWQ2FKWlKCAzoigtQQGZ&#10;EYVU5UGx1wxOcdcZWAdpe6CIzKZR274oTEt0enRfFKYlxk2K0lIUpaUoSktQQGZEAZkRRWQ2I5yi&#10;4OuqW8djViNo+8l/97mvxmydG62qqnN0t4K2gaK0BEVUKQrIjOjtNhSlpSggMzqMIGlCFGbVdhSm&#10;JTo96kcBmQ0FZEYUZ9U2GKWljhyR2VDwNQMMyGwgSEtRQGZEwdcMGrX5UZSWooDMhgIyI4rSUhSQ&#10;2VCUlqKAzIhCqvKg4GsGp7jrDKyDtBQFZEadHt0XhWmJRm37ojAtMW5SlJaiKC1BUVqKAjIjCshs&#10;KCAzGuEURV9X3Toes3nDw7eXv/z//vDyDz7+ROdGq6rqfF2loG2gkCpFAZkRvd2GorQUBWQ2hxEj&#10;TYrCrNqOwrREozY/ishsKCAzojirtsEoLXXkiMyEYq9ZYERmA1FaigIyIwq+ZtDpUT+K0lIUkdlQ&#10;QGZEUVqKIjIbitJSFJDZUERVHhR7zeIUeMmtg7Q9UEBm1KhtXxSmJS4jaqOAzGgdpO2BwrTEuElR&#10;WoKitBRFaSkKyGwoIDOigMzoFFBNaB2Rmdz74O3lh/7Fx5e3Pfn0cu35zo1WVdWZuptB20BRWopC&#10;qhQFZDb0biOK0lIUkdkcRow0KQqzajsK07bq9ChHZCYUkBlRQGZEcVZtg1Fa4sgRmQ3FXjPAgMwI&#10;orQUBWQ2FHvNolGbH0VpCQrIjCggM6IoLUEBmRFFaSmKyGwopCoPir1mcQq85NZB2h4oILPp9Oj+&#10;KEzbauavtA3rIC1FUVpi3KQoLUVRWoqitBRFZDYUkBlRQGYzAioKvmawDsks7n3w1vLTj3xhufFS&#10;Y7aqqjpjdztoGyhKS1FIlaCAzIjebkRRWoICMqPDiJEmRFFWbUdhWqJRG4dkJhSQGVFAZkNhVm2D&#10;UVrqyBGZDQVfM8CAzAiitAQFZEYUe82g06N+FKWlKCAzooDMhqK0FAVkRhSlJSggM6KQqjwo9prB&#10;Ke46A+sgbQ8Ukdk0atsXhWmJTo/ui8K0xLhJUVqKorQURWkJCsiMKCAzoojMZkRUFHxddeuQzOC+&#10;h28v3/1bjy1v+uSTy40XG7RVVdUZMwRtA0VpCYqoUhSQGdHbbShKS1FAZnQYQdKEKMyq7ShMS3R6&#10;1I8CMhsKyIwozqptMEpLHTkis6HgawYYkNlAlJaigMyIgq8ZNGrzoygtRQGZDQVkRhSlpSggs6Eo&#10;LUUBmRGFVOVBwdcMTnHXGVgHaSkKyIw6PbovCtMSjdr2RWFaYtykKC1FUVqCorQUBWRGFJDZUEBm&#10;NGIqir6uunVQdrfd+9Dt5W/94SeWtz3VudGqqjpzVzVoGyikSlFAZkRvt6EoLUUBmc1hxEiTojCr&#10;tqMwLdGozY8iMhsKyIwozqptMEpLHTkiM6HYaxYYkdlAlJaigMyIgq8ZdHrUj6K0FEVkNhSQGVGU&#10;lqKIzIaitBQFZDYUUZUHxV6zOAVecusgbQ8UkBk1atsXhWmJy4jaKCAzWgdpe6AwLTFuUpSWoCgt&#10;RVFaigIyGwrIjCggMxpBFUVfV906Krtb3vDel/93ePn/Lz/3wS8t97/0PMcBVVVV58IStA0UpaUo&#10;pEpRQGZD7zaiKC1FEZnNYcRIk6Iwq7ajMG2rTo9yRGZCAZkRBWRGFGfVNhilJY4ckdlQ7DUDDMiM&#10;IEpLUUBmQ7HXLBq1+VGUlqCAzIgCMiOK0hIUkBlRlJaiiMyGQqryoNhrBqe46wysg7Q9UEBm0+nR&#10;/VGYttXMX2kb1kFaiqK0xLhJUVqKorQURWkpishsKCAzooDM5hRVTWodl90N973n9vK973tsefNn&#10;nlqud260qqrOnSloGyhKS1FIlaCAzIjebkRRWoICMqPDiJEmRFFWbUdhWqJRG4dkJhSQGVFAZkNh&#10;Vm2DUVrqyBGZDQVfM8CAzAiitAQFZEYUe82g06N+FKWlKCAzooDMhqK0FAVkRhSlJSggM6KQqjwo&#10;+JrBKe46A+sgbQ8Ukdk0atsXhWmJTo/ui8K0xLhJUVqKorQURWkJCsiMKCCzoYDMaIRVFHxddeu4&#10;7G6498Hby4/+8SeXdzz9TOdGq6rq/NmCtoGitARFVCkKyIzo7TYUpaUoIDM6jCBpQhRm1XYUpiU6&#10;PepHAZkNBWRGFGfVNhilpY4ckdlQ8DUDDMhsIEpLUUBmRMHXDBq1+VGUlqKAzIYCMiOK0lIUkNlQ&#10;lJaigMyIQqryoOBrBqe46wysg7QUBWRGnR7dF4VpiUZt+6IwLTFuUpSWoigtQVFaigIyI4rIbCgg&#10;MxpxFUVfV906MLuTxtzot//6B5ZfePTx5f6vdG60qqqugBmCtoFCqhQFZEb0dhuK0lIUkNkcRow0&#10;KQqzajsK0xKXErVBQGZEAZkRRWQ2FJAZUZxV22CUljpyRGZCsdcsMCKzgSgtRQGZEQVfM+j0qB9F&#10;aSmKyGwoIDOiKC1FEZkNRWkpCshsKKIqD4q9ZnEKvOTWQdoeKCAzatS2LwrTEpcRtVFAZrQO0vZA&#10;YdpW4x4FaSmK0lIUpaUoILOhgMyIAjKjU2Q1oXVodqeMudEf+J8+srzl850braqqK8IYtA0UpaUo&#10;pEpRQGZD7zaiKC1FEZnNYcRIk6Iwq7ajMG2rTo9yRGZCAZkRBWRGFGfVNhilJY4ckdlQ7DUDDMiM&#10;IEpLUUBmQ7HXLBq1+VGUlqCAzIgCMhsK0lIUkBlRlJaiiMyGQqryoNhrBqe46wysg7Q9UEBm0+nR&#10;/VGYttXMX2kb1kFaisK0xLhJUVqKorQURWkpishsKCAzooDMZkRWFHzNYB2b3Qn3Pnhr+fF//dnl&#10;2nPPnmAYUFVVdU6sQdtAUVqKQqoEBWRG9HYjitISFJAZHUaMNCGKsmo7CtMSjdo4JDOhgMyIAjIb&#10;CrNqG4zSUkeOyGwo+JoBBmRGEKUlKCAzothrBp0e9aMoLUUBmRFFZDYUpaUoIDOiKC1BAZkRhVTl&#10;QcHXDE5x1xlYB2l7oIjMZtaobdyjIC1FYVqi06P7ojAtMW5SlJaiKC1FUVqCAjIjCshsKCAzGqEV&#10;BV9X3To2u2z/ZW70sc6NVlXVFWIO2gaK0hIUUaUoIDOit9tQlJaigMzoMIKkCVGYVdtRmJaYOWqj&#10;gMyIAjIbCsiMKM6qbTBKSx05IrOh4GsGGJDZQJSWooDMiIKvGfQrbX4UpaUoILOhgMyIorQUBWQ2&#10;FKWlKCAzopCqPCj4msEp7joD6yAtRQGZUadH90VhWqJR274oTEuMmxSlpShKS1CUlqKAzIgiMhsK&#10;yIxOwdWE1tHZZRpzo3/jn310+ZUvfnm5/kLnRquq6oqYLWgbKKRKUUBmQ+82oigtRQGZzWHESJOi&#10;MKu2ozAtcSlRGwRkRhSQGVFEZkMBmRHFWbUNRmmpI0dkJhR7zQIjMhuI0lIUkBlR8DWDRm1+FKWl&#10;KCKzoYDMiKK0FEVkNhSlpSggs6GIqjwo9prFKfCSWwdpe6CAzKhR274oTEtcRtRGAZnROkjbA4Vp&#10;W417FKSlKEpLUZSWooDMhgIyIwrIjEZ0RdHXVbcOzy7LPQ/eWn7y33/uqzFb50arquqqsAdtA0Vp&#10;KQqpUhSR2dC7jShKS1FEZnMYMdKkKMyq7ShM26rToxyRmVBAZkQBmRHFWbUNRmmJI0dkNhR7zQAD&#10;MiOI0lIUkNlQ7DWLRm1+FKUlKCAzooDMhoK0FAVkRhSlpSgis6GQqjwo9prBKe46A+sgbQ8UkNnM&#10;Oj06jJsUpaUoTNtq5q+0DesgLUVhWmLcpCgtRVFaiqK0FEVkNhSQGVFAZjOiKwq+ZrCOz/b2hoff&#10;v3zXP/nQ8ksffWK58VLnRquq6go5h6BtoCgtRSFVggIyI3q7EUVpCQrIjA4jRpoQRVm1HYVpiUZt&#10;HJKZUEBmRAGZDYVZtQ1GaakjR2Q2FHzNAAMyI4jSEhSQGVHsNYNZg7bhXKI2itJSFJAZUURmQ1Fa&#10;igIyI4rSEhSQGVFIVR4UfM3gFHedgXWQtgeKyGxmjdrGPQrSUhSmJTo9ui8K01IUpaUoSktRlJag&#10;gMyIAjIbCsiMTvHVhNYB2t7uffD28sbf/9jy1sc7N1pVVVfMuQRtA0VpCYqoUhSQGdHbbShKS1FA&#10;ZnQYQdKEKMyq7ShMS8wctVFAZkQBmQ0FZEYUZ9U2GKWljhyRmVDsNQsMyGwgSktRQGZEwdcM+pU2&#10;P4rSUhSQ2VBAZkRRWooCMhuK0lIUkBlRSFUeFHzN4BR3nYF1kJaigMyo06P7ojAt0ahtXxSlpShK&#10;S1CQlqIoLUUBmRFFZDYUkBmNAIuir6tuHaHt6d4Hby1/95EvLDdebMxWVVVXzAjafvh3XhmPGVGU&#10;lqKQKkUBmQ2924iitBQFZDaHESNNisKs2o7CtMSlRG0QkBlRQGZEEZkNBWRGFGfVNhilpY4ckplQ&#10;7DULjMhsIEpLUUBmRMHXDBq1+VGUlqKIzIYCMiOK0hIUkBlRlJaigMyGIqryoNhrFqfAS24dpO2B&#10;AjKjRm37ojAtcRlRGwVkRhSlpShKS1CUlqIoLUVRWooCMhsKyIwoIDMaERZFX1fdOkTbw30P316+&#10;+7ceXd70qScbtFVV1dVzEbQ1atsXRWQ29G4jitJSFJHZHEaMNCkKs2o7CtO26vQoR2QmFJAZUUBm&#10;Q2FWbYdRWuLIEZkNxV4zwIDMCKK0FAVkNhR7zaJRmx9FaQkKyIwoILOhKC1FAZkRRWkpishsKKQq&#10;D4q9ZnCKu87AOkjbAwVkNrNOjw7jJkVpCYrSEjN/pW2gKC1BUVqKorQURWkpitJSFJHZUEBmRAGZ&#10;zQixKPiawTpIS93z4O3lh//w48vbnnx6ufZ8g7aqqrpizi1oGyhKS1FIlaCAzIjebkRRWoICMqPD&#10;iJEmRFFWbUdhWqJRG4dkJhSQGVFEZkNhVm2DUVrqyBGZDQVfM8CAzAiitAQFZEYUe81g1qBtOJeo&#10;jaK0FAVkRhSR2VCUlqKAzIiitAQFZEYUUpUHBV8zOMVdZ2AdpO2BIjKbWaO2cY+itBSFaYlOj+6L&#10;orQURWkpitJSFKUlKCAzooDMhgIyoxFjUfB11a2DtNRpbvRm50arquqK+tqgbeaojSKqFAVkRvR2&#10;G4rSUhSQGR1GkDQhCrNqOwrTEjNHbRSQGVFAZkMBmRHFWbUNRmmpI0dkJhR7zQIDMhuI0lIUkBlR&#10;8DWDfqXNj6K0FAVkNhSQGVGUlqKAzIaitBQFZEYUUpUHBV8zOMVdcusYbQ8UkBl1enRfFKYlGrXt&#10;i6K0FEVpCQrSUhSlpSggM6KIzIYCMqMRZFH0ddWto7St7nvP7eV73/fY8sufeWq53qCtqqquonXQ&#10;di5RG0VpKQqpUhSQ2dC7jShKS1FAZnMYMdKkKMyq7ShMS1xK1AYBmREFZEYUkdlQQGZEcVZtg1Fa&#10;6sghmQnFXrPAiMwGorQUBWQ2FHvNolGbH0VpKYrIbCggM6IoLUEBmRFFaSkKyGwooioPir1mcQq8&#10;5NZB2h4oIDNq1LYvCtMSlxG1UUBmRFFaiqK0BEVpKYrSUhSlpSggs6GAzIgCMqMRZlH0ddWt47Qt&#10;7n3o9vKjf/zJ5R1PP9O50aqqupooaGvUti+KyGzo3UYUpaUoIrM5jBhpQhRlVYbCtK06PcoRmQkF&#10;ZEYUkNlQmFXbYZSWOHJEZkOx1wwwIDOCKC1FEZkNxV6zaNTmR1FaggIyIwrIbChKS1FAZkRRWooi&#10;MhsKqcqDYq8ZnOKuM7AO0vZAAZnNrNOjw7hJUVqCorTEzF9pGyhKS1CUlqIoLUVRWoqitBRFZDYU&#10;kBlRQGYzwiwKvmawDtReize89/3Lt738589+6EvL/V95niOAqqqqc3fOQdtAUVqKQqoEBWRG9HYj&#10;itISFJAZHUaMNCGKsmo7CtMSjdo4JDOhgMyIIjIbCrNqG4zSUkeOyGwo+JoBBmRGEKUlKCAzothr&#10;BrMGbcO5RG0UpaUoIDOiiMyGorQUBWRGFKUlKCAzopCqPCj4msEp7joD6yBtDxSR2cwatY17FKWl&#10;KExLdHp0XxSlpShKS1GUlqIoLUEBmREFZDYUkBmdAq0JrSO112LMjX7fP31seXPnRquq6ir7ekHb&#10;QAGZEUVpCYqoUhSQGdHbbShKS1FAZnQYQdKEKMyq7ShMS8wctVFAZkQBmQ0FZEYUZ9U2GKWljhyR&#10;mVDsNQsMyGwgSktRQGZEwdcM+pU2P4rSUhSQ2VBAZkRRWooCMhuK0lIUkBlRSFUeFHzN4BR3ya1j&#10;tD1QQGbU6dF9UZiWaNS2L4rSUhSlJShIS1GUlqKAzIgiMhsKyIxGpEXR11W3DtVerXsfvL382L/8&#10;9Pihf7n2XIO2qqq6or5R0DZQQGZDUVqKQqoUBWQ29G4jitJSFJDZHEaMNCkKs2o7CtMSlxK1QUBm&#10;RAGZEUVkNhSQGVGcVdtglJY6ckhmQrHXLDAis4EoLUUBmQ3FXrNo1OZHUVqKIjIbCsiMKEpLUEBm&#10;RFFaigIyG4qoyoNir1mcAi+5dZC2BwrIjBq17YvCtMRlRG0UkBlRlJaiKC1BUVqKorQURWkpCshs&#10;KCAzooDMZkRaFHzNYB2rfTNjbvTbf/0Dyy88+njnRquq6mq7CkHbQFFaikKqFEVkNvRuI4rSUhSR&#10;2RxGjDQhirIqQ2HaVp0e5YjMhAIyIwrIbCjMqu0wSkscOSKzodhrBhiQGUGUlqKIzIZir1k0anOj&#10;IC1FAZkRBWQ2FKWlKCAzoigtRRGZDYVU5UGx1wxOcdcZWAdpe6CAzGbW6dFh3KQoLUFRWmLmr7QN&#10;FKUlKEpLUZSWoigtRVFaiiIyGwrIjCgisznFWpNaR2vfyJgb/YHf/cjyK59/arn+Qr/OVlVVV9g3&#10;C9oGCsiMKEpLUUiVoIDMiN5uRFFaggIyo8OIkSZEUVZtR2FaotOjfhSQGVFEZkNhVm2DUVrqyBGZ&#10;DQVfM8CAzAiitAQFZEYUe81g1qBtaNTmRxGZDUVpKQrIjChKS1BAZkQhVXlQ8DWDU9x1BtZB2h4o&#10;IrOZNWob9yhKS1GYluj06L4oSktRlJaiKC1BQVqKAjIjCshsKCAzGsEWBV9X3Tpa+0buffDW8hP/&#10;5rPLtWefXa49Bz/+V1VVXRWvJmgbKCAzoigtQRFVigIyI3q7DUVpKQrIjA4jSJoQhVm1HYVpiUZt&#10;fhSQ2VBAZkRxVm2DUVrqyBGZCcVes8CAzAaitBQFZEYUfM2gX2nzoygtRQGZDQVkRhSlpSggs6Eo&#10;LUUBmRGFVOVBwdcMTnGX3DpG2wMFZEadHt0XhWmJRm37oigtRVFagqK0FEVpKQrIjCgis6GAzGhE&#10;WxR9XXXrcI284eH3L9/1Gx9afunPnlhuvNS50aqquuJebdA2UEBmQ1FaikKqFAVkNvRuI4rSUhSQ&#10;2RxGjDQpCrNqOwrTEpcStUFAZkQBmRFFZDYUkBlRnFXbYJSWOnJIZkKx1ywwIrOBKC1FAZkNxV6z&#10;aNTmR1FaiiIyGwrIjChKS1BAZkRRWooCMhuKqMqDYq9ZnAIvuXWQtgcKyIwate2LwrStOj26P4rS&#10;EhSlpShKS1GUlqKAzIYCMiMKyGxO4dak1gHb2r0P3V7e+PsfW976+NOdG62qqqvvqgVtA0VpKQqp&#10;UhSR2dC7jShKS1FEZnMYMdKEKMqqDIVpW838lbaBAjIbCsiMKCCzoTCrtsMoLXHkiMyGYq8ZYEBm&#10;BFFaiiIyG4q9ZtGozY2CtBQFZEYUkNlQlJaigMyIorQURWQ2FFKVB8VeMzjFXWdgHaTtgQIym1mn&#10;R4dxk6K0BIVpiUZt+6IoLUVRWoqitBRFaSmKyGwoIDOiiMxmxFsUfM1gHbF9rTE3+lP//vNfjdk6&#10;N1pVVVfdawnaBgrIjChKS1FIlaCAzIjebkNBWooCMqPDiJEmRFFWbUdhWqLTo34UkBlRRGZDYVZt&#10;g1Fa6sgRmQ0FXzPAgMwIorQEBWRGFHvNYNagbWjU5kcRmQ1FaSkKyIwoSktQQGZEIVV5UPA1g1Pc&#10;dQbWQVqKAjKjWaO2cY+itBSFaYlOj+6LorQURWkpitISFKSlKCAzooDMhgIyoxFwUfB11a0jtgtj&#10;bvS//ScfWn7po50braqqSbzWoG2ggMyIorQEhVQpCsiM6O02FKWlKCAzOowgaUIUZtV2FKYlGrX5&#10;UUBmQwGZEcVZtQ1GaakjR2QmFHvNAgMyG4jSUhSQGVHwNYN+pc2PorQUBWQ2FJAZUZSWooDMhqK0&#10;FAVkRhRSlQcFXzM4BV5y6yBtDxSQGXV6dF8UpiUate2LorQURWkJitJSFKWlKCAzoojMhgIyo1PI&#10;NaF1zDbc++Dt5Yf/4BPL2594ern2fOdGq6pqAluCtoECMhuK0lIUUqUoILOhdxtRlJaigMzmMGKk&#10;SVGYVdtRmJa4lKgNAjIjCsiMKCKzoYDMiOKs2gajtNSRQzITir1mgRGZDURpKQrIbCj2mkWjNj+K&#10;0lIUkdlQQGZEUVqCAjIjitJSFJDZUERVHhR7zeIUeMmtg7Q9UEBm1KhtXxSmbdXp0f1RlJagKC1F&#10;UVqKorQUBWQ2FJAZUUBmM0IuCr5m8Mqg7dby925+YbnxYmO2qqqaxFUO2gaK0lIUUqUoIrOhdxtR&#10;lJaiiMzmMGKkCVGUVRkK07aa+SttAwVkNhSQGVFAZkNhVm2HUVriyBGZDcVeM8CAzAiitBRFZDYU&#10;e82iUZsbBWkpCsiMKCCzoSgtRQGZEUVpKYrIbCikKg+KvWZwirvOwDpI2wMFZDazTo8O4yZFaQkK&#10;0xKN2vZFUVqKorQURWkpitISFJAZUUBmRBGZTaO29y/3PXx7+e7fenR506eebNBWVVXz2Bq0DRSQ&#10;GVGUlqKQKkEBmRG93YaCtBQFZEaHESNNiKKs2o7CtESnR/0oIDOiiMyGwqzaBqO01JEjMhsKvmaA&#10;AZkRRGkJCsiMKPaawaxB29CozY8iMhuK0lIUkNlQkJaigMyIQqryoOBrBqe46wysg7QUBWRGs0Zt&#10;4x5FaSkK0xKdHt0XRWkpitJSFKUlKEpLUUBmRAGZDQVkRrNGbRdB270P3V5++A8/vrztqc6NVlXV&#10;RJKgbaCAzIiitASFVCkKyIzo7TYUpaUoIDM6jCBpQhRm1XYUpiUatflRQGZDAZkRxVm1DUZpqSNH&#10;ZCYUe80CAzIbiNJSFJAZUfA1g36lzY+itBQFZDYUkBlRlJaiiMyGorQUBWRGFFKVBwVfMzgFXnLr&#10;IG0PFJAZdXp0XxSmJS4jaqOAzIiitBRFaSmK0hIUpaUoSktRQGZEEZkNBWRGs0Ztb3jvV//6f/aD&#10;X1xuvPQ8/+BfVVV1FaVB20ABmQ1FaSkKqVIUkNnQu40oSktRQGZzGDHSpCjMqu0oTEtcStQGAZkR&#10;BWRGFJHZUEBmRHFWbYNRWurIIZkJxV6zwIjMBqK0FAVkNhR7zaJRmx9FaQkKyIwoIDOiKC1BAZkR&#10;RWkpCshsKKIqD4q9ZnEKvOTWQdoeKCAzatS2LwrTtur06P4oSktQlJaiKC1FUVqKAjIbCsiM1vGY&#10;0axB273vub187/seW9782aeW650braqqmcwStA0UpaUopEpRRGZD7zaiKC1FEZnNYcRIE6IoqzIU&#10;pm0181faBgrIbCggM6KAzIbCrNoOo7TEkSMyG4q9ZoABmRFEaSmKyGwo9ppFozY3itJSFJAZUUBm&#10;Q1FaigIyI4rSUhSR2VBIVR4Ue83gFHedgXWQtgcKyGxmnR4dxk2K0hIUpiUate2LorQURWkpitJS&#10;FKUlKCAzooDMiCIymxmjtnseur38yB9/cnnH0890brSqquayR9A2UEBmRFFaikKqBAVkRvR2GwrS&#10;UhSQGR1GjDQhirJqOwrTEp0e9aOAzIgiMhsKs2objNJSR47IbCj4mgEGZEYQpSUoIDOi2GsGswZt&#10;Q6M2P4rIbChKS1FAZkNBWooCMiMKqcqDgq8ZnOKuM7AO0lIUkBnNGrWNexSlpShMS8wctVGUlqIo&#10;LUVRWoqitARFaSkKyIwoILOhgMxopqjtvvd+9a/3Zz/0xeX+zo1WVdVs9graBgrIjChKS1BIlaKA&#10;zIjebkNRWooCMqPDCJImRXFWbUNhWqJRmx8FZDYUkBlRnFXbYJSWOnJEZkKx1ywwILOBKC1FAZkR&#10;BV8z6Ffa/ChKS1FAZkMBmRFFaSmKyGwoSktRQGZEIVU5UOw1i1PgJbcO0vZAAZlRp0f3RWFa4jKi&#10;NgrIjChKS1GUlqIoLUFRWoqitBQFZEYUkdlQQGY0S9Q25kb/+u9+ZHnL5zs3WlVVE9ozaBsoILOh&#10;KC1FIVWKAjIbercRRWkpCshsDiNGmhjFWbUNhWmJS4naICAzooDMiCIyGwrIjCjOqm0wSksdOSQz&#10;odhrBhiQGUGUlqKAzIZir1k0avOjKC1BAZkRBWRGFKUlKCAzoigtRQGZDYVU5UGx1yxOgZfcOkjb&#10;AwVkRo3a9kVh2ladHt0fRWkJitJSFKWlKEpLUUBmQwGZEQVkNrMEbfc8eGv58X/zmeXas88u156D&#10;H/qrqqqushmDtoGitBSFVCmKyGzo3UYUpSUoIDM6jBhpUhRm1XYUpm0181faBgrIbCggM6KAzIbC&#10;rNoOo7TEkSMyGwq+ZoABmRFEaSmKyGwo9ppFozY3itJSFJAZUUBmQ1FaigIyI4rSEhSQGVFIVR4U&#10;e83gFHedgXWQtgcKyGxmnR4dxk2K0hIUpiUate2LorQURWkpitJSFKUlKCAzooDMiCIym6setY25&#10;0W//9Q8sv/DY48v9X+ncaFVVTWjvoG2ggMyIorQUhVQJCsiM6O02FKWlKCAzOowYaVIUZtU2FKYl&#10;Oj3qRwGZEUVkNhRm1TYYpaWOHJHZUPA1AwzIjCBKS1BAZkSx1wxmDdqGRm1+FJHZUJSWooDMhqK0&#10;FAVkRhRSlQcFXzM4xV1nYB2kpSggM5o1ahv3KEpLUZiWmDlqoygtRVFaiqK0FEVpCYrSUhSQGVFA&#10;ZkMBmdFVjtrG3Ojf+GcfXf67L355uf5C50arqmpClxG0DRSQ2VCQlqKQKkUBmRG93YaitBQFZEaH&#10;ESRNiuKs2obCtESjNj8KyGwoIDOiOKu2wSgtdeSIzIRir1lgQGYDUVqKAjIjCr5m0K+0+VGUlqKA&#10;zIYCMiOK0lIUkdlQlJaigMyIQqpyoNhrFqfAS24dpO2BAjKjTo/ui8K0xGVEbRSQGVGUlqIoLUVR&#10;WoKitBRFaSkKyIwoIrOhgMzoqkZtY270J//955brzz+3vLNzo1VVNaPLCtoGishsKEpLUUiVooDM&#10;ht5tRFFaigIym8OIkSZGcVZtQ2Fa4lKiNgjIjCggs6GAzIgCMiOKs2objNJSRw7JTCj2mgEGZEYQ&#10;paUoILOh2GsWjdr8KEpLUEBmRAGZEUVpCQrIjChKS1FAZkMhVXlQ7DWLU+Altw7S9kABmVGjtn1R&#10;mLZVp0f3R1FagqK0FEVpKYrSUhSQ2VBAZkQBmc1VDNrue/j9y3f+kw8uv/TRJ5YbL3VutKqqJjV7&#10;0DZQlJaikCpFEZkNvduIorQEBWRGhxEjTYrCrNqOwrStZv5K20ARmQ0FZEYUkNlQmFXbYZSWOHJE&#10;ZkPB1wwwIDOCKC1FEZkNxV4z6PSoH0VpKQrIjCggs6EoLUUBmRFFaQkKyIwopCoPir1mcIq7zsA6&#10;SNsDBWQ2s06PDuMmRWkJCtMSjdr2RVFaiqK0FEVpKYrSEhSQGVFAZkQRmc1Vi9rueej28sbf/9jy&#10;1sefXq51brSqqmZ1mUHbQAGZEUVpKQqpEhSQGdHbbShKS1FAZnQYMdKkKMyqbShMS3R61I8CMiOK&#10;yGwozKptMEpLHTkis6HgawYYkBlBlJaggMyIgq8ZNGrzoygtRQGZEUVkNhSlpSggs6EoLUUBmRGF&#10;VOVBwdcMTnHXGVgHaSkKyIxmjdrGPYrSUhSmJWaO2ihKS1GUlqIoLUVRWoKitBQFZEYUkNlQQGZ0&#10;laK2MTf6U3/6uc6NVlXV3C47aBsoILOhIC1FIVWKAjIjersNRWkpCsiMDiNImhTFWbUNhWmJRm1+&#10;FJDZUEBmRHFWbYNRWurIEZkJxV6zwIDMBqK0FAVkRhR8zaDTo34UpaUoILOhgMyIorQURWQ2FKWl&#10;KCAzopCqHCj2msUp8JJbB2l7oIDMqNOj+6IwLXEZURsFZEYUpaUoSktRlJagKC1FUVqKAjIjishs&#10;KCAzugpR270P317+6m8+urzpU08tN17s19mqqmpidyJoGygis6EoLUUhVYoCMht6txFFaSkKyGwO&#10;I0aaGMVZtQ2FaYlLidogIDOigMyGAjIjCsiMKM6qbTBKSx05JDOh2GsGGJAZQZSWooDMhmKvWTRq&#10;86MoLUEBmREFZEYUpSUoIDOiKC1FAZkNhVTlQbHXLE6Bl9w6SNsDBWQ2nR7dH4VpW3V6dH8UpSUo&#10;SktRlJaiKC1FAZkNBWRGFJDZXIWgbcyN/vAffnx5+1NPL9fGF9roB/6qqqoZNGj7r1GUlqKQKkUR&#10;mQ2924iitAQFZEaHESNNisKs2o7CtK1m/krbQBGZDQVkRhSQ2VCYVdtgkJY6ckRmQ8HXDDAgM4Io&#10;LUURmQ3FXjPo9KgfRWkpCsiMKCCzoSgtRQGZEUVpCQrIjCikKg+KvWZwirvOwDpI2wNFZDaN2vZF&#10;YVqiUdu+KEpLUZSWoigtRVFaggIyIwrIjCgiszn3qO31D91a/u7Nz/frbFVVVXcqaBsoIDOiKC1B&#10;EVWKAjIjersNRWkpCsiMDiNGmhSFWbUNhWmJTo/6UUBmRBGZDcVZtQ1GaakjR2Q2FHzNAAMyI4jS&#10;EhSQGVHwNYNGbX4UpaUoIDOiiMyGorQUBWQ2FKWlKCAzopCqPCj4msEp7joD6yAtRQGZ0axR27hH&#10;UVqKwrTEzFEbRWkpitJSFKWlKEpLUJSWooDMiAIyGwrIjM41arv3PbeXv/bbjy2//JmnlusN2qqq&#10;anZ3MmgbKCCzoSgtRSFVigIyI3q7DUVpKQrIjA4jSJoUxVm1DYVpiUZtfhSQ2VBAZkRxVm2DUVrq&#10;yBGZCcVes8CAzAaitBQFZEYUfM2g06N+FKWlKCCzoYDMiKK0FEVkNhSlpSggM6KQqhwo9prFKfCS&#10;Wwdpe6GIzOZcojYK0xLjJkVpKQrTEpcRtVFAZkRRWoqitBRFaQmK0lIUpaUoILOhgMyIAjKjc4za&#10;xtzoj/7xp5Z3PP1M50arqqrudNA2UERmQ1FaikKqFAVkNvRuI4rSUhSQ2RxGjDQxirNqGwrTEpcS&#10;tUFAZkQBmQ0FZEYUkBlRnFXbYJSWOnJIZkKx1wwwIDOCKC1FAZkNxV6zaNTmR1FaggIyIwrIjChK&#10;S1BAZkRRWooCMhsKqcqDYq9ZnOIuuXWMtheKyEw6Pbo/CtO26vTo/ihKS1CUlqIoLUVRWooiMhsK&#10;yIwoILM5t6Dtvve+f/m2l//8uQ99abn/pef5h/2qqqqZNGj7+ihKS1FIlaKIzIbebURRWoICMqPD&#10;iJEmRWFWbUNRWmLmr7QNFJHZUEBmRAGZDYVZtQ0GaakjR2Q2FHzNAAMyI4jSUhSR2VDsNYNOj/pR&#10;lJaigMyIAjIbitJSFJAZUZSWoIDMiEKq8qDYawansOsMrGO0vVBIZtKobV8UpiU6PbovitJSFKWl&#10;KEpLUZSWoIDMiAIyI4rIbM4pahtzo9/z248tb/7sU8v1l/p1tqqqqrsStA0UkBlRlJagiCpFAZkR&#10;vd2GorQUBWRGhxEkTYrirNqGwrREp0f9KCAzoojMhuKs2gajtNSRIzIbCr5mgAGZEURpCQrIjCj4&#10;mkGjNj+K0lIUkNlQQGZEUVqKAjIbitJSFJAZUUhVHhR8zeAUdp2BdYy2B4rIbGaN2sY9itJSFKYl&#10;GrXti6K0FEVpKYrSEhSlpSggM6KAzIYCMqNzidrG3OiP/ctPLe945j8t155r0FZVVXXXgraBAjIb&#10;itJSFFKlKCAzorfbUJSWooDM5jBipIlRnFXbUJiWaNTmRwGZDQVkRhRn1TYYpaWOHJGZUOw1CwzI&#10;bCBKS1FAZkTB1ww6PepHUVqKIjIbCsiMKEpLUURmQ1FaigIyIwqpyoFir1mc4i65dYy2F4rIbM4l&#10;aqMwLTFuUpSWojAtcRlRGwVkRhSlpShKS1GUlqAoLUVRWooCMhsKyIwoIDOyR21jbvQv/foHll94&#10;7EvLja90brSqqurkbgZtA0VkNhSlpSikSlFAZkPvNqIoLUURmc1hxEgTozirtqEwLXEpURsEZEYU&#10;kNlQQGZEAZkRxVm1DUZpqSOHZCYUe80AAzIjiNJSFJDZUOw1i0ZtfhSlJSggM6KAzIiitAQFZEYU&#10;paUoILOhkKo8KPaaxSnuklvHaHuhiMyk06P7ozBtq5m/0jZQlJaiKC1BUVqKorQURWkpishsKCAz&#10;ooDMxh60jbnR7/+fPrL8yuefWq6/2K+zVVVVnTRoe3UoSktRSJWggMyI3m5EUVqCAjKjw4iRJkVh&#10;Vm1DUVpi5q+0DRSR2VBAZkQBmQ2FWbUNBmmpI0dkNhR8zQADMiOI0lIUkdlQ7DWDTo/6UZSWooDM&#10;iAIyG4rSUhSQGVGUlqCAzIhCqvKg2GsGp7DrDKxjtL1QSGbSqG1fFKYlOj26L4rSUhSlpShKS1GU&#10;lqCAzIgCMiOKyGzMUds9D95efuJPPrtce/bZ5dpz8IN+VVXVjO520DZQQGZEUVqCIqoUBWRG9HYb&#10;itJSFJAZHUaQNCmKs2obCtMSnR71o4DMiCIyG4qzahuM0lJHjshsKPiaAQZkNhCkpSggs6Lo66pr&#10;1OZHUVqKAjIbCsiMKEpLUUBmQ1FaigIyIwqpyoOCrxmcwq4zsI7R9kARmc2sUdu4R1FaisK0RKO2&#10;fVGUlqIoLUVRWoKitBQFZEYUkNlQQGZkjNrue/j9y3f+xoeWX/rYE8uNlzo3WlVV9V8YgraBAjIb&#10;itJSFFKlKCAzorfbUJSWooDM5jBipIlRnFXbUJiWaNTmRwGZDQVkRhRn1TYYpaWOHJGZUOw1C4zI&#10;bCBKS1E8ZkXR11XX6VE/itJSFJHZUEBmRFFaiiIyG4rSUhSQ2VBEVR4Ue83iFHfJrWO0vVBEZnMu&#10;URuFaYlxk6K0FIVpicuI2iggM6IoLUVRWoqitARFaSmK0lIUkNlQQGZEAZmRLWobc6Nv/P2PLW99&#10;/Onl2gudG62qqvovLEHbQBGZDUVpKQqpUhSQ2dC7jShKS1FEZnMYMdLEKM6qbShMS1xK1AYBmREF&#10;ZDYUkBlRQGZEcVZtg1Fa4sgRmQ3FXjPAgMwIorQUxWNGFHzNoFGbH0VpCQrIjCggM6IoLUEBmRFF&#10;aSmKyGwopCoPir1mcYq75NYx2l4oIjPp9Oj+KEzbauavtA0UpSUoSEtRlJaiKC1FUVqKIjIbCsiM&#10;KCCzsQVt9zx4a/mp//C55frzzy3v7NxoVVXV/6VB22tHUVqKQqoEBWRG9HYjitISFJAZHUaMNCkK&#10;s2obitISM3+lbaCIzIYCMiMKyGwozKptMEpLHTkis6HgawYYkBlBlJaigMyIgq+rrtOjfhSlpSgg&#10;M6KAzIaitBQFZEYUpSUoIDOikKo8KPaawSnsOgPrGG0vFJKZNGrbF4VpiU6P7ouitBRFaSmK0lIU&#10;pSUoIDOigMyIIjIbS9T21bnRD3ZutKqqipiCtoECMiOK0hIUUaUoIDOit9tQlJaigMzoMIKkSVGc&#10;VdtQmJbo9KgfBWQ2FJAZUZxV22CUljpyRGZDwdcMMCCzgSAtRfGYFUVfV12jNj+K0lIUkNlQQGZE&#10;UVqKAjIbitJSFJAZUUhVHhR8zeAUdp2BdYy2B4rIbGaN2sY9itJSFKYlGrXti6K0FEVpKYrSEhSl&#10;pSggM6KAzIYCMiND1HbPQ7eXH/qDjy9ve/Lp5dr4Qhv9mF9VVTUrW9A2UEBmQ1FaikKqFAVkRvR2&#10;G4rSUhSQ2RxGjDQxirNqGwrTEo3a/Cgis6GAzIjirNoGo7TUkSMyE4q9ZoERmQ1EaSmKx6wo+rrq&#10;Oj3qR1FaiiIyGwrIjChKS1FEZkNRWooCMhuKqMqDYq9ZnOIuuXWMtheKyGzOJWqjMC0xblKUlqIw&#10;LXEZURsFZEYUpaUoSktRlJagKC1FUVqKAjIbCsiMKCAzuttR25gb/bu3vrDceLExW1VV1SsYg7aB&#10;IjIbitJSFFKlKCCzoXcbUZSWoojM5jBipIlRnFXbUJi2VadHOSIzoYDMiAIyI4qzahuM0hJHjshs&#10;KPaaAQZkRhClpSgeM6LgawaN2vwoSktQQGZEAZkRRWkJCsiMKEpLUURmQyFVeVDsNYtT3CW3jtH2&#10;QhGZSadH90dh2lYzf6VtoCgtQUFaiqK0FEVpKYrSUhSR2VBAZkQBmc3dDNruffj28leOjy5v+tRT&#10;y/WXGrRVVVW9QoO2DEVpKQqpEhSQGdHbjShKS1BAZnQYMdKkKMyqbShMSzRq45DMhAIyIwrIbCjM&#10;qm0wSksdOSKzoeBrBhiQGUGUlqB4zIqCr6uu06N+FKWlKCAzooDMhqK0FAVkRhSlJSggM6KQqjwo&#10;9prBKew6A+sYbS8Ukpk0atsXhWmJTo/ui6K0FEVpKYrSUhSlJSggM6KAzIgiMpu7FbWNudEf/hcf&#10;X97eudGqqipmDdoGCsiMKEpLUESVooDMiN5uQ1FaigIyo8MIkiZFcVZtQ2FaotOjfhSQ2VBAZkRx&#10;Vm2DUVrqyBGZDQVfM8CAzAaitBTFY1YUfV11jdr8KEpLUUBmQwGZEUVpKQrIbChKS1FAZkQhVXlQ&#10;8DWDU9h1BtYx2h4oIrPp9Oi+KExLNGrbF0VpKYrSUhSlJShKS1FAZkQBmQ0FZEZ3Omq7771f/e/8&#10;++//wnLjhcZsVVVVyBy0DRSQ2VCUlqKQKkUBmRG93YaitBQFZDaHESNNjOKs2obCtESjNj+KyGwo&#10;IDOiOKu2wSgtdeSIzIRir1lgRGYDUVqK4jErir6uuk6P+lGUlqKIzIYCMiOK0lIUkdlQlJaigMyG&#10;IqryoNhrFqe4S24do+2FIjKbRm37ojAtcRlRGwVkRhSlpShKS1GUlqAoLUVRWooCMhsKyIwoIDO6&#10;k1HbmBv9nvc9tvzyZ59arr/YoK2qqgrZg7aBIjIbitJSFFKlKCCzoXcbUZSWoojM5jBipIlRnFXb&#10;UJi2VadHOSIzoYDMiAIyI4qzahuM0hJHjshsKPaaAQZkRhClpSgeM6LgawaN2vwoSktQQGZEAZkR&#10;RWkJCsiMKEpLUURmQyFVeVDsNYNT2HUG1jHaXigiM+n06P4oTNtq5q+0DRSlJShIS1GUlqIoLUVR&#10;WooiMhsKyIwoILO5k0HbmBv90T/+5PKOp5/p3GhVVdXX06BtPxSlpSikSlBAZkRvN6IoLUEBmdFh&#10;xEiTojCrtqEwLdGojUMyEwrIjCggs6Ewq7bBKC115IjMhoKvGWBAZgRRWoLiMSsKvq66To/6UZSW&#10;ooDMiAIyG4rSUhSQGVGUlqCAzIhCqvKg4GsGp7DrDKxjtL1QSGbSqG1fFKalKEpLUUBmQ1FaiqK0&#10;FEVpKYrSUhSlJSggM6KAzIYCMqM7EbVdzI3+3Ie/tNz/0vP8A35VVVWdR9A2UEBmRFFagiKqFAVk&#10;RvR2G4rSUhSQGR1GkDQpirNqGwrTEp0e9aOAzIYCMiOKs2objNJSR47IbCj4mgEGZDYQpaUoHrOi&#10;6Ouqa9TmR1FaigIyGwrIjChKS1FAZkNRWooCMiMKqcqDgq8ZnMKuM7CO0fZAEZlNp0f3RVFaiqK0&#10;FEVkNhSlpShKS1GUlqIoLUFRWooCMiOKyGwoIDO67Kjt3vfcXv7673xkecvnOzdaVVX1DZ1L0DZQ&#10;QGZDUVqKQqoUBWRG9HYbitJSFJDZHEaMNDGKs2obCtMSlxK1QUBmRAGZEUVkNhSQGVGcVdtglJY6&#10;ckRmQrHXLDAis4EoLUXxmBVFX1ddp0f9KEpLUURmQwGZEUVpKYrIbChKS1FAZkMRVXlQ7DWLU9wl&#10;t47R9kIRmU2jtn1RlJaiKC1BAZkRRWkpitISFKSlKEpLUZSWooDMhgIyIwrIjC4zahtzoz/xJ59d&#10;3vnsf1quPQc/3ldVVdVXjaDth37n8xiQGVFEZkNRWopCqhQFZDb0biOK0lIUkdkcRow0MYqzahsK&#10;07bq9ChHZCYUkBlRQGZEcVZtg1Fa4sgRmQ3FXjPAgMwIorQUxWNGFHzNoFGbH0VpCQrIjCggs6Eg&#10;LUUBmRFFaSmKyGwopCoPir1mcAq7zsA6RtsLRWQmnR7dH0VpCYrSUhSQGVGUlqAoLUVRWoqitBRF&#10;aSmKyGwoIDOigMzmsoK2MTf67b/2geUX/uyJ5UbnRquqqr6xi6DtXKI2CsiMKEpLUUiVoIDMiN5u&#10;RFFaggIyo8OIkSZFYVZtQ2FaolEbh2QmFJAZUUBmQ2FWbYNRWurIEZkNBV8zwIDMCKK0BMVjVhR8&#10;XXWdHvWjKC1FAZkRRWQ2FKWlKCAzoigtQQGZEYVU5UHB1wxOYdcZWMdoe6GQzGTWqG3coyAtRVFa&#10;iqK0FAVkNhSlpShKS1GUlqIoLUVRWoICMiMKyGwoIDO6jKhtzI1+/++OudEvL9df6NxoVVXVN3Ru&#10;QdtAAZkRRWkJiqhSFJAZ0dttKEpLUUBmdBhB0qQozqptKExLzBy1UUBmRAGZDQVkRhRn1TYYpaWO&#10;HJHZUPA1AwzIbCBKS1E8ZkXR11XXr7T5UZSWooDMhgIyI4rSUhSQ2VCUlqKAzIhCqvKg4GsGp7Dr&#10;DKxjtD1QRGbT6dF9UZSWoigtRRGZDUVpKYrSUhSlpShKS1CUlqKAzIgiMhsKyIz2jtruefD28pP/&#10;4XPLteefXd7ZudGqqqpv7GuDtkZt+6IoLUUhVYoCMht6txFFaSkKyGwOI0aaGMVZtQ2FaYlLidog&#10;IDOigMyIIjIbCsiMKM6qbTBKSx05IjOh2GsWGJHZQJSWonjMiqKvq65Rmx9FaSmKyGwoIDOiKC1F&#10;EZkNRWkpCshsKKIqD4q9ZnGKu+TWMdpeKCKzadS2L4rSUhSlJSggM6IoLUVRWoKCtBRFaSmK0lIU&#10;kNlQQGZEAZnRXlHbmBv9zt/44PJLH+vcaFVV1auyDtoate2LorQUhVQpishs6N1GFKWlKCKzOYwY&#10;aWIUZ9U2FKZt1elRjshMKCAzooDMiOKs2gajtMSRIzIbir1mgAGZEURpKYrHjCj4mkGjNj+K0hIU&#10;kBlRQGZDQVqKAjIjitJSFJHZUEhVHhR7zeAUdp2BdYy2F4rITGadHh3GTYrSUhSlJShKS1FAZkRR&#10;WoKitBRFaSmK0lIUpaUoIrOhgMyIAjKbvYK2MTf6xt//2PLWx59ernVutKqq6pujoO1cojYKyIwo&#10;SktRSJWggMyI3m5EUVqCAjKjw4iRJkVhVm1DYVqiURuHZCYUkBlRQGZDYVZtg1Fa6sgRmQ0FXzPA&#10;gMwIorQExWNWFHxddbMGbcO5RG0UpaUoIDOiiMyGorQUBWRGFKUlKCAzopCqPCj4msEp7DoD6xht&#10;LxSSmcwatY17FKSlKEpLUZSWooDMhqK0FEVpKYrSUhSlpShKS1BAZkQBmQ0FZEZ7RG1jbvSn/vRz&#10;y/Xnn+vcaFVV1atxzkHbQAGZEUVpCYqoUhSQGdHbbShKS1FAZnQYQdKkKM6qbShMS8wctVFAZkQB&#10;mQ0FZEYUZ9U2GKWljhyRmVDsNQsMyGwgSktRPGZF0ddV16+0+VGUlqKAzIYCMiOK0lIUkNlQlJai&#10;gMyIQqryoOBrBqew60ysg7QURWQ2nR7dF0VpKYrSUhSR2VCUlqIoLUVRWoKCtBRFaSkKyIwoIrOh&#10;gMwoidruffj28ld+89HlTZ96crn+Yr/OVlVV9ap8vaBtoIDMiAIyG4rSUhRSpSggs6F3G1GUlqKA&#10;zOYwYqSJUZxV21CYlriUqA0CMiMKyIwoIrOhgMyI4qzaBqO01JFDMhOKvWaBEZkNRGkpisesKPq6&#10;6hq1+VGUlqKIzIYCMiOK0hIUkBlRlJaigMyGIqryoNhrFqe46wysg7Q9UERm06htXxSlpShKS1BA&#10;ZkRRWoqitARFaSmK0lIUpaUoILOhgMyIAjKjrVHbPQ/dXn74Dz++vP2pp5dr4wtt9KN9VVVV/de+&#10;UdA2UEBmRBGZDUVpKQqpUhSR2dC7jShKS1FEZnMYMdLEKM6qbShM26rToxyRmVBAZkQBmQ2FWbUd&#10;RmmJI0dkNhR7zQADMiOI0lIUjxlR8DWDRm1+FKUlKCAzooDMhqK0FAVkRhSlpSgis6GQqjwo9prB&#10;Kew6E+sgbQ8UkZnMOj06jJsUpSUoSEtRlJaigMyIorQERWkpitJSFKWlKEpLUURmQwGZEQVkNpuD&#10;tgdvLX/v1heWG/06W1VV1av3zYK2gQIyGwrIjChKS1FIlaCAzIjebkRRWoICMqPDiJEmRWFWbUNh&#10;WqJRG4dkJhSQGVFEZkNhVm2DUVrqyBGZDQVfM8CAzAiitATFY1YUfF11swZtw7lEbRSlpSggM6KI&#10;zIaitBQFZEYUpSUoIDOikKo8KPiawSnsOhPrIG0PFJKZzBq1jXsUpaUoSktRlJaigMyGorQURWkp&#10;itJSFKWlKEpLUEBmRAGZDQVkRq81avsvc6Offmq5/lKDtqqqqlftqgRtAwVkRhSlJSiiSlFAZkRv&#10;t6EoLUUBmdFhBEmTojirtqEwLTFz1EYBmREFZDYUkBlRnFXbYJSWOnJEZkKx1ywwILOBKC1F8ZgV&#10;RV9XXb/S5kdRWooCMhsKyIwoSktRQGZDUVqKAjIjCqnKg4KvGZzCrjOwjtH2QBGZTadH90VRWoqi&#10;tBRFZDYUpaUoSktRlJagIC1FUVqKAjIjishsKCAzei1R25gb/ZE//uTy9i8/07nRqqqq1+LVBG0D&#10;BWRGFJDZUJSWopAqRQGZDb3biKK0FAVkNocRI02M4qzahsK0xKVEbRCQGVFAZkQRmQ0FZEYUZ9U2&#10;GKWljhySmVDsNQuMyGwgSktRPGZEwdcMGrX5UZSWoojMhgIyI4rSEhSQGVGUlqKAzIYiqvKg2GsW&#10;p7jrDKyDtD1QRGbTqG1fFKWlKEpLUEBmRFFaiqK0BEVpKYrSUhSlpSggs6GAzIgCMqNXE7Xd996v&#10;/ud+7sNfWu5/6Xn+sb6qqqrYqw3aBgrIjCgis6EoLUUhVYoiMht6txFFaSmKyGwOI0aaFIVZtR2F&#10;aVt1epQjMhMKyIwoILOhMKu2wygtceSIzIZirxlgQGYEUVqKAjIjCr5m0KjNj6K0BAVkRhSQ2VCU&#10;lqKAzIiitBRFZDYUUpUHxV4zOIVdZ2IdpO2BIjKTWadHh3GTorQEBWkpitJSFJAZUZSWoCgtRVFa&#10;iqK0FEVpKYrIbCggM6KAzObVBG1jbvR73vfY8ubPPrXc6NxoVVXVa/NagraBAjIbCsiMKEpLUUiV&#10;oIDMiN5uRFFaggIyo8OIkSZFYVZtQ2FaolEbh2QmFJAZUURmQ2FWbYNRWurIEZkNBV8zwIDMCKK0&#10;BMVjVhR8XXWzBm3DuURtFKWlKCAzoojMhqK0FAVkRhSlJSggM6KQqjwo+JrBKew6E+sgbQ8UkpnM&#10;GrWNexSlpShKS1GUlqKAzIaitBRFaSmK0lIUpaUoSktQQGZEAZkNBWRG3yxqG3OjP/avPr2845n/&#10;tFx7rkFbVVXVa3IVg7aBAjIjitISFFGlKCAzorfbUJSWooDM6DCCpElRnFXbUJiWmDlqo4DMiAIy&#10;GwrIjCjOqm0wSksdOSIzodhrFhiQ2UCUlqJ4zIqir6uuX2nzoygtRQGZDQVkRhSlpSggs6EoLUUB&#10;mRGFVOVBwdcMTmHXGVjHaHugiMym06P7oigtRVFaiiIyG4rSUhSlpShKS1CQlqIoLUUBmRFFZDYU&#10;kBl9vahtzI3+pV//wPKLH3l8udG50aqqqtfutQZtAwVkRhSQ2VCUlqKQKkUBmQ2924iitBQFZDaH&#10;ESNNjOKs2obCtMSlRG0QkBlRQGZEEZkNBWRGFGfVNhilpY4ckplQ7DULjMhsIEpLUTxmRMHXDBq1&#10;+VGUlqKIzIYCMiOK0hIUkBlRlJaigMyGIqryoNhrFqe46wysg7Q9UERm06htXxSlpShKS1BAZkRR&#10;WoqitARFaSmK0lIUpaUoILOhgMyIAjKbrxe03fue28v3/85Hll/5/JeX6y/262xVVVWv2ZagbaCA&#10;zIYCMiOK0lIUUqUoIrOhdxtRlJaiiMzmMGKkSVGYVdtRmLZVp0c5IjOhgMyIAjIbCrNqO4zSEkeO&#10;yGwo9poBBmRGEKWlKCAzouBrBo3a3ChIS1FAZkQBmQ1FaSkKyIwoSktRRGZDIVV5UOw1g1PYdSbW&#10;QdoeKCIzmXV6dBg3KUpLUJCWoigtRQGZEUVpCYrSUhSlpShKS1GUlqKIzIYCMiOKyGwoahtzoz/+&#10;J589/SB/7Tn4kb6qqqq+sa1B20ARmQ0FZEYUpaUopEpQQGZEbzeiKC1BAZnRYcRIk6Iwq7ahMC3R&#10;6VE/CsiMKCKzoTCrtsEoLXXkiMyGgq8ZYEBmBFFaguIxKwq+rrpZg7ahUZsfRWQ2FKWlKCAzoigt&#10;QQGZEYVU5UHB1wxOYdeZWAdpe6CQzGTWqG3coygtRVFaiqK0FAVkNhSlpShKS1GUlqIoLUFBWooC&#10;MiMKyGwoIDP62qitc6NVVVU7uOpB20ABmRFFaQmKqFIUkBnR220oSktRQGZ0GEHSpCjOqm0oTEs0&#10;avOjgMyGAjIjirNqG4zSUkeOyEwo9poFBmQ2EKWlKB6zoujrqutX2vwoSktRQGZDAZkRRWkpCshs&#10;KEpLUUBmRCFVeVDwNYNT2HUG1jHaHigis+n06L4oSktRlJaiiMyGorQURWkpitISFKWlKEpLUUBm&#10;RBGZDQVkRhdR25gbPfzex5a3funp5doLnRutqqraJAnaBgrIjCggs6EoLUUhVYoCMht6txFFaSkK&#10;yGwOI0aaGMVZtQ2FaYlLidogIDOigMyIIjIbCsiMKM6qbTBKSx05JDOh2GsWGJHZQJSWonjMiIKv&#10;GTRq86MoLUURmQ0FZEYUpSUoIDOiKC1FAZkNRVTlQbHXLE5x1xlYB2l7oIjMplHbvihKS1CQlqKA&#10;zIiitBRFaQmK0lIUpaUoSktRQGZDAZkRBWQ2F0HbPQ/eXn76Tz+/XH/+ueWdnRutqqraJg3aBgrI&#10;bCggM6IoLUUhVYoiMht6txFFaSmKyGwOI0aaFIVZtR2FaVvN/JW2gQIyGwrIjCggs6Ewq7bDKC1x&#10;5IjMhmKvGWBAZgRRWooCMiMKvmbQqM2NgrQUBWRGFJDZUJSWooDMiKK0FEVkNhRSlQfFXjM4hV1n&#10;Yh2k7YEiMpNZp0eHcZOitARFaSmK0lIUkBlRlJagKC1FUVqKorQURWkpishsKCAzoojM5g3vff/y&#10;nb/xweWXPvZk50arqqoSewRtA0VkNhSQGVGUlqKQKkEBmRG93YaCtBQFZEaHESNNisKs2obCtESn&#10;R/0oIDOiiMyGwqzaBqO01JEjMhsKvmaAAZkRRGkJisesKPi66mYN2oZGbX4UkdlQlJaigMyIorQE&#10;BWRGFFKVBwVfMziFXWdiHaSlKCKzmTVqG/coSktRlJaiKC1FAZkNRWkpitJSFKWlKEpLUJCWooDM&#10;iAIyGwrIbL71odvLD/3zjy9ve+KZzo1WVVUlZgraBgrIjChKS1BIlaKAzIjebkNRWooCMqPDCJIm&#10;RXFWbUNhWqJRmx8FZDYUkBlRnFXbYJSWOnJEZkKx1ywwILOBKC1F8ZgVRV9XXb/S5kdRWooCMhsK&#10;yIwoSktRQGZDUVqKAjIjCqnKg4KvGZzirjOwDtL2QBGZTadH90VRWoqitBRFZDYUpaUoSktRlJag&#10;KC1FUVqKAjIjishsKCIzecODt5efufWF5caLjdmqqqoiewVtAwVkRhSQ2VCUlqKQKkUBmQ2924ii&#10;tBQFZDaHESNNjOKs2obCtMSlRG0QkBlRQGZEEZkNBWRGFGfVNhilpY4ckplQ7DULjMhsIEpLUTxm&#10;RMHXDBq1+VGUlqKIzIYCMiOK0hIUkBlRlJaigMyGIqryoNhrFqe46wysg7Q9UERm06htXxSlJShI&#10;S1FAZkRRWoqitARFaSmK0lIUpaUoILOhgMyIQjKDb3v49vLXjo8uv/ypp5brLzVoq6qqiuwZtA0U&#10;kNlQQGZEUVqKQqoURWQ29G4jitJSFJHZHEaMNCkKs2o7CtO2mvkrbQMFZDYUkBlRQGZDYVZth1Fa&#10;4sgRmQ3FXjPAgMwIorQUBWRGFHzNoFGbGwVpKQrIjCggs6EoLUUBmRFFaSmKyGwopCoPir1mcAq7&#10;zsQ6SNsDRWQms06PDuMmRWkJitJSFKWlKCAzoigtQVFaiqK0FEVpKYrSEhSQGVFAZkRB2d32re+5&#10;vfzIv/j48vYnn16uPd+graqqKrJ30DZQRGZDAZkRRWkpCqkSFJAZ0dttKEhLUUBmdBgx0qQozKpt&#10;KExLdHrUjwIyI4rIbCjMqm0wSksdOSKzoeBrBhiQGUGUlqB4zIqCr6tu1qBtaNTmRxGZDUVpKQrI&#10;bChIS1FAZkQhVXlQ8DWDU9h1JtZBWooiMptZo7Zxj6K0FEVpKYrSUhSQ2VCUlqIoLUVRWoqitARF&#10;aSkKyIwoILOhoOxu+rb3vn/5iy+/6++//4vL9RfgR/mqqqp6bWYN2gYKyIwoSktQSJWigMyI3m5D&#10;UVqKAjKjwwiSJkVxVm1DYVqiUZsfBWQ2FJAZUZxV22CUljpyRGZCsdcsMCCzgSgtRfGYFUVfV12/&#10;0uZHUVqKAjIbCsiMKEpLUURmQ1FaigIyIwqpyoOCrxmc4q4zsA7S9kARmU2nR/dFUVqKorQEBWRG&#10;FKWlKEpLUZSWoCgtRVFaigIyI4rIbCgsu1u+9eHby/e977HlzZ95arn+Yr/OVlVVFbuMoG2ggMyI&#10;AjIbitJSFFKlKCCzoXcbUZSWooDM5jBipIlRnFXbUJiWuJSoDQIyIwrIjCgis6GAzIjirNoGo7TU&#10;kUMyE4q9ZoERmQ1EaSmKx4wo+JpBozY/itISFJAZUUBmRFFaggIyI4rSUhSQ2VBEVR4Ue83iFHed&#10;gXWQtgeKyGwate2LorQERWkpCsiMKEpLUZSWoCgtRVFaiqK0FAVkNhSQGVFcdjd860O3l7/9v31y&#10;efuXn+ncaFVV1R5G0PaDv8tRWooCMhsKyIwoSktRSJWiiMyG3m1EUVqKIjKbw4iRJkVhVm1HYdpW&#10;M3+lbaCAzIYCMiMKyGwozKrtMEpLHDkis6HYawYYkBlBlJaigMyIgq8ZNGpzoygtRQGZEQVkNhSl&#10;pSggM6IoLUURmQ2FVOVBsdcMTmHXmVgHaXugiMxk1unRYdykKC1BUVqKorQUBWRGFKUlKEpLUZSW&#10;oigtRVFaggIyIwrIjCgwu5NOc6Mv//nzj35pufFSY7aqqqpdXARtjdr8KEpLUUiVoIDMiN5uQ0Fa&#10;igIyo8OIkSZFYVZtQ2FaotOjfhSQGVFEZkNhVm2DUVrqyBGZDQVfM8CAzAiitATFY1YUfF11swZt&#10;Q6M2P4rIbChKS1FAZkNBWooCMiMKqcqDgq8ZnMKuM7EO0lIUkdnMGrWNexSlpShKS1GUlqKAzIai&#10;tBRFaSmK0lIUpSUoSkut4zErCshsKDK7k771PbeXH/idjyxv+cKXlxudG62qqtrH1wZtlxG1UUBm&#10;RAGZEUVpCQqpUhSQGdHbbShKS1FAZnQYQdKkKM6qbShMSzRq86OAzIYCMiOKs2objNJSR47ITCj2&#10;mgUGZDYQpaUoHrOi6Ouq61fa/ChKS1FAZkMBmRFFaSmKyGwoSktRQGZEIVU5UOw1i1PcdQbWQdoe&#10;KCKz6fTovihKS1GUlqCAzIiitBRFaSmK0hIUpaUoSktRQGZEEZkNhWZ3yhseur385J989vTj+7Xn&#10;4Af5qqqqeu0uO2gbKCAzooDMhqK0FIVUKQrIbOjdRhSlpSggszmMGGliFGfVNhSmJS4laoOAzIgC&#10;MiOKyGwoIDOiOKu2wSgtdeSQzIRirxlgQGYEUVqK4jEjCr5m0KjNj6K0BAVkRhSQGVGUlqCAzIii&#10;tBQFZDYUUpUHxV6zOMVdZ2AdpO2BIjKbRm37oigtQVFaigIyI4rSUhSlJShKS1GUlhhhF0VpqXU8&#10;ZkQBmRHFZpdtzI1+x699YPmlP3t8ufHS8/yDfFVVVb1266Bt5qiNAjIjitJSFFKlKCKzoXcbUZSW&#10;oIDM6DBipElRmFXbUZi21cxfaRsoILOhgMyIAjIbCrNqO4zSEkeOyGwo+JoBBmRGEKWlKCAzouBr&#10;Bo3a3ChKS1FAZkQBmQ1FaSkKyIwoSktQQGZEIVV5UOw1g1PYdSbWQdoeKCIzmXV6dBg3KUpLUJSW&#10;oigtRQGZEUVpCYrSEuMmRWkpCtMSI+6iKC2xjsesKCAzoujsMp3mRn/3q3Oj1zs3WlVVtR8K2hq1&#10;+VGUlqKQKkEBmRG93YaitBQFZEaHESNNisKs2obCtESnR/0oIDOiiMyGwqzaBqO01JEjMhsKvmaA&#10;AZkRRGkJisesKPi66mYN2i5QRGZDUVqKAjIjishsKEpLUUBmQ1FaigIyIwqpyoOCrxmcwq4zsQ7S&#10;UhSR2cwatY17FKWlKEpLUZSWooDMZh2k7YHCtMS4SVFaisK0BEVpKQrIjCggs6Ho7DKNudGf/vef&#10;++rUaOdGq6qq9vP1graBorQEBWRGFJDZUJCWopAqRQGZEb3dhqK0FAVkRocRJE2K4qzahsK0RKM2&#10;PwrIbCggM6I4q7bBKC115IjMhGKvWWBAZgNRWoriMSuKvq66maM2CsiMKEpLUUBmQwGZEUVpKYrI&#10;bChKS1FAZkQhVTlQ7DWLU9x1BtZB2h4oIrPp9Oi+KEpLUZSWoIDMaB2k7YHCtMS4SVFagqK0xAi7&#10;KEpLreMxK4rIbCg8uwxjbvS7fuODyz/4+JOdG62qqtrbnQzaBgrIjCgis6EoLUUhVYoCMht6txFF&#10;aSkKyGwOI0aaGMVZtQ2FaYlLidogIDOigMyGAjIjCsiMKM6qbTBKSx05JDOh2GsGGJAZQZSWonjM&#10;iIKvGTRq86MoLUEBmREFZEYUpSUoIDOiKC1FAZkNhVTlQbHXLE5x1xlYB2l7oIjMplHbvihKS1CU&#10;lqKAzGgdpO2BwrQERWkpCtMSI+yiKC21jseMKCAzogBtb2Nu9I2/97HlrY8/vVx7oXOjVVVVu/pG&#10;QdtAUVqKAjIbCsiMKEpLUUiVoojMht5tRFFaggIyo8OIkSZFYVZtR2HaVjN/pW2giMyGAjIjCshs&#10;KMyq7TBKSxw5IrOh4GsGGJAZQZSWooDMiIKvq67To34UpaUoIDOigMyGorQUBWRGFKUlKCAzopCq&#10;PCj2msEp7DoT6yBtDxSRmcw6PTqMmxSlJShKS1GUlqKAzIiitARFaYlxk6K0FIVpiRF3UZSWWMdj&#10;VhSQGVGEtqfT3Oiffn65/vyznRutqqra2zcL2gaK0lIUkdlQQGZEUVqKQqoEBWRG9HYbitJSFJAZ&#10;HUaMNCkKs2obCtMSnR71o4DMiCIyGwqzahuM0lJHjshsKPiaAQZkRhClJSges6Lo66pr1OZHUVqK&#10;AjIjishsKEpLUUBmQ1FaigIyIwqpyoOCrxmcwq4zsQ7SUhSR2cwatY17FKWlKEpLUZSWooDMZh2k&#10;7YHCtMS4SVFaisK0BEVpKQrIjCggs6EIbS/f9vD7l7/8//rw8g8/+cRy48V+na2qqmp3ryZoGyhK&#10;S1BAZkQBmQ0FaSkKqVIUkBnR220oSktRQGZ0GEHSpCjOqm0oTEs0avOjgMyGAjIjirNqG4zSUkeO&#10;yEwo9poFBmQ2EKWlKB6zoujrquv0qB9FaSkKyGwoIDOiKC1FEZkNRWkpCsiMKKQqB4q9ZnGKu87A&#10;OkjbA0VkNp0e3RdFaSmK0hIUkBmtg7Q9UJiWGDcpSktQlJYYYRdFaal1PGZFEZkNxWh7GHOjf+tf&#10;fHx525NPL9eeb9BWVVW1u7sVtA0UkBlRRGZDUVqKQqoUBWQ29G4jitJSFJDZHEaMNDGKs2obCtMS&#10;lxK1QUBmRAGZDQVkRhSQGVGcVdtglJY6ckhmQrHXDDAgM4IoLUXxmBEFXzNo1OZHUVqCAjIjCsiM&#10;KEpLUEBmRFFaigIyGwqpyoNir1mc4q4zsA7S9kARmUmnR/dHUVqCorQUBWRG6yBtDxSmJShKS1GY&#10;lhhhF0VpqXU8ZkQBmREFaak3PHh7+ZlbX1iuvwg/wFdVVVXu1QZtA0VpKQrIbCggM6IoLUUhVYoi&#10;Mht6txFFaQkKyIwOI0aaFIVZtR2FaVvN/JW2gSIyGwrIjCggs6Ewq7bBIC115IjMhoKvGWBAZgRR&#10;WooCMiMKvq66To/6UZSWooDMiAIyG4rSUhSQGVGUlqCAzIhCqvKg2GsGp7DrTKyDtD1QSGbSqG1f&#10;FKWlKEpLUUBmRFFagqK0xLhJUVqKwrTEiLsoSkus4zErCsiMKErb6tsevr38teOjy5s+/eRy/aV+&#10;na2qqupSvJagbaAoLUURmQ0FZEYUpSUookpRQGZEb7ehKC1FAZnRYcRIk6Iwq7ahMC3R6VE/CsiM&#10;KCKzoTirtsEoLXXkiMyGgq8ZYEBmBFFaguIxK4q+rrpGbX4UpaUoIDOiiMyGorQUBWQ2FKWlKCAz&#10;opCqPCj4msEp7DoT6yAtRRGZzaxR27hHUVqKorQURWkpCshs1kHaHihMS4ybFKWlKExLUJSWooDM&#10;iAIyGwrTthpzo3/7jz+5vP3Lz3RutKqq6rK81qBtoCgtQQGZEQVkNhSlpSikSlFAZkRvt6EoLUUB&#10;mdFhBEmTojirtqEwLYVRWgoiMhsKyIwoILOhgMyI4qzaBqO01JEjMhOKvWaBAZkNRGl7oIDMiKKv&#10;q67To34UpaUoILOhgMyIorQURWQ2FKWlKCAzopCqHCj2msUp7joD6yBtDxSR2ZxL1EZhWmLcpCgt&#10;RVFaiqK0BAVkRusgbQ8UpiXGTYrSEhSlJUbYRVFaah2PGVFAZkRx2mv1be99//IXX/7z5x/90nKj&#10;X2erqqq6PIagbaCAzIgiMhuK0lIUUqUoILOhdxtRlJaigMzmMGKkiVGcVdtQlJbCKC0BAZkRBWQ2&#10;FJAZUUBmRHFWbYNRWurIIZkJxV4zwIDMCIK0PVBAZkPB1wwatflRlJaggMyIAjIjitISFJAZUZSW&#10;ooDMhkKq8qDYaxanuOsMrIO0PVBEZtLp0f1RlJagKC1FAZnROkjbA4VpCYrSUhSmJUbcRVFa6mvj&#10;MSsKyIwoUnstxtzo973vseXNn/ty50arqqou05agbaAoLUUBmQ0FZEYUpaUopEpRRGZD7zaiKC1B&#10;AZnRYcRIk6Iwq7ahIC2FUVoKAjIjishsKCAzooDMhsKs2gaDtNSRIzIbCr5mgAGZEQRpe6CIzIaC&#10;r6uu06N+FKWlKCAzooDMhqK0FAVkRhSlJSggM6KQqjwo9prBKew6E+sgbQ8Ukpk0atsXRWkpitJS&#10;FJDZUJCWoigtMW5SlJaiMC0x4i6K0hLreMyKAjIjCtVerdPc6P/WudGqqqpLtzVoGyhKS1FEZkMB&#10;mRFFaQmKqFIUkBnR220oSktRQGZ0GEHSpCjOqm0oSkthlJaCgMyGAjIjCsiMKCKzoTirtsEoLXXk&#10;iMyGgq8ZYEBmBEFaigIyI4q+rrpGbX4UpaUoILOhgMyIorQUBWQ2FKWlKCAzopCqPCj4msEp7DoT&#10;6yAtRRGZzaxR27hHUVqKorQURWkpishs1kHaHihMS4ybFKWlKExLUJSWooDMiAIyGwrVXo0xN/p/&#10;+7UPLL/42JeWGy82ZquqqrpUSdA2UJSWoIDMiAIyG4rSUhRSpSggM6K321CUlqKAzOYwYqSJUZxV&#10;21CUlsIoLQURmQ0FZEYUkNlQQGZEcVZtg1Fa6sgRmQnFXrPAgMwGgrQ9UEBmRNHXVdfpUT+K0lIU&#10;kdlQQGZEUVqKIjIbitJSFJAZUUhVDhR7zeIUd52BdZC2B4rIbM4laqMwLTFuUpSWoigtRVFaggIy&#10;o3WQtgcK0xLjJkVpCYrSEiPsoigttY7HjCggM6Jg7Zv51odvLz/wOx9ZfuULX16uN2irqqq6XLag&#10;baCAzIgiMhuK0lIUUqUoILOhdxtRlJaiiMzmMGKkiVGcVdtQlJbCKC0BAZkRBWQ2FJAZUUBmRHFW&#10;bYNRWurIIZkJxV4zwIDMCIK0PVBAZkPB1wwatflRlJaggMyIAjIjitISFJAZUZSWooDMhkKq8qDY&#10;axanuOsMrIO0PVBEZtLp0f1RlJagKC1FAZnROkjbA4VpCYrSUhSmJUbcRVFaah2QGVFAZkTR2jfy&#10;hoduLz/xJ58ZP7Av156DH96rqqpqP2nQNlCUlqKAzIYCMiOK0lIUUiUoIDOitxtRlJaggMzoMGKk&#10;SVGYVdtQkJbCKC0FAZkRRWQ2FJAZUUBmQ2FWbYNBWurIEZkNBV8zwIDMCIK0PVBEZkPB11XX6VE/&#10;itJSFJAZUUBmQ1FaigIyI4rSEhSQGVFIVR4Ue83gFHadiXWQtgcKyUwate2LorQURWkpCshsKEhL&#10;UZSWGDcpSktRmJYYcRdFaYl1PGZFAZkRhWvkv8yN/tnjy42Xnucf3quqqmo/ewRtA0VpKYrIbCgg&#10;M6IoLUERVYoCMiN6uw1FaSkKyIwOI0iaFMVZtQ1FaSmM0lIQkNlQQGZEAZkRRWQ2FGfVNhilpY4c&#10;kdlQ8DUDDMhsIEbbAwVkRhR9XXWN2vwoSktRQGZDAZkRRWkpCshsKEpLUUBmRCFVeVDwNYNT2HUm&#10;1kFaiiIym1mjtnGPorQURWkpitJSFJHZrIO0PVCYlhg3KUpLUZiWoCgtRQGZEQVkNhSvkW99z+3l&#10;jf/zR5e3Pv7l5doLnRutqqq6dHsFbQNFaQkKyIwoILOhKC1FIVWKAjIjersNRWkpCshsDiNGmhjF&#10;WbUNRWkpjNJSEJHZUEBmRAGZDQVkRhRn1TYYpaWOHJGZUOw1C4zIbCBI2wMFZEYUfV11nR71oygt&#10;RRGZDQVkRhSlpSgis6EoLUUBmQ1FVOVBsdcsTnHXGVgHaXugiMzmXKI2CtMS4yZFaSmK0lIUpSUo&#10;IDNaB2l7oDAtMW5SlJagKC0xwi6K0lLreMyIAjIjCtjW3vDg7eXv/sfPL9eef3Z5Z+dGq6qqLp85&#10;aBsoIDOiiMyGorQUhVQpCshs6N1GFKWlKCKzObyMYq9ZUJxV21CUlsIoLQEBmREFZDYUkBlRQGZE&#10;cVZtg1Fa4sgRmQ3FXjPAgMwIgrQ9UEBmQ8HXDBq1+VGUlqCAzIgCMiOK0hIUkBlRlJaiiMyGQqry&#10;oNhrFqe46wysg7Q9UERm0unR/VGUlqAoLUUBmdE6SEtRlJaiKC1FYVpixF0UpaXWAZkRBWRGFLFd&#10;GHOj/+1vfHD5Bx9/onOjVVVVd8qeQdtAUVqKAjIbCsiMKEpLUUiVoIDMiN5uRFFaggIyo5mjNgqz&#10;ahsK0lIYpaUgIDOiiMyGAjIjCshsKMyqbTBKSx05IrOh4GsGGJAZQZC2B4rIbCj4uuo6PepHUVqK&#10;AjIjCshsKEpLUUBmRFFaggIyIwqpyoNirxmcwq4zsQ7S9kAhmUmjtn1RlJaiKC1FAZkNRWkpitIS&#10;4yZFaSkK0xIj7qIoLbGOx6woIDOimG0Yc6M/+PtjbvTpzo1WVVXdKXsHbQNFaSmKyGwoIDOiKC1B&#10;EVWKAjIjersNRWkpCsiMGrXVHihKS2GUloKAzIYCMiMKyGwoIDOiOKu2wSgtdeSIzIaCrxlgQGYD&#10;MdoeKCAzoujrqmvU5kdRWooCMhsKyIwoSktRQGZDUVqKAjIjCqnKg4KvGZzCrjOxDtJSFJHZzBq1&#10;jXsUpaUoSktRlJaiiMxmHaTtgcK0xLhJUVqKwrQERWkpCsiMKCCzoZhtGHOjP3PrC8v1F+DH9qqq&#10;qrocDdr2RQGZDUVpKQqpUhSQGdHbbShKS1FAZtPp0doLRWkpjNJSEJHZUEBmRBGZDQVkRhRn1TYY&#10;paWOHJGZUOw1C4zIbCBI2wMFZEYUfV11nR71oygtRRGZDQVkRhSlpSgis6EoLUUBmQ1FVOVBsdcs&#10;TnHXGVgHaXugiMzmXKI2CtMS4yZFaSmK0lIUpSUoIDNaB2l7oDAtMW5SlJagKC0xwi6K0lLreMyI&#10;AjKjdcz2bQ/fXr77+Ojyy59+arnxUr/OVlVVdcdcRtA2UJSWooDMiCIyG4rSUhRSpSggs6F3G1GU&#10;lqKIzKZRW+2ForQEBmkpCMiMKCCzoYDMiAIyI4qzahuM0hJHjshsKPaaAQZkRhCk7YECMhsKvmbQ&#10;qM2PorQEBWRGFJAZUZSWoIDMiKK0FEVkNhRSlQfFXrM4xV1nYB2k7YEiMpNOj+6PorQERWkpCsiM&#10;1kFaiqK0FEVpKQrTEiPuoigttQ7IjCggM/raoG3Mjf7IH358edtTzyzXnm/QVlVVdcdcVtA2UJSW&#10;ooDMhgIyI4rSUhRSJSggM6K3G1GUlqCAzKjTo7UHitJSGKWlICAzoojMhgIyIwrIbCjMqm0wSksd&#10;OSKzoeBrBhiQGUGQlqKAzIiCr6uu06N+FKWlKCAzooDMhqK0FAVkRhSlJSggM6KQqjwo9prBKew6&#10;E+sgbQ8Ukpk0atsXRWkpitJSFJDZUJSWoigtMW5SlJaiMC0x4i6K0hLreMyKAjKj09fZ3vv+5S++&#10;/OfPfuALy7UXGrNVVVXdUZcZtA0UpaUoIrOhgMyIorQERVQpCsiM6O02FKWlKCAzatRWe6AoLYVR&#10;WgoCMhsKyIwoILOhgMyI4qzaBqO01JEjMhsKvmaAAZkNBGl7oIDMiKKvq65Rmx9FaSkKyGwoIDOi&#10;KC1FAZkNRWkpCsiMKKQqDwq+ZnAKu87EOkhLUURm0+nRfVGUlqIoLUURmc06SNsDhWmJcZOitBSF&#10;aQmK0lLreMyKAjKb09fZHr69fO9vP7q85bNPLddfbNBWVVV1RzVo+z/Z+/uuW++7PO99Hy3YQHhI&#10;IAkp0FVIAoQGQiAQAjbGlrWW30gDtrFJgprd0Zl2w2hD2u427HY3aRrSdiQh3WXHlmRLfn5+0qMt&#10;m3dxbf1uWamYOmxL87zutY5rfs8/PuP28Bhc/kn/MeYxvuftoYDMhqK0FIVUKQrIjOjtNhSlpSgg&#10;s+n0aO2ForQURmkpiMhsKCAzoojMhgIyI4qz6jIYpaVOHJGZUOw1BUZkNhCk7YECMiOKvq5dp0f9&#10;KEpLUURmQwGZEUVpKYrIbChKS1FAZkMRVXlQ7DXFTdx1AOdB2h4oIrNp1LYvitJSFKUlKCAzOg/S&#10;9kBhWmJ9k6K0BEVpiRV2UZSWOo/HjCggM1pzoz/xzz++PfRs50arqqruu9sO2haK0lIUkBlRRGZD&#10;UVqKQqoUBWQ29G4jitJSFJHZNGqrvVCUlsAgLQUBmREFZDYUkBlRQGZEcVZdBqO0xIkjMhuKvSbA&#10;gMwIgrQ9UEBmQ8HXBI3a/ChKS1BAZkQBmRFFaQkKyIwoSktRRGZDIVV5UOw1wU3YdRDnQdoeKCIz&#10;6fTo/ihKS1CUlqKAzOg8SEtRlJaiKC1FYVpixV0UpaXOAzIjCshM1tTo+vuLH/xCr7NVVVU9CPcj&#10;aFsoSktRQGZDAZkRRWmpH30RxVSXooDMiN5uRFFaggIyo06P1h4oSkthlJaCgMyIIjIbCsiMKCCz&#10;oTCrLoNRWurEEZkNBV8TYEBmBEFaigIyIwq+rl2nR/0oSktRQGZEAZkNRWkpCsiMKEpLUEBmRCFV&#10;eVDwNcFN2HUQ50HaHigkM2nUti+K0lIUpaUoILOhKC1FUVpifZOitBSFaYkVd1GUlnhlOGZ2HpGZ&#10;vPE33rf9hTU3+plnGrRVVVU9CPcraFsoSktQQGZEAZkRRWmJvYO2hQIyI3q7DUVpKQrIjBq11R4o&#10;SkthlJaCgMyGAjIjCshsKCAzojirLoNRWurEEZkNBV8TYEBmA0HaHiggM6Lo69o1avOjKC1FAZkN&#10;BWRGFKWlKCCzoSgtRQGZEYVU5UHB1wQ3YddBnAdpKYrIbDo9ui+K0lIUpaUoIrM5D9L2QGFaYn2T&#10;orQUhWkJitJSFJAZUUxm8Ia//b7tp//lp9eP6dvDX4Ef2auqqup2HTloWyggM6KAzIaitFSjNjeK&#10;0lIUkNl0erT2QlFaCqO0BARkRhSQGVFEZkMBmRHFWXUZjNJSJ47ITCj2mgIjMhsI0vZAAZkRRV/X&#10;rtOjfhSlpSgis6GAzIiitBRFZDYUpaUoILOhiKo8KPaa4rtfRAGZDUVpKYrIbBq17YuitBRFaQkK&#10;yIzOg7Q9UJiWoCAtRVFaYoVdFKWlzuMxI4rJHrQ1N/rdv/Xo9ksf/tL2jj9+gX9kr6qqqtt1P4O2&#10;haK0FAVkRhSR2VCUlpoatdG7jShKS1FEZtOorfZCUVoCo7QUBGRGFJDZUEBmRAGZEcVZdRmM0hIn&#10;jshsKPaaAAMyIwjS9kABmQ0FXxM0avOjKC1BAZkRBWQ2FKSlKCAzoigtRRGZDYVU5UGx1wRHCdoW&#10;itJSFJGZdHp0fxSlJShKS1FAZkRRWoKitMT6JkVpKQrTEivuoigt9cp4zIqisgdpzY3+8O89ub3l&#10;c50braqqemDud9C2UJSWooDMhgIyI4rSUntHbRSQGdHbjShKS1BAZtTp0doDRWkpjNJSEJAZUURm&#10;QwGZEQVkNhRm1WUwSkudOCKzoeBrAgzIjCBIS1FAZkTB17Xr9KgfRWkpCsiMKCKzoSgtRQGZEUVp&#10;CQrIjCikKg8KviZo1MYxmcXUqG19j4K0FEVpKYrSUhSQ2ZwHaXugMC2xvklRWorCtMSKuyhKS5zH&#10;Y1YUlj0oa270r/2fn9nurqnRzo1WVVU9GA8iaFsoSktQQGZEAZkRRWmJTo+6UZSWooDMqFFb7YGi&#10;tBRGaSkIyGwoIDOigMyGAjIjirPqMhilpU4ckdlQ8DUBBmQ2EKTtgQIyI4q+rl2vtPlRlJaigMyG&#10;AjIjitJSFJDZUJSWooDMiEKq8qDga4LJURtFZDadHt0XRWkpitJSFJHZnAdpe6AwLbG+SVFaisK0&#10;BEVpKQrIjCguu9/W3Oj3/b3Ht1/+6Job7XW2qqqqB+ZagraFAjIjCshsKEpLdXrUjaK0FAVkNp0e&#10;rb1QlJbCKC0BAZkRBWRGFJHZUEBmRHFWXQajtNSJIzITir2mwIjMBoK0PVBAZkTR17Vr1OZHUVqK&#10;IjIbCsiMKEpLUURmQ1FaigIyG4qoyoNirymOErVRlJaiiMymUdu+KEpLUZSWoIDM6DxI2wOFaQkK&#10;0lIUpSVW2EVRWuqV4ZgVBWb32xt+/X3bj/3+R7a3fvHZ7e5XG7RVVVU9MA8qaFsoSktRQGZEEZkN&#10;RWmpRm1uFKWlKCKzadRWe6EoLYFRWgoCMiMKyGwoIDOigMyI4qy6DEZpiRNHZDYUe02AAZkRBGl7&#10;oIDMhoKvCRq1+VGUlqCAzIgCMhsK0lIUkBlRlJaiiMyGQqryoNhrgk6PckhmMXV6dFnfpCgtRVFa&#10;gqK0FAVkRhSlJShKS6xvUpSWojAtseIuitJS5wGZEUVm99O3/yfv2372//rMdveFL3dutKqq6kF6&#10;kEHbQlFaigIyGwrIjChKS+0dtVFAZkRvN6IoLUEBmVGnR2sPFKWlMEpLQUBmRBGZDQVkRhSQ2VCY&#10;VZfBKC114ojMhoKvCTAgM4IgLUUBmREFX9ductC2UEBmQ1FaigIyI4rIbChKS1FAZkRRWoICMiMK&#10;qcqDgq8JGrVxTGYxNWpb36MgLUVRWoqitBQFZDbnQdoeKExLrG9SlJaiMC2x4i6K0hLn8ZgVhWb3&#10;wxt/4/0v/v9Lj2+//PGntntf63W2qqqqB+pBB20LRWkJCsiMKCAzoigtMfVK20Jvt6EoLUUBmVGj&#10;ttoDRWkpjNJSEJDZUEBmRAGZDQVkRhRn1WUwSkudOCIzodhrCgzIbCBI2wMFZEYUfV27Xmnzoygt&#10;RQGZDQVkRhSlpSggs6EoLUUBmRGFVOVBwdcEk6M2ishsOj26L4rSUhSlpSgiszkP0vZAYVpifZOi&#10;tARFaSmK0lIUkBlRcHbb1tzoX/qfP7K97annOjdaVVX1oF1j0LZQQGZEAZkNRWmpTo+6UZSWooDM&#10;ptOjtReK0lIYpSUgIDOigMyIIjIbCsiMKM6qy2CUljpxSGZCsdcUGJEZQZSWooDMiKKva9eozY+i&#10;tBRFZDYUkBlRlJaggMyIorQUBWQ2FFGVB8VeUxwlaqMoLUURmU2jtn1RlJaiKC1BAZnReZC2BwrT&#10;EhSlpShKS6ywi6K01Hk8ZkTB2W1bc6M/977Pbfcas1VVVT14hqBtoSgtRQGZEUVkNhSlpRq1uVGU&#10;lqKIzKZRW+2ForQERmkpCMiMKCCzoYDMiAIyGwqz6nIYpSVOHJHZUOw1AcZjVhClpSggs6Hga4JG&#10;bX4UpSUoIDOigMyGorQUBWRGFKWlKCKz+T4IqcqDYq8JOj3KIZnF1OnRZX2TorQEBWkpitJSFJAZ&#10;UZSWoCgtsb5JUVqKwrTEirsoSkudB2RGFJ3dljf+xvu2P/sPPri96VNPb+/44wZtVVVVD5wlaFso&#10;SktRQGZDAZkRRWmpvaM2CsiM6O1GFKUlKCAz6vRo7YGitBRGaSkIyIwoIrOhgMyIIjIbCrPqMhil&#10;pU4ckdlQ8DUBxmNWEKUlKCAzouDr2k0O2hYKyGwoSktRQGZEEZkNRWkpCsiMKEpLUEBm1KjNjYKv&#10;CRq1cUxmMTVqW9+jKC1FUVqKorQUBWQ250HaHihMS6xvUpSWojAtseIuitIS5/GYFcVnt2HNjf7E&#10;P//49tAzz293X2jQVlVV9cCZgraForQEBWRGFJAZUZSWmHqlbaG321CUlqKAzKhRW+2BorQURmkp&#10;CMhsKCAzooDMhgIyI4qz6jIYpaVOHJGZUOw1BcZjRhClpSggM6Lo69r1SpsfRWkpCshsKCAzoigt&#10;RQGZDUVpKQrIjBq1uVHwNUGnR906PbovitJSFKWlKCKzOQ/S9kBhWmJ9k6K0BEVpKYrSUhSQGVGA&#10;tqc3vvOlv7/4xBe2d3ztBf5Rvaqqqu6vaw/aFgrIjCggs6EoLdXpUTeK0lIUkNl0erT2QlFaCqO0&#10;BARkRhSQGVFEZkMBmRHFWXUZjNJSJw7JTCj2mgIDMiOI0lIUkNlQ8DVBozY/itJSFJHZUEBmRFFa&#10;ggIyI4rSUhSQ2TRoc6PYa4pGbW6N2vZFUVqKorQEBWRG50HaHihMS1CUlqIoLbHCLorSUq8Mx6zO&#10;A7S9rbnRv/C7H9x+9bPPbPe+1utsVVVVCragbaEoLUUBmRFFZDYUpaUatblRlJaiiMymV9pqLxSl&#10;JTBKS0FAZkQBmQ0FZEYUkNlQmFWXwygtceKIzIZirwkwHrOCKC1FEZkNBV8TNGrzoygtQQGZEQVk&#10;NhSlpSggM6IoLUURmU2jNjeKvSbo9CiHZBZTp0eX9U2K0hIUpKUoSktRQGZEUVqCorTE+iZFaSkK&#10;0xIr7qIoLXUekBlRiLaXNTf6kzdzo891brSqqsrCGLQtFKWlKCCzoYDMiKK01N5RGwVkRvR2I4rS&#10;EhSQGTVqqz1QlJbCKC0FAZkRRWQ2FJAZUURmQ2FWXQajtNSJIzIbCr4mwHjMCqK0BAVkRhR8XbvJ&#10;QdtCAZkNRWkpCsiMKCKzoSgtRQGZEUVpCQrIjBq1uVHwNUGjNo7JLKZGbet7FKWlKEpLUZSWooDM&#10;5jxI2wOFaYn1TYrSUhSmJVbcRVFa4jwes6IYLbXmRv/Uex/d/uaTX9zudW60qqrKwxq0LRSlJSgg&#10;M6KAzIiitMTUK20Lvd2GorQUBWRGjdpqDxSlpTBKS0FAZkMBmREFZDYUkBlRnFWXwSgtdeKIzIRi&#10;rykwHjOCKC1FAZkRRV/Xrlfa/ChKS1FAZkMBmRFFaSkKyGwoSktRQGbUqM2Ngq8JOj3q1unRfVGU&#10;lqIoLUURmc15kLYHCtMS65sUpSUoSktRlJY6j8esKEpLrLnRH/6HT2xv+dwz2zs6N1pVVeUxKWhb&#10;KCAzooDMhqK0VKdH3ShKS1FAZjM5aFsozqrLUJSWwigtAQGZEQVkRhSR2VBAZkRxVl0Go7TUiUMy&#10;E4q9psCAzAiitBQFZDYUfE3QqM2PorQURWQ2FJAZUZSWoIDMiKK0FAVkNg3a3Cj2mqJRm1ujtn1R&#10;lJaiKC1BAZnReZC2BwrTEhSlpShKS6ywi6K01Hk8ZkRRWmLNjf70v/z0+tF8e/gr8GN6VVVVPRjm&#10;oG2hKC1FAZkNBWRGFKWlGrW5UZSWoojMplfaai8UpSUwSktBQGZEAZkNBWRGFJDZUJhVl8MoLXHi&#10;iMyGYq8JMB6zgigtRRGZDQVfEzRqc6MgLUUBmREFZDYUpaUoIDOiKC1FEZlNozY3ir0m6PQoh2QW&#10;U6dHl/VNitISFKSlKEpLUUBmRFFagqK0xPomRWkpCtMSK+6iKC11HpAZUZh2iZfnRn/pw1/a3vHH&#10;nRutqqpSsQdtC0VpKYrIbCggM6IoLbV31EYBmRG93YiitAQFZEaN2moPFKWlMEpLQUBmQwGZEQVk&#10;RhSR2VCYVZfBKC114ojMhoKvCTAes4IoLUEBmREFX9ductC2UERmQ1FaigIyI4rIbChKS1FAZkRR&#10;WoICMqNGbW4UfE3QqI1jMoupUdv6HkVpKYrSUhSlpSggszkP0vZAYVpifZOitBSFaQkK0lLn8ZgV&#10;BWqv17rO9qP/w0e2t37x2e3eVzs3WlVVpXKEoG2hKC1BAZkRBWRGFKUlpl5pW+jtNhSlpSggM2rU&#10;VnugKC2FUVoKIjIbCsiMKCCzoYDMiOKsugxGaakTR2QmFHtNgfGYEURpKQrIjCj6una90uZHUVqK&#10;AjIbCsiMKEpLUUBmQ1FaigIyo0ZtbhR8TdDpUbdOj+6LorQURWkpishszoO0PVCYlljfpCgtQVFa&#10;YoVdFKWlzuMxK4rUXo9v/0/et/31P/rsdveFL3dutKqqymZq0LZQQGZEAZkNRWmpTo+6UZSWooDM&#10;ZnLQtlCcVZehKC2FUVoCAjIjCsiMKCKzoYDMiOKsugxGaakTh2QmFHtNgQGZEURpKQrIbCj4mqBR&#10;mx9FaSmKyGwoIDOiKC1BAZkRRWkpCshsGrS5Uew1RaM2t0Zt+6IoLUFBWooCMqPzIG0PFKYlKEpL&#10;UZiWWGEXRWmp83jMiCK112rNjX7fbz++/fLHvrS942u9zlZVVaVzlKBtoSgtRQGZDQVkRhSlpRq1&#10;uVGUlqKIzKZX2movFKUlMEpLQUBmRAGZDQVkRhSQ2VCYVZfDKC1x4ojMhmKvCTAes4IoLUURmQ0F&#10;XxM0anOjIC1FAZkRBWQ2FKWlKCAzoigtRRGZTaM2N4q9Juj0KIdkFlOnR5f1TYrSEhSlpShKS1FA&#10;ZkRRWoKitMT6JkVpKQrTEivuoigt9cp4zIpitddizY3+2O+vudFnOjdaVVVldKSgbaEoLUURmQ0F&#10;ZEYUpaX2jtooIDOit9tQkJaigMyoUVvtgaK0FEZpKQjIbCggM6KAzIgiMhsKs+oyGKWlThyR2VDw&#10;NQHGY1YQpSUoIDOi4OvaTQ7aForIbChKS1FAZkQRmQ1FaSkKyIwoSktQQGbUqM2Ngq8JJkdtFJHZ&#10;TI3a1vcoSktRlJaiKC1FAZnNeZC2BwrTEuubFKWlKExLUJCWooDMiIK1b+qdX58bfd/ntntrbpR+&#10;RK+qqqoH62hB20JRWoICMiMKyIwoSktMvdK20NttKEpLUUBm1Kit9kBRWgqjtBREZDYUkBlRQGZD&#10;AZkRxVl1GYzSUieOyEwo9poC4zEjiNJSFJAZUfR17XqlzY+itBQFZDYUkBlRlJaigMyGorQUBWRG&#10;jdrcKPiaoNOjbp0e3RdFaSmK0lIUkdmcB2l7oDAtsb5JUVqCorTECrsoSkudx2NWGK59A2/8jfdt&#10;f+70we1Nn3p6e8cf9zpbVVWVUoO2l1BAZkQBmQ1FaalOj7pRlJaigMxmctC2UJxVl6EoLYVRWgIC&#10;MiMKyIwoIrOhgMyI4qy6DEZpqROHZCYUe02BAZkRRGkpCshsKPiaoFGbH0VpKYrIbCggM6IoLUEB&#10;mRFFaSkKyGwatLlR7DVFoza3qVHbd7yIorQURWkJCtJSFJAZnQdpe6AwLUFRWorCtMQKuyhKS53H&#10;Y0YUrn0ja270x//JR7e3PfXcdrdzo1VVVU5HDNoWitJSFJDZUEBmRFFaqlGbG0VpKYrIbHqlrfZC&#10;UVoCo7QUBGRGFJDZUEBmRAGZDYVZdTmM0hInjshsKPaaAOMxK4jSUhSR2VDwNUGjNjcK0lIUkBlR&#10;QGZDUVqKAjIjitJSFJHZNGpzo9hrgsnTowtFZCZTp0eX9U2K0hIUpaUoSktRQGZEUVqCorTE+iZF&#10;aSkK0xIr7qIoLXEej1lRvPYqr5wb/Sr8eF5VVVUORw3aForSUhSR2VBAZkRRWmrvqI0CMiN6uw0F&#10;aSkKyIwatdUeKEpLYZSWgoDMhgIyIwrIjCgis6Ewqy6DUVrqxBGZDQVfE2A8ZgVRWoICMiMKvq7d&#10;5KBtoYjMhqK0FAVkRhSR2VCUlqKAzIaCtBQFZEaN2two+JpgctRGEZnN1KhtfY+itBRFaSmK0lIU&#10;kNmcB2l7oDAtsb5JUVqKwrQERWkpCsiMMGJ7hTU3+uf/yye2N3/66e0dX+t1tqqqKq0jB20LRWkJ&#10;CsiMKCAzoigtMfVK20Jvt6EoLUUBmVGjttoDRWkpjNJSEJHZUEBmRAGZDQVkRhRn1WUwSkudOCIz&#10;odhrCozHjCBKS1FAZkTR17XrlTY/itJSFJDZUEBmRFFaiiIyG4rSUhSQGTVqc6Pga4JOj7p1enRf&#10;FKWlKEpLUEBmdB6k7YHCtMT6JkVpCYrSEivsoigtdR6PWVHI9rI1N/qT//wT20PPPrfdfaFBW1VV&#10;lVaDtlejgMyIAjIbitJSnR51oygtRQGZzeSgbaE4qy5DUVoKo7QEBGRGFJAZUURmQwGZEcVZdRmM&#10;0lInDslMKPaaAgMyI4jSUhSQ2VDwNUGjNj+K0hIUkBlRQGZEUVqCAjIjitJSFJDZNGhzo9hrikZt&#10;bo3a9kVRWoKitBQFZEbnQdoeKExLUJSWojAtscIuitJS5/GYEYVsyxvfuf6+b/vFD35hu/e1F/jH&#10;86qqqnI4etC2UJSWooDMhgIyI4rSUo3a3ChKS1FEZtMrbbUXitISGKWlICAzooDMhgIyIwrIbCjM&#10;qsthlJY4cURmQ7HXBBiPWUGUlqKIzIaCrwkatblRlJaigMyIAjIbitJSFJAZUZSWoojMplGbG8Ve&#10;E0yeHl0oIjOZOj26rG9SlJagKC1FUVqKAjIjitISFKUl1jcpSktRmJZYcRdFaYlXhmNmGLT9xvu2&#10;H/ydJ7Zf/cwznRutqqqyu4agbaEoLUURmQ0FZEYUpaX2jtooIDOit9tQkJaigMyoUVvtgaK0FEZp&#10;KQjIbCggM6KAzIgiMhsKs+oyGKWlThyR2VDwNQHGY1YQpSUoIDOi4OvaTQ7aForIbChKS1FAZkQR&#10;mQ1FaSkKyGwoSEtRQGbUqM2Ngq8JJkdtFJHZTI3a1vcoSktRlJaiKC1FAZnNeZC2BwrTEuubFKWl&#10;KExLUJSWooDM6DxoW3Ojf/Vffnr9QL49/BX44byqqqo8riVoWyhKS1BAZkQBmRFFaYmpV9oWersN&#10;RWkpCsiMGrXVHihKS2GUloKIzIYCMiMKyGwoIDOiOKsug1Fa6sQRmQnFXlNgPGYEUVqKAjIjir6u&#10;Xa+0+VGUlqKAzIYCMiOK0lIUkdlQlJaigMyoUZsXxV5TdHrUrdOj+6IoLUVRWoICMqPzIG0PFKYl&#10;1jcpSktQlJZYYRdFaanzeMzq5ZhtzY1+9289uv3Sh7+0veOPOzdaVVWl16Dtm6OAzIgCMhuK0lKd&#10;HnWjKC1FAZnN5KBtoTirLkNRWgqjtAQEZEYUkBlRRGZDAZkRxVl1GYzSUicOyUwo9poA4zEriNJS&#10;FJDZUPA1QaM2P4rSEhSQGVFAZkRRWoICMiOK0lIUkNk0aHOj2GuKRm1ujdr2RVFagqK0FAVkRudB&#10;2h4oTEtQlJaiMC2xwi6K0lKvDMes/l3Q9hvv237kHz65veVzz2z3OjdaVVXld01B20JRWooCMhsK&#10;yIwoSks1anOjKC1BAZlRr7TVXihKS2CUloKAzIgCMhsKyIwoILOhMKsuh1Fa4sQRmQ0FXxNgPGYF&#10;UVqKIjIbCr4maNTmRlFaigIyIwrIbChKS1FAZkRRWoICMqNGbW4Ue00weXp0oYjMZOr06LK+SVFa&#10;gqK0FEVpKQrIjChKS1CUlljfpCgtRWFaYsVdFKUlzuMxrTU3+rfft/3Mv+7caFVV1WFcW9C2UJSW&#10;oojMhgIyI4rSUntHbRSQGdHbbShKS1FAZtSorfZAUVoKo7QUBGQ2FJAZUUBmRBGZDYVZdRmM0lIn&#10;jshsKPiaAOMxK4jSEhSQGVHwde0mB20LRWQ2FKWlKCAzoojMhqK0FAVkNhSlpSggM2rU5kbB1wST&#10;ozaKyGymRm3rexSlpShKS1GUlqKAzOY8SNsDhWmJ9U2K0lIUpiUoSkthQCbzhnc9un3f33ts++WP&#10;PbW9o9fZqqqqjuEag7aForQEBWRGFJDZUJCWmnqlbaG321CUlqKAzKhRW+2BorQURmkpiMhsKCAz&#10;ooDMhgIyI4qz6jIYpaVOHJGZUOw1BcZjRhClpSggM6Lo69r1SpsfRWkpCshsKCAzoigtRRGZDUVp&#10;KQrIjBq1eVHsNUWnR906PbovitJSFKUlKCAzOg/S9kBhWmJ9k6K0BEVpiRV3UZSWOg/IbL79ne/f&#10;fuwff2R76xef3e59tUFbVVXVITRoe+0oIDOiiMyGorRUp0fdKEpLUUBmMzloWyjOqstQlJbCKC0B&#10;AZkRBWQ2FJAZUUBmRHFWXQajtNSJQzITir0mwHjMCqK0FAVkNhR8TdCozY+itAQFZEYUkBlRlJag&#10;gMyIorQUBWQ2DdrcKPaaolGbW6O2fVGUlqAoLUUBmdF5kLYHCtMSFKWlKExL3ARet+A8ItN416Pb&#10;t/36+7ef/aPPbnfX1GjnRquqqo7hWoO2haK0FAVkNhSQGVGUlmrU5kZRWoICMqNeaau9UJSWwCgt&#10;BQGZEUVkNhSQGVFAZkNhVl0Oo7TEiSMyGwq+JsB4zAqitBRFZDYUfF27To/6UZSWooDMiAIyG4rS&#10;UhSQGVGUlqCAzKhRmxvFXhNMnh5dKCIzmTo9utxG1EZRWoqitBQFZEYUpSUoSkusb1KUlqIwLbFC&#10;L4rSEq8KySTW3Oif+c8+sP3KJ57a7nVutKqq6jiuOWhbKEpLUURmQwGZEUVpqb2jNgrIjOjtNhSl&#10;pSggM2rUVnugKC2FUVoKAjIbCsiMKCAzoojMhsKsugxGaakTR2Q2FHxNgPGYFURpCQrIjCj6unaN&#10;2vwoSktRQGZEEZkNRWkpCshsKEpLUUBm1KjNjYKvCSZHbRSR2UyN2tb3KEpLUZSWoigtRQGZzXmQ&#10;tgcK0xLrmxSlpShMS1CUlqKg7EH79t94//aX/+ePbW976tntbudGq6qqjuPag7aForQEBWRGFJDZ&#10;UJCWmnqlbaG321CUlqKAzKhRW+2BorQURmkpiMhsKCAzooDMhgIyI4qz6jIYpaVOHJGZUOw1BcZj&#10;RhClpSggM6Lo69p1etSPorQUBWQ2FJAZUZSWoojMhqK0FAVkRo3avCj2mqLTo26dHt0XRWkpitIS&#10;FJAZnQdpe6AwLbG+SVFagqK0xE3sdQvOg7IH6utzoz///s9v974KP5RXVVWVV4O2y1BAZvNjL6KI&#10;zIaitFSnR90oSktRQGYzOWhbKM6qy1CUlviRF2GUloCAzIgCMhsKyGx+6EUUkBlRnFWXwSgtdeKQ&#10;zIRirwkwHrOCKC1FAZkNBV8TTI3avv9FFJAZUZSWoIDM5vtfRAGZEUVpCQrIjChKS1FAZtOgzY1i&#10;rykatXl1enR/FKUlKEpLUUBm810vOg/S9kBhWoKitBSFaYkVfVGUlnjDi14Vlj0gb3jno9sP/IMn&#10;tjd96untHX/c62xVVVWHMiFoWyhKS1FEZkMBmRFFaalGbW4UpSUoIDPqlbbaC4VpCYzSUhCQGVFE&#10;ZkMRmc1RojYKs+oyGKSlThyR2VDwNQHGY1YQpaUoIrOh4OvaTb7SdpSojaK0FEVkNkeJ2ihKS3zf&#10;iyggM6IoLUEBmVGjNjeKvSaYPD26UEhm0qhtXxSlJb7zRRSlpSgis7mNqI2itMT6JkVpKQrTEiv8&#10;ojAtcR6WPShrbvTH/8maG32uc6NVVVVHMyVoWyhKS1FEZnKUK20LRWmJTo+6UZSWooDMqFFb7YGi&#10;tMStXGlbICCzoYDMiCIym0Zt82CUljpxRGZDwdcEGI9ZQZSWoIDMiKKva9eozY+itBRFZDaN2two&#10;SktRQGbUqM2Ngq8JJkdtFJHZTI3a1vcoSktRmJaYHLWdB2l7oDAtsb5JUVqKwrQERWkJw5W2N7zr&#10;pX+2X/zAF7Z7jdmqqqqOZ1LQtlCUlqCIzKbTo/uigMyI3m5DUVqKAjKjRm21BwrTEo3a/Cgis6GA&#10;zIjirLoMRmmpE0dkJhR7TYHxmBFEaSkKyIwo+rp2k6M2CsiMKEpLUURmQwGZEYVpiUZtfo3avCj2&#10;mqLTo25HidooTEscZXr0NqI2CshsjjI9ur5JUVriPEhLrQCMwrTEg47a1tzoD/7uk9uvfu6Z7R1f&#10;e4F/KK+qqiqvBm05ishsGrXtiwIyG3q3EUVpe6CIzGRy0LZQnFWXoTAtcStRGwRkRhSQ2VBAZnOU&#10;K20LxVl1GYzSUicOyUwo9poA4zEriNJSFJDZUPA1wdSo7ShX2haK0hIUkNkc5UrbQmFaggIyI4rS&#10;UhSQ2TRoc6PYa4pGbV6dHt0fhWkJitJSFJHZHCVqoygtRWFaYkVgFKYlHmTUtuZGf/IPPr499Mxz&#10;290XeqGtqqrqcKYFbQtFaSmKyGwoIDOiKC3VqM2NgrQURWQ2vdJWe6AoLYVRWgoCMiOKyGwoIrPp&#10;9Og8GKSlThyR2VDwNQHGY1YQpaUoIrOh4OvadXrUj6K0FEVkNp0e9aMoLUEBmVGjNjeKvSaYPD26&#10;UEhm0qhtXxSlJTo9ui+K0hLrmxSlpShMS9yEYDs7D83uhzU3+qf+zmPb33zyi9u9rzVmq6qqOqSJ&#10;QdtCUVqKIjKTo1xpWyhKS3R61I2CtD1QRGbTqK32QFFaotOjfhSR2TRqmwejtNSJIzIbCr4mwHjM&#10;CqK0BAVkRhR9XbtGbX4UpaUoIrOhgMyIwrREp0f9GrW5UfA1weSojSIym6lR2/oeRWkpCtMSU6O2&#10;ydOjC4VpCYrSEg/iStuaG/3hf/Tk9pbPr7nRBm1VVVWHNDVoWyhKS1BEZtPp0X1RQGZEb7ehIG0P&#10;FJGZdHq09kJhWqJRmx9FZDYUkBlRnFWXwSgtdeKIzIRirykwHjOCKC1FAZkRRV/XbnLURgGZEUVp&#10;KYrITCZPjzZq82vU5kWx1xSdHnU7StRGYVriKNOjtxG1UURmMzlqoygtsYIwCtMS9zVqe9eL/5u/&#10;/v7tp//1p9YP4dvDX4EfyKuqqsqvQdu+KCKzadS2LwrIbOjdRhSk7YFCMpNGbbUXCtMStxK1QUBm&#10;RAGZDQVkNke50rZQnFWXwSgtdeKQzIRirwkwHrOCKC1FAZkNBV8TTI3ajnKlbaEoLUERmc3kqI0C&#10;MiOK0lIUkNk0aHOj2GuKRm1enR7dH4VpCYrSUhSR2RwlaqMoLUVhWmKFYRSmJe5X1HYzN/pbj21/&#10;6yNf2t7xx73OVlVVdViTg7aForQURWQ2FJAZUZSW2jtqo4DMiN5uREFaiiIym06P1h4oSkthlJaC&#10;gMyIIjIbishsOj06DwZpqRNHZDYUfE2A8ZgVRGkpishsKPi6dp0e9aMoLUURmc1RojaK0hJHudK2&#10;UJSWoIDMqFGbG8VeE0yeHl0oJDNp1LYvitISU6dHFwrSUhSlJdY3KUpLUZiWWHEYhWmJ8/jsNrzh&#10;ne/ffuS/+/D2a194Zrv31QZtVVVVhzU9aFsoSktRRGZylCttC0VpiU6PulGQtgeKyGwatdUeKEpL&#10;dHrUjyIym0Zt82CUljpxRGZDwdcEGI8ZQZCWooDMiKKva9eozY+itBRFZDYUkBlRmJbo9KhfozY3&#10;Cr4mmBy1UURmMzVqW9+jKC1FYVpiatQ2eXp0oTAtQVFa4tavtH19bvRn/6/PbnfX1GjnRquqqo6r&#10;QdtLKEpLUERm0+nRfVFAZkRvt6EgbQ8UkZl0erT2QmFaolGbH0VkNhSQGVGcVZfBKC114ojMhGKv&#10;KTAgM4IoLUUBmRFFX9ductRGAZkRRWkpishMJk+PNmpza9DmRrHXFJ0edTtK1EZhWuIo06O3EbVR&#10;RGYzOWqjKC2xIjEK0xK3GbWtudHv+e3Ht1/++FPbva/1OltVVdWhNWh7CUVpKYrIbBq17YsCMht6&#10;txEFaXugkMykUVvthcK0xK1EbRCQGVFAZkMBmc1RrrQtFGfVZTBKS5w4IrOh2GsCjMesIEpLUUBm&#10;Q8HXBFOjtqNcaVsoSktQRGYzOWqjgMyIorQURWQ2jdrcKPaaolGbV6dH90dhWoKitBRFZDa3EbVR&#10;lJaiKC1FYVpihWIUpiVuK2pbc6M/+vsf2d76pWe3u50braqqOrYGbf83itJSFJHZUEBmRFFaau+o&#10;jQIyI3q7EQVpKYrIbDo9WnugKC2FUVoKAjIjishsKCKz6fToPBilpU4ckdlQ8DUBxmNWEKWlKCKz&#10;oeDr2nV61I+itBRFZDZHidooSksc5UrbQlFaggIyo0ZtbhR7TTB5enShkMykUdu+KEpLTJ0eXShK&#10;S1GUlljfpCgtRWFaYsViFKYlzmO02Lse3b7t19+//dz7PrfdewF+FK+qqqpjadD2J1GUlqKIzOQo&#10;V9oWitISnR51oyBtDxSR2TRqqz1QlJbo9KgfRWQ2FJAZUZxVl8EoLXXiiMyGgq8JMB4zgiAtRQGZ&#10;EUVf165Rmx9FaSmKyGwoIDOiMC3R6VG/Rm1uFHxNMDlqo4jMZmrUtr5HUVqKwrTE1Kht8vToQmFa&#10;gqK0xN5X2t7wzke3Hzh9cHvTp57Z3tG50aqqquNr0PYnUZCWoojMptOj+6KAzIjebkNB2h4oIjPp&#10;9GjthcK0RKM2P4rITDo9OhNGaakTR2QmFHtNgQGZEURpKQrIjCj6unaTozYKyIwoSktRRGYyeXq0&#10;UZtbgzY3ir2m6PSo21GiNgrTEkeZHr2NqI0iMpvJURtFaYkVjVGYltgzavv2d75/+/F/+rHtbU89&#10;t919oUFbVVXV4TVoezWK0lIUkdk0atsXBWQ29G4jCtL2QCGZSaO22guFaQkM0lIQkBlRQGZDEZlN&#10;o7aZMEpLnDgis6HYawKMx6wgSktRQGZDwdcEU6O2o1xpWyhKS1BEZjM5aqOAzIiitBRFZDaN2two&#10;9pqiUZtXp0f3R2FagqK0FEVkNrcRtVGUlqIoLUVhWmKFYytCozjtUrtEbWtu9G+/b/u593++c6NV&#10;VVXXokEboygtRRGZDQVkRhSlpfaO2iggM6K3G1GQlqKIzKbTo7UHitISk6+0LRSR2VBEZnOUqI3C&#10;rLoMRmmpE0dkNhR8TYDxmBVEaQkKyIwo+JqAgq8JOj3qdpSojaK0xFGutC0UpSUoIDNq1OZGsdcE&#10;k6dHFwrJTBq17YuitMTU6dGForQURWmJ9U2K0lIUpqX2jtowUnsd1tzon/svn9je/JmnOzdaVVV1&#10;LRq0fWMUpaUoIjM5ypW2haK0RKdH3ShI2wNFZDaN2moPFKYlOj3qRxGZDQVkRhRn1WUwSkudOCKz&#10;oeBrAozHjCBKS1FAZkTB17WbPD3aqM2NAjIjCtMSnR71a9TmRsHXBJOjNorIbKZOj65vUpSWojAt&#10;MTVqmzw9ulCUlrBdaVtzoz/5Bx/fHnqmc6NVVVVXo0HbN0ZBWooiMptOj+6LAjIjersNBWl7oIjM&#10;pNOjtRcK0xKN2vwoIjPp9OhMGKWlThyRmVDsNQUGZEYQpaUoIDOi6OvaTY7aKCAzoigtRRGZyeTp&#10;0UZtbg3a3Cj2mqLTo25To7ajTI/eRtRGEZnN5KiNorTEisgsUdsb3vXi3998dPvFJ76w3et1tqqq&#10;quvRoO2boygtRRGZTaO2fVFAZkPvNqIgbQ8Ukpk0aqu9UJiWwCAtBQGZEQVkNhSR2TRqmwmjtMSJ&#10;IzIbir0mwHjMCqK0FAVkNhR8TTA1ajvKlbaForQERWQ2k6M2CsiMKEpLUURm06jNjWKvCTo9yiGZ&#10;RadH90dhWoKitBRFZDa3EbVRlJaiKC1FYVrKELWtudEf/J0nt7d89pntHV97gX8Qr6qqquNp0Pat&#10;UZSWoojMhgIyI4rSUntHbRSQGdHbjShIS1FEZtPp0doDRWmJyVfaForIbCgiszlK1EZhVl0Go7TU&#10;iSMyGwq+JsB4zAqitAQFZEYUfE1AwdcEnR51O0rURlFa4ihX2haK0hIUkBk1anOj4GuCRm0ck1k0&#10;atsXRWmJqdOjC0VpKYrSEuubFKWlKEpL7R21UbT2Db3rxf+bX3//9lf/1ae3h597fnv4K/BjeFVV&#10;VR1Tg7bXhqK0BAVkNke50rZQlJbo9KgbBWl7oIjMplFb7YHCtESnR/0oIrOhgMyI4qy6DEZpqRNH&#10;ZDYUfE2A8ZgRRGkpCsiMKPi6dpOnRxu1uVFAZkRhWqLTo36N2two+JpgctRGEZnN1OnR9U2K0lIU&#10;piWmRm2Tp0cXitISD/JK25ob/a7femz7Wx99anvHH3dutKqq6qo0aHttKEpLUURm0+nRfVFAZkRv&#10;t6EgbQ8UkZl0erT2QmFa4laiNgjIjCggM6KIzKTTozNhlJY6cURmQrHXJBiR2UCUlqKAzIiir2s3&#10;OWqjgMyIorQURWQmk6dHG7W5NWhzo9hriqNEbRSlpSgis5katR1levQ2ojaKyGyOErVRkJaiKC1x&#10;E5a9iOK0S73WqG3Njf7w7z25/drnn93e8bUGbVVVVVelQdtrR1FaiiIym0Zt+6KAzIbebURB2h4o&#10;JDNp1FZ7oTAtgVFaCgIyIwrIbCgis2nUNhNGaYkTR2Q2FHpNgQGZEURpKQrIbCj4mmBq1HaUK20L&#10;RWkJishspk6PLhSQGVGUlqKIzKZRmxvFXhN0epRDMotOj+6PwrQERWkpishsbiNqoygtsb5JUVqK&#10;wrTETVz2IorTLvUto7avz43+9L/+9PrBe7vbudGqqqrr0qDt9aEoLUURmQ0FZEYUpaX2jtooIDOi&#10;txtRkJaiiMym06O1B4rSEpOnRxeKyGwoIrM5StRGYVZdBqO01IkjMhuKvabAgMwIorQEBWRGFHxN&#10;QMHXBJ0edZsatR3lSttCUVqCAjKjRm1uFHxN0KiNYzKLqVHb+h4FaSmK0hJTp0eX8yBtDxSmJdY3&#10;KUpLUZiWWJHZ3lHbqyK2V1hzo9/z249vv/yxp7Z7vc5WVVV1fRq0vX4UpSUoILM5ypW2haK0RKdH&#10;3ShI2wNFZDaN2moPFKYlJkdtFJAZUURmQwGZEcVZdRmM0lInjshsKPaaAgMyG4jSUhSQGVHwde06&#10;PepHUVqKIjIbCsiMKExLdHrUr1GbGwVfE0yO2igis+n06L4oTEtMjdqOMj26vklRWorCtMT9vNL2&#10;hne+f/vR3//I9rYvPbvd/WqDtqqqqqvToO31oygtRRGZTadH90UBmQ2924iCtD1QRGbS6dHaC4Vp&#10;iVuJ2iAgM6KAzIgiMpNOj86EUVrqxBGZCYVek2BEZgNRWooCMiOKvq5dp0f9KEpLUURmcpQrbQuF&#10;aYlGbW4N2two9priKFEbRWkpishsGrXti8K0xG1EbRSR2RwlaqMgLUVRWuImNHsRxWmXwqjtXY9u&#10;3/br799+9o8++9LUaOdGq6qqrk+DtstQlJaiiMymUdu+KCKzoXcbUZC2BwrJTBq11V4oTEtglJaC&#10;gMyIAjIbishsGrXNhFFa4sQRmQ2FXlNgQGYEUVqKAjIbCr4maNTmR1FagiIym6nTowsFZEYUpaUo&#10;IrNp1OZGsdcEnR7lkMxi6vTocpSojaK0FEVkNrcRtVGUlljfpCgtRWFa4n5Ebf9ubvTjnRutqqq6&#10;Wg3aLkdRWooiMhsKyIwoSkvtHbVRQGZEbzeiIC1FEZlNp0drDxSlJSZPjy4UkdlQRGZzlKiNwqy6&#10;DEZpqRNHZDYUe02BAZkRRGkJCsiMKPiagIKvCY4StVGUlqKIzGZq1HaUK20LRWkJCsiMGrW5UfA1&#10;QaM2jskspkZt63sUpKUoSktMnR5dzoO0PVCYlljfpCgtRWFa4jaitj8RtL3z/dtf/J8+ur31S50b&#10;raqquloN2jIUpSUoILM5ypW2haK0xNQrbQu93YaCtD1QRGbTqK32QGFaYnLURgGZEUVkNhSQGVGc&#10;VZfBKC114ojMhEKvSTAgs4EoLUUBmREFX9du6pW2hQIyI4rSUhSR2VBAZkRhWqLTo36N2two+Jpg&#10;ctRGEZlNp0f3RWFaYmrUdpTp0fVNitISFKWlbu1K25ob/dvv237u0c9vd1+AH7+rqqrqOjRoy1CU&#10;lqKIzKbTo/uigMyG3m1EQdoeKCIz6fRo7YXCtMStRG0QkBlRQGZEEZlJp0dnwigtdeKQzIRCr0kw&#10;IrOBKC1FAZkRRV/XrtOjfhSlpSgiMznKlbaFwrQEBWRGFKWlKCCzadDmRrHXFEeJ2ihKS1FEZtOo&#10;bV8UpiVuI2qjiMzmKFEbRWkpitISt3GlbX1vzY3+wOmD25s//XTnRquqqq5Zg7YcRWkpishsGrXt&#10;iyIyG3q3FUVpKQrJTBq11V4oTEtglJaCgMyIAjIbishsOj06E0ZpiRNHZDYUek2BAZkRRGkpCshs&#10;KPiaoFGbH0VpCYrIbDo96kdRWooiMptGbW4Ue03Q6VEOySymTo8utxG1UZSWoigtRRGZzW1EbRSl&#10;JdY3KUpLUZiWuI2o7dve+f7tL//Tj20PPfXsdveFBm1VVVVXq0HbPihKS1FEZkMBmRFFaam9ozYK&#10;yIzo7VYUpSUoIrPp9GjtgaK0xOTp0YUiMhuKyGwatc2DUVrqxBGZDcVeU2BAZgRRWoICMiMKviag&#10;4GuCo0RtFKWlKCKzadTmR1FaggIyo0ZtbhR8TdCojWMyi6lR2/oeRWkpitISU6dHl/MgbQ8UpiXW&#10;NylKS1GYltgzavu2d7309xc++IXt3le/sj38Ffjxu6qqqq5Dg7b9UJSWoIDM5ihX2haK0hJTr7Qt&#10;9HYjitJSFJHZNGqrPVCYlpgctVFAZkQRmQ0FZEYUZ9VlMEpLnTgiM6HQaxIMyGwgSktRQGZEwde1&#10;m3qlbaGAzIiitBRFZDYUkBlRmJY4StRGUVqKAjKjRm1uFHxN0OlRt06P7ovCtMTUqO0o06PrmxSl&#10;JShKS+0WtL3z0e3P/e6T21s+9+z2jq+9wD9+V1VV1XVo0LYfitJSFJHZdHp0XxSQ2dC7rShKS1FE&#10;ZtLp0doLhWmJW4naICAzooDMiCIyk6NcaVsozqrLYJSWOnFIZkKh1yQYkdlAlJaigMyGgq8JOj3q&#10;R1FaiiIyk6NcaVsoTEtQQGZEUVqKAjKbBm1uFHtN0ajNbWrUtr5JUVqKwrTEbURtFJHZHCVqoygt&#10;RVFaYpcrbe96dPu233j/9pN/8IntoWee69xoVVXVtWvQti+K0lIUkdk0atsXRWQ29G4ritJSFJKZ&#10;9Epb7YXCtARGaSkIyIwoILOhiMym06MzYZSWOHFEZkOh1xQYkBlBlJaiiMyGgq8JGrX5UZSWoIjM&#10;ptOjfhSlpSgis2nU5kax1wSdHuWQzOQ8HrOiMC2xvklRWoKitBRFaSmKyGxuI2qjKC2xvklRWorC&#10;tEQatb08N/qLT35xu/e1xmxVVVVXr0Hb/ihKS1FEZkMBmRFFaam9ozYKyIzo7VYUpSUoIrNp1FZ7&#10;oCgtMXl6dKGIzIYiMptGbfNglJY6cURmQ7HXFBiQGUGUlqCAzIiCrwko+JrgKFEbRWkpishsGrX5&#10;UZSWoIDMqFGbGwVfEzRq45DM4ihX2hYK0xIUpaUoSktMnR5dzoO0PVCYlljfpCgtRWFaIona1tzo&#10;D/7XT2xv+fyaG23QVlVVdfUatN0OitISFJDZHOVK20JRWmLqlbaF3m5EUVqKIjKbRm21BwrTEpOj&#10;NgrIjCgis6GAzIjirLoMRmmpE0dkJhR6TYIBmQ1EaSkKyIwo+Lp2U6+0LRSQGVGUlqKIzIYCMiMK&#10;0xJHidooSktRQGbUqM2Ngq8JOj3q1unRfVGYlpgatR1lenR9k6K0BEVpqYuCtnc9uv37v/H+7a/+&#10;4afXj9vb3RfgR++qqqq6Lg3abgdFaSmKyGw6PbovCshs6N1WFKWlKCIzmRy0LRRn1WUoTEvcStQG&#10;AZkRBWRGFJGZHOVK20JxVl0Go7TUiUMyEwq9JsGIzAaitBQFZDYUfE3Q6VE/itJSFJGZHOVK20Jh&#10;WoICMiOK0lIUkNk0aHOj2GuKRm1ujdr2RWFa4jaiNorIbI4StVGUlqIoLXHJlbY1N/qdv/Xo9ksf&#10;farX2aqqqqZo0HZ7KEpLUURmQwGZEUVpqUZtfhSlpSgkM+mVttoLhWkJjNJSEJAZUUBmQxGZTadH&#10;Z8IoLXHiiMyGQq8pMCAzgigtRRGZDQVfEzRqc6MgLUURmU2nR/0oSktRRGbTqM2NYq8JOj3KIZnJ&#10;eTxmRWFaYn2TorQERWkpitJSFJHZ3EbURlFaYn2TorQUhWmJ1xu1fds737/98H/34e3Xvvjsdu+r&#10;DdqqqqpGaNB2uyhKS1FEZjJ5enTZO2qjgMyI3m5FUVqCIjKbRm21B4rSEp0e9aOIzKZR2zwYpaVO&#10;HJHZUOw1BQZkRhClJSggM6LgawIKviZo1ObWqM2PorQEBWRGjdrcKPiaoFEbh2QWR7nStlCYlqAo&#10;LUVRWmLq9OhyHqTtgcK0xPomRWkpCtMSrzloe9ej27/36+/f/toffXa7+5Uvbw8v9KN3VVVVXZcG&#10;bbePorQERWQ2K2r7MQjIjChKS0y90rbQ240oSktRRGbTqK32QGFaolGbH0VkNhSQGVGcVZfBKC11&#10;4ojMhEKvSTAgs4EoLUUBmREFX9du6pW2hQIyI4rSUhSR2VBAZkRhWuIoURtFaSkKyIwatblR8DVB&#10;p0fdOj26LwrTElOjtqNMj65vUpSWoCgt8VqvtK250T/1249vv/yJp7Z7nRutqqqao0Hb7aMoLUUR&#10;mdERojaK0lKdHvWjKC1FEZnJ5KBtoTirLkNhWuJWojYIyIwoIDOiiMzkKFfaFoqz6jIYpaVOHJKZ&#10;UOg1CUZkNhClpSggs6Hga4JOj/pRlJaiiMzkKFfaFgrTEhSQGVGUlqKAzKZBmxvFXlM0anNr1LYv&#10;CtMSFKSlKCKzOUrURlFaisK0xGuJ2r7tnY9u/9Hvf2R765ee3e52brSqqmqOBm33B0VpKQrIbKZe&#10;aVsatflRlJaikMykV9pqLxSmJTBKS0FAZkQBmQ1FZDadHp0Jo7TEiSMyGwq9psCAzAiitBRFZDYU&#10;fE3QqM2NgrQURWQ2nR71oygtRRGZTaM2Pwq+rl2nRzkkMzmPx6woTEusb1KUlqAoLTF5evQ2ojaK&#10;0hLrmxSlpShMS3zTqO1dj27//q+/f/vZP/pM50arqqqmadB2/1CUlqKIzKZR234oIDOitxtRkJai&#10;iMymUVvtgaK0RKdH/Sgis2nUNg9GaakTR2Q2FHtNgQGZEURpCQrIjCj4moCCrwkatbk1avOjKC1B&#10;AZlRozY/ir6u3eSojQIym6NcaVsoTEtQlJaiMC0xOWo7D9L2QGFaYn2TorQUhWmJbxS0rbnRP3P6&#10;4PamTz3dudGqqqppGrTdXxSlJSggM5oatU290rbQ240oSktRRGbTqK32QGFaolGbH0VkNhSQGVGc&#10;VZfBKC114ojMhEKvSTAgs4EoLUUBmREFX9du6pW2hQIyI4rSUhSR2VBAZkRhWuIoURtFaSkKyIwa&#10;tflR9HXtOj3q1unRfVGYlpgatR1lenR9k6K0BEVpCbzS9q41N/r+7S//049tDz393Hb3hQZtVVVV&#10;ozRou78oSktRQGZ0hKiNorRUp0f9KEpLUURmMjloWyjOqstQmJa4lagNAjIjCsiMKCIzOcqVtoXi&#10;rLoMRmmpE4dkJhR6TYIRmQ1EaSkKyGwo+Jqg06N+FKWlKCIzOcqVtoXCtAQFZEYUpaUoILNp0OZH&#10;wdcEjdrcGrXti8K0BAVpKYrIbI4StVGUlqIwLfGqqO1dj27/3q+/b/u5Rz+33Xvhy50braqqmqZB&#10;2/1HUVqKAjKbTo/uiyIyG3q3FUVpKQrJTHqlrfZCYVoCo7QUBGRGFJDZUERm0+nRmTBKS5w4IrOh&#10;0GsKDMiMIEpLUURmQ8HXBI3a3ChIS1FEZtPpUT+K0lIUkdk0avOj4OvaTZ4eXSgiszmPx6woTEus&#10;b1KUlqAoLTF5evQ2ojaK0hLrmxSlpShMS7wyaltzoz/wXz6x/epnntne0bnRqqqqeRq0PRgUpaUo&#10;IrNp1LYfCsiM6O1GFKSlKCKzadRWe6AoLdHpUT+KyGwatc2DUVrqxBGZDcVeU2BAZgRRWoICMiMK&#10;viag4GuCRm1ujdrcKEhLUUBm1KjNj6Kvazc5aqOAzOYoV9oWCtMSFKWlKExLTI7azoO0PVCYlljf&#10;pCgtRWFaYgVtK2Zbc6M/+Qef2B565vnOjVZVVU3UoO3BoSgtQQGZ0dSobeqVtoXebkRRWooiMptG&#10;bbUHCtMSjdr8KCKzoYDMiOKsugxGaakTR2QmFHpNggGZDURpKQrIjCj4unZTr7QtFJAZUZSWoojM&#10;hgIyIwrTEo3a/Bq1+VH0de06PerW6dF9UZiWuI2ojQIym6NMj65vUpSWoCgtsa60raBtXWn7xSe+&#10;sN37amO2qqqqkRq0PTgUpaUoIDM6QtRGUVqq06N+FKWlKCIzmRy0LRRn1WUoTEvcStQGAZkRBWRG&#10;FJGZHOVK20JxVl0Go7TUiUMyEwq9JsGIzAaitBQFZDYUfE3Q6VE/itISFJDZHOVK20JhWoICMiOK&#10;0lIUkNk0aPOj4GuCRm1ujdr2RWFagqK0FEVkNkeJ2ihKS1GYlnjDux7d/tzvPLG95XOdG62qqhqr&#10;QduDRVFaigIym06P7osiMht6txVFaSkKyUx6pa32QmFaAqO0FARkRhSQ2VBEZtPp0ZkwSkucOCKz&#10;odBrCgzIjCBKS1FEZkPB1wSN2twoSktRRGbT6VE/itJSFJHZNGrzo+Dr2k2eHl0oIrM5j8esKExL&#10;rG9SlJagKC0xeXr0NqI2itIS65sUpaUoTLvIux7d3vgb799+6n//5Pb2Z9fcKPzAXVVVVdevQduD&#10;R1FaiiIym0Zt+6GAzIjebkRBWooiMptGbbUHitISnR71o4jMplHbPBilpU4ckdlQ7DUFBmRGEKUl&#10;KCAzouBrAgq+JmjU5taozY2CtBQFZEaN2vwo+rp2k6M2CshsjnKlbaEwLUFRWorCtMTkqO08SNsD&#10;hWmJ9U2K0lIYqL1Ob3zXo9t3/9Zj29/6yJe2d3RutKqqaq4GbQ4UpSUoIDOaGrVNvdK20NuNKEpL&#10;UURm06it9kBhWqJRmx9FZDYUkBlRnFWXwSgtdeKIzIRCr0kwILOBKC1FAZkRBV/XbuqVtoUCMiOK&#10;0lIUkdlQQGZEYVqiUZtfozY3Cr4m6PSoW6dH90VhWuI2ojYKyGyOMj26vklRWoICtdfrje98dPvh&#10;33ty+7XPP7vd69xoVVXVXA3aHChKS1FAZnSEqI2itFSnR/0oSktRRGYyOWhbKM6qy1CYlriVqA0C&#10;MiMKyIwoIjM5ypW2heKsugxGaakTh2QmFHpNgQGZEURpKQrIbCj4mqDTo34UpSUoILM5ypW2hcK0&#10;BAVkRhSlpSggs2nQ5kfB1wSN2twate2LwrQERWkpishsjhK1UZSWokjtNXvXo9sbfuP920//q09t&#10;Dz/3/PZw50arqqrmatDmQVFaigIym06P7osiMht6txVFaQmKyGx6pa32QmFaAqO0FARkRhSQ2VBE&#10;ZtPp0ZkwSkucOCKzodhrCgzIjCBKS1FEZkPB1wSN2twoSktRRGbT6VE/itISFJAZNWrzo+Dr2k2e&#10;Hl0oIrM5j8esKExLrG9SlJagKC0xeXr0NqI2itIS65sUpaUwVnsN1tzo9/7249svf+ypXmerqqqa&#10;rkGbC0VpKYrIbBq17YcCMiN6uxFFaSmKyGwatdUeKEpLdHrUjyIym0Zt82CUljpxRGZDsdcUGJAZ&#10;QZSWoIDMiIKvCSj4mqBRm1ujNjeK0lIUkBk1avOj6OvaTY7aKCCzOcqVtoXCtARFaSkK0xKTo7bz&#10;IG0PFKYl1jcpSktRsPatrLnRH/vHH9ne9qVnt7tfbdBWVVU1WoM2H4rSEhSQGXV6dD8UkBnR240o&#10;SktRRGbTqK32QGFaolGbH0VkNhSQGVGcVZfBKC114ojMhEKvSTAgs4EoLUUBmREFX9du6pW2hQIy&#10;I4rSUhSR2VBAZkRhWqJRm1+jNjcKvibo9Khbp0f3RWFa4jaiNgrIbI4yPbq+SVFagoK1b+rrc6M/&#10;90ef3e6uH7G/cvajdlVVVc3SoM2HorQUBWRGjdr2QwGZDb3biqK0FEVkJpODtoXirLoMhWmJW4na&#10;ICAzooDMhgIym6NcaVsozqrLYJSWOnFIZkKh1xQYkBlBlJaigMyGgq8JOj3qR1FaggIym6NcaVso&#10;TEtQQGZEUVqKAjKbBm1+FHxN0KjNrVHbvihMS1CUlqKIzOYoURtFaSkM176Bl+dGf+XjnRutqqqq&#10;FzVoc6IoLUUBmU2nR/dFEZkNvduKorQERWQ2vdJWe6EwLYFRWgoCMiOKyGwoIrPp9OhMGKUlThyR&#10;2VDsNQUGZEYQpaUoIrOh4GsCCr4m6PSoW6dH/ShKS1BAZtSozY+Cr2s3eXp0oYjM5jwes6IwLbG+&#10;SVFagqK0xOTp0duI2ihKS6xvUpSWonjtVd710tzoX/yfPrq97anOjVZVVdWLGrR5UZSWoojMplHb&#10;figgM6K3G1GUlqKIzKZRW+2BorREp0f9KCKzadQ2D0ZpqRNHZDYUe02BAZkRRGkJCsiMKPi6dpOn&#10;Rxu1uTVqc6MoLUUBmVGjNj+Kvq7d5KiNAjKbo1xpWyhMS1CUlqIwLTE5ajsP0vZAYVpifZOitBRG&#10;bK+05kZ//f3b33jsc9u9r365c6NVVVXVoM2OorQEBWRGnR7dDwVkRvR2I4rSUhSR2TRqqz1QmJZo&#10;1OZHEZkNBWRGFGfVZTBKS504IjOh0GsSDMhsIEpLUUBmRNHXtZsctVFAZkRRWooiMhsKyIwoTEs0&#10;avNr1OZGwdcEnR516/TovihMS9xG1EYBmc1RpkfXNylKS2DE9gprbvQHTk9sb/7MM50braqqqpc0&#10;aHOjKC1FAZlRo7b9UEBmQ++2oigtRRGZyeSgbaE4qy5DYVriVqI2CMiMKCCzoYDM5ihX2haKs+oy&#10;GKWlThySmVDoNQUGZEYQpaUoILOh4GuCqVHbUa60LRSlJSggsznKlbaFwrQEBWRGFKWlKCCzadDm&#10;R8HXBI3a3M7jMSsK0xLrmxSlpShMS1CUlqKIzOYoURtFaSkK2W58fW70x//px7aHnn5uu/tCg7aq&#10;qqp6UYM2P4rSUhSQ2XR6dF8UkdnQu60oSktQRGbTK221FwrTEhilpSAgM6KIzIYiMptOj86DQVrq&#10;xBGZDcVeU2BAZgRRWooiMhsKviag4GuCTo+6dXrUj6K0BAVkRo3a/Cj4unaTp0cXishMJk+Prm9S&#10;lJagKC0xeXr0NqI2itIS65sUpaUoaFvX2b7zxb+/+MEvdG60qqqq/m8raPuxf/Q5DKnKg6K0FEVk&#10;NlOjtk6P+lGUlqKIzKZRW+2BorREp0f9KCKzadQ2D0ZpqRNHZDYUe02BAZkRRGkJCsiMKPi6dpOn&#10;Rxu1uTVqc6MoLUUBmVGjNj+Kvq7d5KiNIjKbyVEbRWkpCtMSk6O28yBtDxSmJdY3KUpLUdD2g7/z&#10;xPaWzz+7vaNzo1VVVfWyFbT9xX/0ua1Rmx9FaQkKyIw6PbofCsiM6O1GFKWlKCKzadRWe6AwLdGo&#10;zY8iMhsKyIwozqrLYJSWOnFEZkKh1yQYkNlAlJaigMyIoq9rNzlqo4DMiKK0FEVkNhSQGVGYlmjU&#10;5teozY2Crwk6Pep2lKiNorTE+iZFaSkK0xK3EbVRQGZzlOnR9U2K0hJ/Imi7mRt9//ZX/uDj20PP&#10;dG60qqqqXuHloG2hiKo8KEpLUUBm1KhtPxSQ2dC7rShKS1FEZjI5aFsozqrLUJiWuJWoDQIyIwrI&#10;bCggsznKlbaF4qy6DEZpqROHZCYUek2BAZkRRGkpCshsKPiaYGrUdpQrbQtFaQkKyGyOcqVtoTAt&#10;QQGZEUVpKQrIbBq0+VHwNUGjNrfzeMyKwrTE+iZFaSkK0xIUpaUoIrM5StRGUVrqldfZ1tzo33zy&#10;iy/NjdKP2VVVVTXTK4O2XmnzoygtRQGZzdTp0aVRmx9FaQmKyGx6pa32QFFaCqO0FARkRhSR2VBE&#10;ZtPp0XkwSEudOCKzodhrCgzIjCBKS1FEZkPB1wQUfE3Q6VG3To/6UZSWoIDMqFGbHwVf127y9OhC&#10;EZnJ5OnR9U2K0hIUpSU6PbovitIS65sUpaVugrZ3Prr9B//VE9uvfeHZ7V7nRquqquqVXhm0NWo7&#10;BorSUhSR2UyN2jo96kdRWooiMptGbbUHitISnR71o4jMplHbPBilpU4ckdlQ7DUFBmRGEKUlKCAz&#10;ouDr2k2eHm3U5kYBmRGFaYlOj/o1avOj6OvaTY7aKCKzmRy1UZSWojAtMTVqmzw9+sZ3P7a94Tce&#10;3X7mDz+1frDeHn4Bfsiuqqqquc6DtkZtx0BRWoICMqNOj+6HAjIjersRRWkpishMOj1ae6EwLdGo&#10;zY8iMhsKyIwozqrLYJSWOnFEZkKh1yQYkNlAlJaigMyIoq9rNzlqo4DMiKK0FEVkJpOnRxu1+TVq&#10;c6Pga4JOj7odJWqjKC2xvklRWorCtMRtRG0UkdlMjdre8O7Htu/+rce3X/7YU73OVlVVVa9GQdtC&#10;EVV5UJSWooDMqFHbfiggs6F3W1GUlqKQzKRRW+2FwrTErURtEJAZUUBmQwGZzVGutC0UZ9VlMEpL&#10;nTgkM6HQawoMyIwgSktRQGZDwdcEU6O2o1xpWyhKS1BEZjM5aqOAzIiitBQFZDYN2vwo+JqgUZvb&#10;eTxmRWFaYn2TorQUhWkJitJSFJHZHCVqozDtUito++F/+OTN3OjdBm1VVVV17hsFbb3S5kdRWooC&#10;Mpup06PL3lEbBWRG9HYritISFJHZdHq09kBRWgqjtBQEZEYUkdlQRGbT6dF5MEhLnTgis6HYawoM&#10;yIwgSktRRGZDwdcEFHxN0OlRt6NEbRSlJY5ypW2hKC1BAZlRozY/Cr6u3eTp0YUiMpPJ06PrmxSl&#10;JShKS0ydHl0oSEtRlJZY3/yOF1Gg9nqsmO3b3/no9jP/52c6N1pVVVXsGwVtS6M2P4rSUhSR2UyN&#10;2jo96kdRWooiMptGbbUHitISnR71o4jMplHbPBilpU4ckdlQ7DUFBmQ2EKSlKCAzouDr2k2eHm3U&#10;5kYBmRGFaYlOj/o1avOj6OvaTY7aKCKzmRy1UZSWojAtMTVqO9L0aBq1raDte377A9uvfPLp7R29&#10;zlZVVVXkmwVtS6M2P4rSEhSQGXV6dD8UkBnR240oSktRRGbS6dHaC4VpiUZtfhSR2VBAZkRxVl0G&#10;o7TUiSMyEwq9JsGIzAaitBQFZEYUfV27yVEbBWRGFKWlKCIzmTw92qjNrUGbHwVfE3R61O0oURtF&#10;aYn1TYrSUhSmJW4jaqOIzGZE1Pbul4K2H/39j25v/dJz292vNmirqqoq8K2CtoUiqvKgKC1FAZlR&#10;o7b9UEBmQ++2oigtRSGZSaO22guFaYlbidogIDOigMyGAjKbo1xpWyjOqstglJY4cURmQ6HXFBiQ&#10;GUGUlqKAzIaCrwmmRm1HudK2UJSWoIjMZnLURgGZEUVpKYrIbBq1+VHwNUGjNrfzeMyKwrTE+iZF&#10;aSkK0xIUpaUoIrO5jaiNorTUpUHbitm+7Tce3X723352u/vl57eHvwI/YFdVVVW9lqCtV9r8KEpL&#10;UUBmM3V6dNk7aqOAzIjebkVRWoIiMptOj9YeKEpLYZSWgoDMiCIyG4rIbDo9Og9GaakTR2Q2FHtN&#10;gQGZEURpKYrIbCj4moCCrwk6Pep2lKiNorTEUa60LRSlJSggM2rU5kfB17WbPD26UERmMnl6dH2T&#10;orQERWmJqdOjC0VpKYrSEuubl0RtK2j7gdMT25s+/fR2r9fZqqqq6ht5LUHb0qjNj6K0FEVkNlOj&#10;tk6P+lGUlqKIzKZRW+2BorREp0f9KCKzoYDMiOKsugxGaakTR2Q2FHtNgQGZDQRpKQrIjCj4unaT&#10;p0cbtblRQGZEYVqi06N+jdr8KPq6dpOjNorIbCZHbRSlpShMS0yN2q52enTNjb7rse3H/+nHt4ee&#10;7txoVVVVfROvNWhbGrW5UZCWooDMqNOj+6GAzIjebkRRWooiMpNOj9ZeKExLNGrzo4jMpNOjM2GU&#10;ljpxRGZCodckGJHZQJSWooDMiKKvazc5aqOAzIiitBRFZCaTp0cbtbk1aPOj4GuCTo+6HSVqoygt&#10;sb5JUVqKwrTEbURtFJHZXGPU9vLc6M8/+vnt7gtf7txoVVVVfWOvJ2hbKKQqD4rSUhSQGTVq2w8F&#10;ZDb0biuK0lIUkpk0aqu9UJiWwCAtBQGZEQVkNhSR2TRqmwmjtMSJIzIbCr2mwIDMCKK0FAVkNhR8&#10;TTA1ajvKlbaForQERWQ2k6M2CsiMKEpLUURm06jNj4KvCRq1uZ3HY1YUpiXWNylKS1GYlqAoLUUR&#10;mc1tRG0UpaVeT9D2/acntjd/5pnt3td6na2qqqq+idcbtPVKmx9FaSkKyGymTo8ue0dtFJAZ0dut&#10;KEpLUERm0+nR2gNFaYnJV9oWishsKCKzOUrURmFWXQajtNSJIzIbir2mwIDMCKK0BAVkRhR8TUDB&#10;1wSdHnU7StRGUVriKFfaForSEhSQGTVq86Pg69pNnh5dKCIzmTw9ur5JUVqCorTE1OnRhaK0FEVp&#10;ifVNCtj+hK/Pjf7E//rx7aFnntvuvtCgraqqqr6J1xu0LY3a/ChKS1FEZjM1auv0qB9FaSmKyGwa&#10;tdUeKExLdHrUjyIyGwrIjCjOqstglJY6cURmQ7HXFBiQ2UCUlqKAzIiCr2s3eXq0UZsbBWRGFKYl&#10;Oj3q16jNj6Kvazc5aqOIzGbq9OhCUVqKwrTE1KjtSNOjGLJ93brO9h0v/rP8zQ99cbv3VfjRuqqq&#10;quqVLgnalkZtbhSkpSggM+r06H4oIDOitxtRlJaiiMyk06O1FwrTEo3a/CgiM+n06EwYpaVOHJGZ&#10;UOg1CUZkNhClpSggM6Lo69pNjtooIDOiKC1FEZnJ5OnRRm1uDdr8KPiaoNOjblOjtvVNitJSFKYl&#10;biNqo4jM5khR2zeaH11B25//nSe3t3z+2e0dnRutqqqqb+XSoG2hkKo8KEpLUUBm1KhtPxSQ2dC7&#10;rShKS1FIZtKorfZCYVoCg7QUBGRGFJDZUERm06htJozSEieOyGwo9JoCAzIjiNJSFJDZUPA1wdSo&#10;7ShX2haK0hIUkdlMjtooIDOiKC1FEZlNozY/Cr6uXadHOSQzOY/HrChMS6xvUpSWojAtQVFaiiIy&#10;m9uI2s6DtD1g0Pbux7Zvf+dj20/975/aHnr2+e3uC/CjdVVVVdUrJUFbr7T5UZSWooDMZur06LJ3&#10;1EYBmRG93YqitARFZDadHq09UJSWmHylbaGIzIYiMpujRG0UZtVlMEpLnTgis6HYawoMyIwgSktQ&#10;QGZEwdcEFHxN0OlRt6NEbRSlJY5ypW2hKC1BAZlRozY/ir6uXaM2DsksjnKlbaEwLbG+SVFagqK0&#10;xNTp0YWitBRFaYn1zfOgbV1n+66/8/j2Sx/50nbvq73OVlVVVa9BErQtjdr8KEpLUEBmNDVq6/So&#10;H0VpKYrIbBq11R4oTEt0etSPIjIbCsiMKM6qy2CUljpxRGZDsdcUGJDZQJSWooDMiIKvazd5erRR&#10;mxsFZEYUpiU6PerXqM2Poq9rNzlqo4jMZur06EJRWorCtMTUqO2o06MraPuh3/vQ9mtfeLZBW1VV&#10;Vb02adC2NGpzoygtRQGZUadH90MBmRG93YiitBRFZCadHq29UJiWuJWoDQIyIwrIjCgiM+n06EwY&#10;paVOHJGZUOg1CUZkNhClpSggM6Lo69pNjtooIDOiKC1FEZnJ5OnRRm1uDdr8KPia4ChRG0VpKYrI&#10;bKZGbeubFKWlKExL3EbURhGZzVGitpeDthWzffu7Htt++l9/env7c89vD38FfrCuqqqqOrdH0LZQ&#10;SFUeFKWlKCAzatS2HwrIbOjdVhSlpSgkM2nUVnuhMC2BUVoKAjIjCshsKCKzadQ2E0ZpiRNHZDYU&#10;ek2BAZkRRGkpCshsKPiaYGrUdpQrbQtFaQmKyGymTo8uFJAZUZSWoojMplGbHwVf167ToxySmZzH&#10;Y1YUpiXWNylKS1GYlqAoLUURmc1tRG0UpSXWN185N/q3PvbUdu9rvc5WVVVVr9FeQVuvtPlRlJai&#10;gMxm6vTosnfURgGZFb3fiKK0BEVkNp0erT1QlJaYPD26UERmQxGZzVGiNgqz6jIYpaVOHJHZUOw1&#10;BQZkRhClJSggM6LgawIKvibo9Kjb1KjtKFfaForSEhSQGTVq86Po69o1auOQzOIoV9oWCtMSFKSl&#10;KEpLTJ0eXc6DtD1QmJb4zne/FLTd+R8+sr31S50braqqqtdhr6BtadTmR1FaggIyo6lR2+Tp0YXe&#10;b0NRWooiMptGbbUHCtMSk6M2CsiMKCKzoYDMiOKsugxGaakTR2Q2FHtNgQGZDURpKQrIjCj4unad&#10;HvWjKC1FEZkNBWRGFKYlOj3q16jNj6Kvazc5aqOIzKbTo/uiMC0xNWo7xPToux/b3viux7a//m8/&#10;uz385c6NVlVV1euwZ9C2NGpzoygtRQGZUadH90PxmBG93YiitBRFZCadHq29UJiWuJWoDQIyIwrI&#10;jCgiM+n06EwYpaVOHJGZUOg1CUZkNhClpSggM6Lo69p1etSPorQURWQmR7nStlCYlmjU5tagzY+C&#10;rwmOErVRlJaiiMymUdu+KExL3EbURhGZjT1qWxfa/vQjH9x+5ZNPd260qqqqXp+9g7aFQqryoCgt&#10;RQGZUaO2/VBAZkRvN6IoLUUhmUmjttoLhWkJjNJSEJAZUUBmQxGZTaO2mTBKS5w4IrOh0GsKDMiM&#10;IEpLUUBmQ8HXBI3a/ChKS1BEZjN1enShgMyIorQURWQ2jdr8KPi6dp0e5ZDM5Dwes6IwLbG+SVFa&#10;isK0BEVpKYrIbG4jaqM47XV794vfetFf+v98bHvbU50braqqqtfpNoK2XmnzoygtRQGZzdTp0WXv&#10;qI3iMSt6vxFFaQmKyGw6PVp7oCgtMXl6dKGIzIYiMpujRG0UZtVlMEpLnTgis6HYawoMyIwgSktQ&#10;QGZEwdcEFHxNcJSojaK0FEVkNlOjtqNcaVsoSktQQGbUqM2Poq9r16iNQzKLo1xpWyhMS1CQlqIo&#10;LTF1enShKC2FkdrrsGK273jno9vfePzz2901Ndq50aqqqno9biNoWxq1+VGUlqCAzGhq1Db5SttC&#10;77ehKC1FEZlNo7baA4VpiclRGwVkRhSR2VBAZkRxVl0Go7TUiSMyEwq9JsGAzAaitBQFZEYUfF27&#10;qVfaFgrIjChKS1FEZkMBmRGFaYlOj/o1avOj6OvaTY7aKCKz6fTovihMS0yN2ozToyto+7OnJ7Zf&#10;/cwznRutqqqq1++2graFIqryoCgtRQGZUadH90PxmBG93YiitBRFZCadHq29UJiWuJWoDQIyIwrI&#10;jCgiM+n06EwYpaVOHJKZUOg1CUZkNhClpSggM6Lo69p1etSPorQURWQmR7nStlCYlqCAzIiitBQF&#10;ZDYN2vwo+JrgKFEbRWkpishsGrXti8K0xG1EbRSR2aiitq/Pjf74//Lx7aGnn9vudm60qqqqXq/b&#10;DNp6pc2PorQUBWRGjdr2QwGZEb3diKK0FIVkJo3aai8UpiUwSktBQGZEAZkNRWQ2nR6dCaO0xIkj&#10;MhsKvabAgMwIorQUBWQ2FHxN0KjNj6K0BEVkNp0e9aMoLUURmU2jNj8Kvq5dp0c5JDM5j8esKExL&#10;rG9SlJagKC1FUVqKIjKb24jaMFj7FlbMtt7zNx7r3GhVVVVd6DaDtqVRmx9FaSkKyGymTo8ue0dt&#10;FI9Z0fuNKEpLUERm0+nR2gNFaYnJ06MLRWQ2FJHZNGqbB6O01IkjMhuKvabAgMwIorQEBWRGFHxN&#10;QMHXBEeJ2ihKS1FEZtOozY+itAQFZEaN2vwo+rp2jdo4JLM4ypW2hcK0BEVpKYrSElOnRxeK0lIU&#10;rX0zK2j7C7/z5PaWz3VutKqqqi5020Hb0qjNj6K0BAVkRlOjtslX2hZ6vw1FaSmKyGwatdUeKExL&#10;TI7aKCAzoojMhgIyI4qz6jIYpaVOHJGZUOg1CQZkNhClpSggM6Lg69pNvdK2UEBmRFFaiiIyGwrI&#10;jChMSxwlaqMoLUUBmVGjNj+Kvq5dp0fdOj26LwrTElOjtgc+Pfr1udGf+oNPbG9/5rnt7gsN2qqq&#10;quoC9yNoWyiiKg+K0lIUkBl1enQ/FI8Z0duNKEpLUURm0unR2guFaYlbidogIDOigMyIIjKTo1xp&#10;WyjOqstglJY6cUhmQqHXJBiR2UCUlqKAzIaCrwk6PepHUVqKIjKTo1xpWyhMS1BAZkRRWooCMpsG&#10;bX4UfE3QqM2tUdu+KExL3EbURhGZzYOM2m7mRl/8+0tPfnG79wL8OF1VVVX1WtyvoK1X2vwoSktR&#10;QGbUqG0/FJAZ0duNKEpLUUhm0itttRcK0xIYpaUgIDOigMyGIjKbTo/OhFFa4sQRmQ2FXlNgQGYE&#10;UVqKIjIbCr4maNTmR1FagiIym06P+lGUlqKIzKZRmx8FX9eu06Mckpmcx2NWFKYl1jcpSktQlJai&#10;KC1FEZnNbURtFLCdW0HbD/1XT26/9oVnt3tf7XW2qqqqutD9CtqWRm1+FKWlKCCzmTo9uuwdtVE8&#10;ZkXvN6IoLUERmU2jttoDRWmJydOjC0VkNhSR2TRqmwejtNSJIzIbir2mwIDMCKK0BAVkRhR8TUDB&#10;1wRHidooSktRRGbTqM2PorQEBWRGjdr8KPq6do3aOCSzOMqVtoXCtARFaSmK0hJTp0cXitJSFLG9&#10;bMVs3/Gux7a/9oef3h5+7vnt4a/Aj9NVVVVVr8X9DNqWRm1+FKUlKCAzmhq1Tb7SttD7bShKS1FE&#10;ZtOorfZAYVpictRGAZkRRWQ2FJAZUZxVl8EoLXXiiMyEQq9JMCCzgSgtRQGZEQVf127qlbaFAjIj&#10;itJSFJHZUEBmRGFa4ihRG0VpKQrIjBq1+VH0de06PerW6dF9UZiWmBq13e/p0RW0fc/feXz75Y8/&#10;td37Wq+zVVVVVeB+B20LRVTlQVFaigIyo06P7ofiMSN6uxFFaSmKyEwmB20LxVl1GQrTErcStUFA&#10;ZkQBmRFFZCZHudK2UJxVl8EoLXXikMyEQq9JMCKzgSgtRQGZDQVfE3R61I+itBRFZCZHudK2UJiW&#10;oIDMiKK0FAVkNg3a/Cj4mqBRm1ujtn1RmJa4jaiNIjKb+xm1raDtR/7hhzo3WlVVVbkHEbT1Spsf&#10;RWkpCshsOj26LwrIjOjtRhSlpSgkM+mVttoLhWkJjNJSEJAZUUBmQxGZTadHZ8IoLXHiiMyGQq8p&#10;MCAzgigtRRGZDQVfEzRqc6MgLUURmU2nR/0oSktRRGbTqM2Pgq9r1+lRDslMzuMxKwrTEuubFKUl&#10;KEpLUZSWoojM5jaiNorZ1tzoz/5/P7t+gO7caFVVVWUeRNC2NGrzoygtRRGZTaO2/VA8ZkXvN6Io&#10;LUERmU2jttoDRWmJTo/6UURm06htHozSUieOyGwo9poCAzIjiNISFJAZUfA1AQVfEzRqc2vU5kdR&#10;WoICMqNGbX4UfV27Rm0cklkc5UrbQmFagqK0FEVpianTowtFaanzoO1PP/LB7U2ferpzo1VVVZV7&#10;UEHb0qjNj6K0BAVkRlOjtslX2hZ6vw1FaSmKyGwatdUeKExLNGrzo4jMhgIyI4qz6jIYpaVOHJGZ&#10;UOg1CQZkNhClpSggM6Lg69pNvdK2UEBmRFFaiiIyGwrIjChMSxwlaqMoLUUBmVGjNj+Kvq5dp0fd&#10;Oj26LwrTElOjtludHn33i//5RT/2+x/d3vqlZ7e7nRutqqqq1IMM2haKqMqDorQUBWRGR4jaKEpL&#10;dXrUj6K0FEVkJpODtoXirLoMhWmJW4naICAzooDMiCIyk6NcaVsozqrLYJSWOnFIZkKh1yQYkdlA&#10;lJaigMyGgq8JOj3qR1FaiiIyk6NcaVsoTEtQQGZEUVqKAjKbBm1+FHxN0KjNrVHbvihMS1CQlqKI&#10;zOa2orYVs73xnY9uP/dvP7fd/XLnRquqqmoHDzpo65U2P4rSUhSQ2XR6dF8UkBnR240oSktRSGbS&#10;K221FwrTEhilpSAgM6KAzIYiMptOj86EUVrixBGZEcVeE2BAZgRRWooiMhsKviZo1OZGQVqKIjKb&#10;To/6UZSWoojMplGbHwVf167ToxySmZzHY1YUpiXWNylKS1CUlpg8PXorUdu7H9v+7OmJ7c2ffma7&#10;1+tsVVVVtYcHHbQtjdr8KEpLUURm06htPxSPWdH7bShIS1FEZtOorfZAUVqi06N+FJHZNGqbB6O0&#10;1IkDMiMKvibAgMwIorQEBWRGFHxNQMHXBI3a3CZHbSvuoojM5jxIS1FAZtSozY+ir2s3OWqjgMzm&#10;KFfaFgrTEhSlpShMS0yO2jBKu9S7H9u+40U/8U8/tj309HOdG62qqqp9GIK2pVGbH0VpCQrIjKZG&#10;bZOvtC30fhuK0lIUkdk0aqs9UJiWaNTmRxGZDQVkRhRn1WUwSkudOCCzodhrCgzIbCBKS1FAZkTB&#10;17WbeqVtoYDMiKK0FEVkNhSQGVGYllqBF0VkJudB2h4oIDNq1OZH0de16/SoW6dH90VhWmJq1Lbn&#10;lbYVs73hnY9uf+PRz29319Ro50arqqpqD5agbaGIqjwoSktRQGZ0hKiNorRUp0f9KEpLUURmMjlo&#10;WyjOqstQmJa4lagNAjIjCsiMKCIzOcqVtoXirLoMRmmpE0dkNhR7TYERmQ1EaSkKyGwo+Jqg06N+&#10;FKWlKCIzOcqVtoWitMSKuygiszkP0vZAAZlNgzY/Cr4maNTm1qhtXxSmJShIS1FEZrNX1LaCth/4&#10;z5/Y3vzZZ7Z7X+t1tqqqqtqJKWjrlTY/itJSFJDZdHp0XxSQGdHbjShKS1FIZtIrbbUXCtMSGKWl&#10;ICAzooDMhiIym06PzoRRWuLEAZkRxV4TYEBmBFFaiiIyGwq+JmjU5kZBWooiMpup06PLirsoIrM5&#10;D9L2QBGZTaM2Pwq+rt3k6dGFIjKb83jMisK0xPomRWkJitISk6dH46htzY2+67HtJ//XT2wPPfPc&#10;dveFBm1VVVW1E1PQtjRq86MoLUURmU2jtv1QPGZF77ehIC1FEZlNo7baA0VpiU6P+lFEZtOobR6M&#10;0lInDsiMKPiaAAMyI4jSEhSQGVHwNQEFXxM0anNr1OZ2HqPtgQIyo0ZtfhR9XbvJURsFZDZHudK2&#10;UJiWoCgtRWFaYnLUhqHaa7Sus60o7m9+6IvbvRfgh+iqqqqqS9mCtqVRmx9FaQkKyIymRm2Tr7Qt&#10;9H4bitJSFJHZNGqrPVCYlmjU5kcRmQ0FZEYUZ9VlMEpLnTggs6HYawoMyGwgSktRQGZEwde1m3ql&#10;baGAzIiitBRFZDYUkBlRlJZagReFZCbnQdoeKCAzatTmR9HXtev0qFunR/dFYVriNqI2Cshskitt&#10;K2j7wd99cvu1Lzy7vaNzo1VVVbUnY9C2UERVHhSlpSggMzpC1EZRWqrTo34UpaUoIjOZHLQtFGfV&#10;ZShMS9xK1AYBmREFZEYUkZkc5UrbQnFWXQajtNSJIzIbir2mwIjMBqK0FAVkNhR8TdDpUT+K0hIU&#10;kNkc5UrbQlFaYsVdFJHZnAdpe6CAzKZBmx8FXxM0anNr1LYvCtMSFKWlKCKzuShqe/dj2xvf9dj2&#10;V/6gc6NVVVV1C6xBW6+0+VGUlqKAzKbTo/uigMyI3m5EUVqKQjKTXmmrvVCYlsAoLQUBmREFZDYU&#10;kdl0enQmjNISJw7IjCj2mgADMiOI0lIUkdlQ8DVBozY3itJSFJHZdHrU7zxI2wNFZDaN2vwo+Lp2&#10;k6dHF4rIbM7jMSsK0xLrmxSlJShKS0yeHn29Udu6zvY9f/fx7Zc+/MXtbudGq6qqam/WoG1p1OZH&#10;UVqKIjKbRm37oXjMit5vQ0FaiiIym0ZttQeK0hKdHvWjiMymUds8GKWlThyQGVHwNQEGZEYQpSUo&#10;IDOi4GsCCr4maNTm1qjN7TxG2wMFZEaN2vwo+rp2k6M2CshsjnKlbaEwLUFRWorCtMTkqI3CNfTu&#10;l4K2H/69D21v/dKz272v9jpbVVVV7cwctC2N2vwoSktQQGY0NWqbfKVtoffbUJSWoojMplFb7YHC&#10;tESjNj+KyGwoIDOiOKsug1Fa6sQBmQ3FXlNgQGYDUVqKAjIjCr6u3dQrbQsFZEYUpaUoIrOhgMyI&#10;orTUCrwoJDM5D9L2QAGZUaM2Nwq+Juj0qFunR/dFYVriNqI2CshsXuuVthWzrbnRn/nDT28PP/f8&#10;9vBX4EfoqqqqqoQ9aFsooioPitJSFJAZHSFqoygt1elRP4rSUhSRmUwO2haKs+oyFKYlbiVqg4DM&#10;iAIyI4rITI5ypW2hOKsug1Fa6sQRmQ3FXhNgQGYEUVqKAjIbCr4m6PSoH0VpCQrIbI5ypW2hKC2x&#10;4i6KyGzOg7Q9UEBm06DNj4KvCRq1uTVq2xeFaQmK0lIUkdm8lqhtBW3f/Xce337540/1OltVVVXd&#10;jiMEbb3S5kdRWooCMptOj+6LAjIjersRRWkJishseqWt9kJhWgKjtBQEZEYUkNlQRGbT6dGZMEpL&#10;nDggM6LgawIMyIwgSktRRGZDwdcEjdrcKEpLUURm0+lRv/MgLUUBmVGjNj8Kvq7d5OnRhSIym/N4&#10;zIrCtMT6JkVpCYrSEpOnR79p1Pb1udH/6L//SOdGq6qq6vYcIWhbGrX5UZSWoojMplHbfiges6L3&#10;21CUlqKIzKZRW+2BorREp0f9KCKzadQ2D0ZpqRMHZEYUfE2AAZkRRGkJCsiMKPiagIKvCRq1uTVq&#10;czsP0vZAAZlRozY/ir6u3eSojQIym6NcaVsoTEtQlJaiMC0xOWrDmO1FN3Oj73xs+7l/+7nt7pc7&#10;N1pVVVW3ZAVtf+ksHrNq1OZHUVqCAjKjTo/uh+IxK3q/DUVpKYrIbBq11R4oTEs0avOjiMyGAjIj&#10;irPqMhilpU4ckNlQ7DUFBmQ2EKWlKCAzouDr2k290rZQQGZEUVqKIjIbCsiMKEpLrcCLQjKT8yBt&#10;DxSQGTVqc6Pga4JOj7p1enRfFKYlbiNqo4DM5htdaVtB2/c98oHtTZ98utfZqqqq6va8HLQdJWqj&#10;iKo8KEpLUUBm1KhtPxSPGdHbjShKS1FEZjI5aFsozqrLUJiWuJWoDQIyIwrIbCggsznKlbaF4qy6&#10;DEZpqRNHZDYUe02AAZkRRGkpCshsKPiaoNOjfhSlJSggsznKlbaForTEirsoIrM5D9L2QAGZTYM2&#10;Pwq+JmjU5taobV8UpiUoSktRRGbzqqjt63OjP/r7H72ZG73boK2qqqpuyyuDtiNEbb3S5kdRWooC&#10;MptOj+6LAjIjersRRWkJishseqWt9kJhWgKjtBQEZEYUkdlQRGbT6dGZMEpLnDggM6LgawIMyIwg&#10;SktRRGZDwdcEFHxN0OlRt06P+p0HaSkKyIwatflR8HXtJk+PLhSR2ZzHY1YUpiXWNylKS1CUlpg8&#10;PfrKqG3FbG9456Pbz7//c9vdNTXaudGqqqq6LUcL2pZGbX4UpaUoIrNp1LYfises6P02FKWlKCKz&#10;adRWe6AoLdHpUT+KyGwatc2DUVrqxAGZEQVfE2BAZgRRWoICMiMKvq7d5OnRRm1ujdrczoO0PVBA&#10;ZtSozY+ir2s3OWqjgMzmKFfaFgrTEhSlpShMS0yO2l4ZtP3Af/7E9quffWa797VeZ6uqqqpbdB60&#10;NWqrvVCUlqCAzKjTo/uheMyK3m9DUVqKIjKbRm21BwrTEo3a/Cgis6GAzIjirLoMRmmpEwdkNhR7&#10;TYEBmQ1EaSkKyIwo+rp2k6M2CsiMKEpLUURmQwGZEUVpqRV4UUhmch6k7YECMqNGbW4UfE3Q6VG3&#10;To/ui8K0xG1EbRSQ2dxcaVtzo+96bPuJf/qx7aGnn+vcaFVVVd0uCtqOErVRRFUeFKWlKCAzatS2&#10;H4rHjOjtRhSlpSgiM5kctC0UZ9VlKExL3ErUBgGZEQVkNhSQ2RzlSttCcVZdBqO01IkjMhuKvSbA&#10;gMwIorQUBWQ2FHxNMDVqO8qVtoWitAQFZDZHudK2UJSWWHEXRWQ250HaHiggs2nQ5kfB1wSN2tzO&#10;4zErCtMS65sUpaUoTEtQlJaiiMzmu35zhW2Pb7/w+Oc7N1pVVVW37xsFbQtFZCa90uZHUVqKAjKb&#10;To/uiwIyI3q7EUVpCYrIbP7DZQVJA1GYVZejMC2BUVoKAjIjishsKCKz6fToPBikpU4ckBlR8DUB&#10;BmRGEKWlKCKzoeBrAgq+Juj0qNvk6VEKyIwoSktQQGZEEVW5nMdeE0yeHl0oIjOZPD26vklRWoKi&#10;tMTU6dEVtP2F331ye8vnOjdaVVVV98GRg7alUZsfRWkpishsKCAzoigt0elR/mcwoSgtRRGZTaO2&#10;2gNFaYlOj/pRRGbTqG0ejNJSJw7IjCj4mgADMiOI0hIUkBlR8HXtJk+PNmpza9TmRlFaigIyI4qo&#10;yoWir2v3p5YVdx0ARWkJishsJkdtFKWlKExLjIva1nW2F/3H/+IT29uffW67+0KDtqqqqrpl3yxo&#10;Wygis2nU5kdRWoICMiMKyGwoSktRRJWieMyK3m9DUVqKIjKbyfOjFGfVZShMSzRq86OIzIYCMiOK&#10;s+oyGKWlThyQ2VDsNQUGZDYQpaUoIDOi6OvaTY7aKCAzoigtRRGZDQVkRhSlpVbgRSGZyXmQtgcK&#10;yIw6P+pGwdcER4naKEpLUURmc5SojaK0xPomRWkpCtMStxG1YUwmsGK2737P49svfeiL272vwg/O&#10;VVVVVXv7VkHbQhGZDUVU5UFRWooCMqMjzI9SlJaiiCpF8ZgRvd2IorQURWQmk4O2heKsugyFaYlb&#10;idogIDOigMyGAjKbo1xpWyjOqstglJY6cURmQ7HXBBiQGUGUlqKAzIaCrwmmRm1HudK2UJSWoIDM&#10;5ihX2haK0hIr7qKIzOY8SNsDBWQ2Ddr8zmOvKY4yP0pRWooiMpvzeMyKwrTE+iZFaSkK0xIUpaUo&#10;KHvQbuZGf+fJ7de+8GznRquqqur+eC1B20IRmUmvtPlRlJaigMzmCEHbQlFaavL8KL3diKK0BEVk&#10;Np0erT1QlJbCKC0FAZkRRWQ2FJHZdHp0HgzSUicOyIwo+JoAAzIjiNJSFJHZUPA1AQVfE3R61K3T&#10;o34UpSUoIDOiiKpcKPi6dkcJ2haK0lIUkZlMnh5d36QoLUFRWmLC9OiK2b7r3Y9tP/OvPrW9/bnn&#10;t4dfgB+cq6qqqvZ2LUHb0qjNj6K0FEVkNhSQGVGUlpgctC30fhuK0lIUkdl0erT2QFFaotOjfhSR&#10;2TRqmwejtNSJAzIjCr4mwIDMCKK0BAVkRhR8XbvJ06ON2twoIDOiKC1FAZkNRWkpCsiMKKIqF4q+&#10;rt1RpkcXitISFJHZTI7aKEpLUZiWuPaobQVt3/t3H99+5RNP9TpbVVVV3T+vNWhbKCKzadTmR1Fa&#10;ggIyIwrIbChKS1FElaJ4zIreb0NRWooiMpNOj9ZeKExLNGrzo4jMhgIyI4qz6jIYpaVOHJDZUOw1&#10;BQZkNhClpSggM6Lo69pNjtooIDOiKC1FEZnJ5OnRZQVeFJKZnAdpe6CAzKjzo24UfE1wlKiNorQU&#10;RWQ2R4naKEpLrG9SlJaiMC1xG1EbxWX33W++5Ef+4Ye2t37x2e3eVxu0VVVV1X3yeoK2hSIyG4qo&#10;yoOitBQFZEZHmB+lKC1FEVWK4jEjersRRWkpCslMJk+PLhRn1WUoTEvcStQGAZkRBWQ2FJDZHOVK&#10;20JxVl0Go7TUiSMyG4q9JsCAzAiitBQFZDYUfE0wNWo7ypW2haK0BEVkNpOjthV3UURmcx6k7YEC&#10;MpsGbX4UfE1wlPlRitJSFJHZnMdjVhSmJdY3KUpLUZiWoCgthZHZffTy3OjP/p+fWT8qbw9/BX5s&#10;rqqqqroNrzdoWygiM+mVNj+K0lIUkNkcIWhbKEpL7T0/SvGYFb3fiKK0BEVkNpOjNgqz6jIUpaUw&#10;SktBQGZEEZkNRWQ2nR6dB4O01IkDMiMKvibAgMwIorQURWQ2FHxNQMHXBJ0edTtK1EZRWooCMiOK&#10;0hIUkBlRRFUuFHxdu6MEbQtFaSmKyEwmT4+ub1KUlqAoLXGN06MraPvTj3xge/Onn+51tqqqqrq/&#10;rjFoWxq1+VGUlqKIzIYCMiOK0hJ7B20LxWNW9H4bitJSFJHZTJ4fpTirLkNRWqLTo34Ukdk0apsH&#10;o7TUiQMyIwq+JsCAzAaCtBQFZEYUfF27ydOjjdrcKCAzoigtRQGZDUVpKQrIjHqpzY+ir2t3lOnR&#10;haK0BEVkNpOjNorSUhSmJa4qavv63OiP/f5Ht7c91bnRqqqqus8uCdoWishsGrX5UZSWoIDMiAIy&#10;G4rSUhRRpSges6L321CUlqKIzGRy0LZQnFWXoTAt0ajNjyIyGwrIjCjOqstglJY6cUBmQ7HXFBiR&#10;2UCUlqKAzIiir2s3OWqjgMyIorQURWQmk6dHlxV4UUhmch6k7YECMpsGbX4UfE1wlKiNorQURWQ2&#10;R4naKEpLrG9SlJaiMC1xG1EbBme37GZu9F2Pbj/3bz+73f1y50arqqrqPrs0aFsoIrOhiKo8KEpL&#10;UUBmdIT5UYrSUhRRpSgeM6K3G1GUlqKQzGTy9OhCcVZdhsK0xK1EbRCQGVFAZkMBmc1RrrQtFGfV&#10;ZTBKS5w4IDOi2GsCDMiMIEpLUUBmQ8HXBFOjtqNcaVsoSktQRGYzOWpbcRdFZDbnQdoeKCKzoYiq&#10;XCj4muAo86MUpaUoIrM5j8esKExLrG9SlJaiMC1BUVqKorPbtIK2H/h/fHB786c6N1pVVVUPQBK0&#10;LRSRmfRKmx9FaSkKyGyOELQtFKWl9p4fpXjMit5vRFFagiIym8lRG4VZdRmK0lIYpaUgIDOiiMyG&#10;IjKbTo/Og1Fa6sQBmREFXxNgQGYEUVqKIjIbCr4moOBrgk6Puh0laqMoLUUBmRFFaQkKyIwooioX&#10;Cr6u3VGCtoWitBRFZCaTp0fXNylKS1CUljj89OjX50Z//H/+2PbQ089t915o0FZVVVX32bUHbUuj&#10;Nj+K0lIUkdlQQGZEUVpi76BtoXjMit5vQ1FaiiIym8nzoxRn1WUoSkt0etSPIjIbCsiMKM6qy2CU&#10;ljpxQGZEwdcEGJDZQJCWooDMiIKvazd5erRRmxsFZEYUpaUoILOhKC1FAZlR50f9KPq6dkeZHl0o&#10;SktQRGYzOWqjKC1FYVriyFHby3Ojv/DY57e7nRqtqqqqByEN2haKyGwatblRkJaigMyIAjIbitJS&#10;FFGlKB6zovfbUJSWoojMZHLQtlCcVZehMC3RqM2PIjKTTo/OhFFa6sQBmQ3FXlNgRGYDUVqKAjIj&#10;ir6u3eSojQIyI4rSUhSRmUyeHl1W4EUhmcl5kLYHCshsGrT5UfA1wVGiNorSUhSR2RwlaqMoLbG+&#10;SVFaisK0xG1EbRSg7W0FbX/2P39ie/Nnn9nufa3X2aqqquoB2CNoWygis6GQqjwoSktRQGZ0hPlR&#10;itJSFFGlKB4zorcbUZSWopDMZPL06EJxVl2GwrQEBmkpCMiMKCCzoYjMplHbTBilJU4ckBlR7DUB&#10;BmRGEKWlKCCzoeBrgqlR21GutC0UpSUoIrOZHLWtuIsiMpvzIG0PFJHZUERVLhR8TXCU+VGK0lIU&#10;kdmcx2NWFKYl1jcpSktRmJagKC1FEdpeVsy25kb/yj//xPbQM2tuFH5grqqqqrptk4K2Xmnzoygt&#10;RQGZzRGCtoWitNTe86MUj1nR+40oSktQRGYzOWqjMKsuQ1FaYvKVtoUiMhuKyGyOErVRmFWXwSgt&#10;deKAzIiCrwkwIDOCKC1BAZkRBV8TUPA1QadH3Y4StVGUlqKAzIiitAQFZEYUUZULBV/X7ihB20JR&#10;WooiMpPJ06PrmxSlJShKSxxtenQFbd/94vd/6UNf3O59FX5crqqqqrof9graForIbBq1+VGUlqKI&#10;zIYCMiOK0hJ7B20vo4DMiN5uQ1FaiiIym8nzoxRn1WUoTEt0etSPIjIbCsiMKM6qy2CUljpxQGZE&#10;wdcEGJDZQJSWooDMiIKvazd5erRRmxsFZEYUpaUoILOhKC1FAZlR50f9KPq6dkeZHl0oSktQRGYz&#10;dXp0oSgtRWFa4lBR228+tv2F331y+7UvPLvd+2rnRquqquoB2TNoWygis2nU5kZBWooCMiMKyGwo&#10;SktRRLUHCsiM6O02FKWlKCIzmRy0LRRn1WUoTEs0avOjiMyk06MzYZSWOnFAZkOx1xQYkdlAlJai&#10;gMyIoq9rNzlqo4DMiKK0FEVkJpOnR5cVeFFIZnIepO2BAjKbBm1+FHxN0OlRt6lR2/omRWkpCtMS&#10;txG1YZAWWNfZlp/6Fy/Njd79Cvy4XFVVVXU/7B20LRSR2VBIVR4UpaUoIDM6wvwoRWkpiqj2QAGZ&#10;Db3biKK0FIVkJpOnRxeKs+oyFKYlMEhLQUBmRAGZDUVkRhSQGVGcVZfBKC1x4oDMiGKvCTAgM4Io&#10;LUUBmQ0FXxNMjdqOcqVtoSgtQRGZzeSobcVdFJHZnAdpe6CIzIYiqnKh4OvadXqUQzKT83jMisK0&#10;xPomRWkpCtMSFKWlKEy71IrZvvfvPb79rQ9/cbv3AvywXFVVVXW/TA3aeqXNj6K0FAVkNkcI2haK&#10;0lK3MT9KAZkRvd2IorQERWQ2k6M2CrPqMhSlJSZfaVsoIrOhgMzohyAgs6Ewqy6DUVrqxAGZEQVf&#10;E2BAZgRRWoICMiMKviag4GuCTo+6HSVqoygtRQGZEUVpCQrIjCiiKheKvq7d5OnRhSIyk6NcaVso&#10;TEusb1KUlqAoLaGeHv3Nl/zI731oe+uXnuvcaFVVVT1YtxG0LRSR2TRq86MoLUEBmREFZEYUpSVu&#10;I2hbKCAzorfbUJSWoojMZvL8KMVZdRkK0xKdHvWjgMzmCEHbQnFWXQajtNSJAzIjCr4mwIDMBqK0&#10;FAVkRhR8XbvJ06ON2twoIDOiKC1FAZkNRWkpCsiMOj/qR9HXtZsctVFEZjN1enShKC1FYVrCGrW9&#10;PDf6M3/46e3tzz2/Pdy50aqqqnqQbitoWygis2nU5kZRWooCMiMKyGwoSktRRLUHCsiM6O02FKWl&#10;KCIzmRy0LRRn1WUoTEvcStQGAZkRBWRGFJHZUEBmRHFWXQajtNSJAzIbir2mwIjMBqK0FAVkRhR9&#10;XbvJURsFZEYUpaUoIjOZPD26rMCLQjKT8yBtDxSQ2TRo86Pga4KjzI9SlJaiiMxmatS2vklRWorC&#10;tMRtRG0Uqb0eN3Ojf/fx7Vc+/lSvs1VVVdWDd5tB20IRmQ2FVOVBUVqKAjKjI8yPUpSWoohqDxSQ&#10;2dC7jShKS1FIZjJ5enShOKsuQ2FaAqO0FARkRhSQ2VBAZkQBmRHFWXUZjNISJw7IjCj2mgADMiOI&#10;0lIUkNlQ8DXB1KjtKFfaForSEhSR2UyeHl1xF0VkNudB2h4oIrOhiKpcKPi6dkcJ2haK0lIUkdmc&#10;x2NWFKYl1jcpSktRmJagKC1Fodpr8vW50Tv//Ue2t37p2QZtVVVV9eA1aOuVtiOgKC1FAZnNEYK2&#10;haK01G3Mj1JAZkRvN6IoLUERmc3kqI3CrLoMRWmJydOjC0VkNhSQGR1hfpTCrLoMRmmpEwdkRhR8&#10;TYABmRFEaQkKyIwo+JqAgq8JOj3qNjlqo4DMiKK0BAVkRhRRlQtFX9du8vToQhGZyVGutC0UpiUo&#10;SEtRlJYwTY/ezI2++7Ht59/3ue3hL3dutKqqqgRuO2hbKCKzadTmR1FaggIyIwrIjChKS9xG0LZQ&#10;QGZEb7ehKC1FEZnN5PlRirPqMhSmJSZHbRSQGVFAZnOEoG2hOKsug1Fa6sQBmREFXxNgQGYDUVqK&#10;AjIjCr6uXadH/ShKS1FEZkMBmRFFaSkKyGwoSktRQGbU+VE/ir6u3eSojSIym06P7ovCtIQlaltB&#10;25955APbmz/1dK+zVVVVlcP9CNoWishsGrW5UZSWooDMiAIyG4rSUhRR7YECMht6txFFaSmKyEwm&#10;B20LxVl1GQrTErcStUFAZkQBmRFFZDYUkBlRnFWXwSgtdeKAzIZirykwIrOBKC1FAZkRRV/XrtOj&#10;fhSlpSgiMznKlbaForTUCrwoJDM5D9L2QAGZTYM2Pwq+JjjK/ChFaSmKyGwate2LwrTEbURtFK19&#10;Q2tu9MW/P/aPP7q99UvPNWirqqoqh/sVtC0UkdlQSFUeFKWlKCAzOsL8KEVpKYqo9kARmQ2924ii&#10;tBSFZCaTp0cXirPqMhSmJTBKS0FAZkQBmQ0FZEYUkBlRnFWXwSgtceKAzIhirwkwIDOCKC1FAZkN&#10;BV8TNGrzoygtQRGZzeTp0RV3UURmcx6k7YEiMhuKqMqFgq9rd5SgbaEoLUURmc15PGZFYVpifZOi&#10;tBSFaQmK0lKvCte+gXWd7Tvf/ej2849+fru7fjzu3GhVVVUZNGj7k3qlzY+itBQFZDZHCNoWitJS&#10;tzE/SgGZEb3diKK0BEVkNpOjNgqz6jIUpSUmT48uFJHZUEBmdIT5UQqz6jIYpaVOHJAZUfA1AQZk&#10;RhClJSggM6LgawIKviY4StRGUVqKIjKbyVEbBWRGFKUlKCAzooiqXCj6unaTp0cXishMjnKlbaEw&#10;LUFBWoqitMSDnB5dQdufOz2x/ernntnufa3X2aqqqkrifgZtC0VkNo3a/ChKS1BAZkQBmRFFaYnb&#10;CNoWCsiM6O02FKWlKCKzmTw/SnFWXYbCtMTkqI0CMiMKyGyOELQtFGfVZTBKS504ILOh2GsKDMhs&#10;IEpLUUBmRMHXtZt6pW2hgMyIorQURWQ2FJAZUZSWWoEXRWQm50HaHiggM+r8qB9FX9ductRGEZlN&#10;p0f3RWFa4kFEbStmW5OjP/m/fHx76JnntrsvNGirqqoqifsdtC0UkdlQRFUeFKWlKCAzooDMhqK0&#10;FEVUe6CAzIbebURRWooiMpPJQdtCcVZdhsK0xK1EbRCQGVFAZkQRmQ0FZEYUZ9VlMEpLnTgis6HY&#10;awqMyGwgSktRQGZE0de16/SoH0VpKYrITI5ypW2hKC2x4i6KyGzOg7Q9UEBm06DNj4KvCY4yP0pR&#10;WooiMptGbfuiMC1xG1EbhWwvW0Hbd7/3se0XP/D57W6nRquqqsrkQQRtC0VkJr3S5kdRWooCMqMj&#10;zI9SlJaiiGoPFJHZ0LuNKEpLUUhmMnl6dKE4qy5DYVoCo7QUBGRGFJDZUEBmRAGZDYVZdTmM0hIn&#10;DsiMKPaaAAMyI4jSUhSQ2VDwNUGjNj+K0hIUkdl0etSPorQURWQ2FFGVCwVf1+4oQdtCUVqKIjKb&#10;83jMisK0xPomRWkJitJSFKWlKGZbl9mWv/A7T25v+fyz272v9jpbVVVViTRo+8YatflRlJaigMzm&#10;CEHbQlFa6jbmRykgM6K3G1GUlqCIzGZy1EZhVl2GorTE5OnRhSIyGwrIjI4wP0phVl0Go7TUiQMy&#10;Iwq+JsCAzAiitAQFZEYUfE1AwdcER4naKEpLUURm06jNj6K0BAVkRhRRlQtFX9du8vToQhGZyVGu&#10;tC0UpiUoSktRlJa4X9OjL8+N/tS/+MT20LPP90JbVVVVuTyooG2hiMymUZsfRWkJCsiMKCAzoigt&#10;cRtB20IBmRG93YaitBRFZDaT50cpzqrLUJiWmBy1UUBmRAGZzRGCtoXirLoMRmmpEwdkNhR7TYEB&#10;mQ1EaSkKyIwo+Lp2U6+0LRSQGVGUlqKIzIYCMiOK0lIr8KKIzOQ8SNsDBWRGnR/1o+jr2h0laqMg&#10;LUURmU2nR/dFYVrifkRtL8+N/tKHvrjdfQF+RK6qqqp6kB5k0LZQRGZDEVV5UJSWooDMiAIyG4rS&#10;UhRR7YECMht6txFFaSmKyEwmB20LxVl1GQrTErcStUFAZkQBmRFFZDYUkBlRnFWXwSgtdeKIzIZi&#10;rykwIrOBKC1FAZkNBV8TdHrUj6K0FEVkJke50rZQlJZYcRdFZDbnQdoeKCCzadDmR8HXBEeZH6Uo&#10;LUURmU2jtn1RmJa4jajt3wVtX7/O9oP/zye3X/vCc50braqqKp8HHbQtFJGZ9EqbH0VpKQrIjI4w&#10;P0pRWooiqj1QRGZD7zaiKC1FIZlJp0drLxSmJTBKS0FAZkQBmQ0FZEYUkNlQmFWXwygtceKAzIhi&#10;rwkwIDOCKC1FEZkNBV8TNGrzoygtQRGZTadH/ShKS1FEZkMRVblQ8HXtjhK0LRSlpSgiszmPx6wo&#10;TEusb1KUlqAoLUVRWurl62zf9e7Htp/+V5/e3v7c89vDnRutqqoqmwZtr02jNj+K0lIUkNkcIWhb&#10;KEpL3cb8KAVkRvR2I4rSEhSR2XR6tPZAUVpi8vToQhGZDQVkRkeYH6Uwqy6DUdoeThyR2VDwNQEG&#10;ZEYQpSUoIDOi4GsCCr4mOErURlFaiiIym0ZtfhSlJSggM6KIqlwo+rp2R5keXShKS1FEZnKUK20L&#10;hWkJitJSFKUlbmt6dAVt3/v3Ht/e9Imnep2tqqqqnAxB20IRmU2jNj+K0hIUkBlRQGZEUVriNoK2&#10;hQIyI3q7DUVpKYrIbBq11R4oTEtMjtooIDOigMzmCEHbQnFWXQaDtD2cOCIzodhrCgzIbCBKS1FA&#10;ZkTB17WbeqVtoYDMiKK0FEVkNhSQGVGUllqBF0VkJudB2h4oIDPq/KgfRV/X7ihRGwVpKYrIbDo9&#10;ui8K0xK3ErX95uPbj/zeh7Zf++KzDdqqqqrKyRK0LRSR2VBEVR4UpaUoIDPq9Oi+KCCzoXcbUZSW&#10;oojMhmKvKSjOqstQmJa4lagNAjIjCsiMKCKzoYDMiOKsugwGaXs4cUhmQrHXFBiR2UCUlqKAzIaC&#10;rwk6PepHUVqKIjKTo1xpWyhKS6y4iyIym/MgbQ8UkNk0aPOj4GuCo8yPUpSWoojMplHbvihMS+wZ&#10;tX3ne170m49vP/OvOzdaVVVVYqagbaGIzKRX2vwoSktRQGYzeXqUIqo9UERmQ+82oigtRRGZSa+0&#10;1V4oTEtglJaCgMyIAjIbCsiMKCCzoTCrLodBWurEEZkNxV4TYEBmBFFaiiIyGwq+JmjU5kZBWooi&#10;MptOj/pRlJaiiMyGIqpyOY+9JjhK0LZQlJaiiMzmPB6zojAtsb5JUVqCorQUxWmXWEHb9/2nH9x+&#10;5ZNP9zpbVVVVeTVoe/0atflRlJaiiMyGAjIjitJStzE/SgGZEb3diKK0BEVkNo3aag8UpSU6PepH&#10;AZnREeZHKcyqy2CQtocTR2Q2FHxNgAGZEURpCQrIjCj4moCCrwkatbk1avOjKC1BAZkRRVTlch58&#10;TXCU6dGForQURWQmR7nStlCYlqAoLUVRWmKPK20rZlt/f/T3P7q97ennGrRVVVWVly1oWygis2nU&#10;5kdRWoICMiMKyIwoSkvcRtC2UEBmRG+3oSgtRRGZTaO22gOFaYlGbX4UkNkcIWhbKM6qy2CQtocT&#10;R2QmFHtNgQGZDURpKQrIjCj4unZTr7QtFJAZUZSWoojMhgIyI4rSUivwoojM5DxI2wMFZEadH/U7&#10;D74mOErURkFaiiIym06P7ovCtEQatb08N/pz//az28Nf7txoVVVViRmDtoUiMhuKqMqDorQUBWRG&#10;R5gfpSgtRRFQ96iLAAD/9ElEQVTVHiggs6F3G1GUlqKIzIZirykozqrLUJiWuJWoDQIyIwrIjCgi&#10;s6GAzIjirLoMBml7OHFIZkKx1xQYkdlAlJaigMyGgq8JOj3qR1FaiiIyk6NcaVsoSkusuIsiMpvz&#10;IG0PFJDZNGjzO4+9pjjK/ChFaSmKyGwate2LwrQEhWqv2Xse3/7Mf/bE9uZPd260qqqq5KxB20IR&#10;mUmvtPlRlJaigMzmCEHbQlFaiiKqPVBEZkPvNqIoLUURmUmvtNVeKExLYJSWgoDMiAIyGwrIjCgg&#10;s6Ewqy6HQVrqxBGZDcVeE2BAZgRRWooiMhsKviZo1OZGQVqKIjKbTo/6UZSWoojMhiKqcjmPvSY4&#10;StC2UJSWoojM5jwes6IwLbG+SVFagqK0xKVX2l6eG/3L/+RjL82NvtCgraqqqsQatGUatflRlJai&#10;iMyGAjIjitJStzE/SgGZEb3dhoK0FEVkNo3aag8UpSU6PepHAZnREeZHKcyqy2CQtocTR2Q2FHxN&#10;gAGZEURpCQrIjCj4moCCrwkatbk1avOjKC1BAZkRRVTlch58TXCU6dGForQEBWQ2R7nStlCYlqAo&#10;LUVhWuKSqG0Fbd/xm49tv/D457e7nRqtqqoqO3PQtlBEZtOozY+itAQFZEYUkBlRlJa4jaBtoYDM&#10;iN5uQ1FaiiIym0ZttQcK0xKN2vwoILM5QtC2UJxVl8EgbQ8njshMKPaaAgMyG4jSUhSQGVHwde2m&#10;XmlbKCAzoigtRRGZDQVkRhSlpVbgRRGZyXmQtgcKyIw6P+p3HnxNcJSojaK0FEVkNp0e3ReFaYnX&#10;HbW95/HtB05Pbr/6uWe3e1/rdbaqqqqSswdtC0VkNhRRlQdFaSkKyIyOMD9KUVqKIqo9UEBmQ+82&#10;oigtRRGZDcVeU1CcVZehMC1xK1EbBGRGFJAZUURmQwGZEcVZdRkM0vZw4pDMhGKvKTAis4EoLUUB&#10;mQ0FXxN0etSPorQURWQmR7nStlCUllhxF0VkNudB2h4oILNp0OZ3HntNcZT5UYrSUhSR2TRq2xeF&#10;aQkM18DN3OiLfvx/+fj20DPPb3c7N1pVVVV2RwjaForITHqlzY+itBQFZDZHCNoWitJSFFHtgSIy&#10;G3q3EUVpKYrITHqlrfZCYVoCo7QUBGRGFJDZUEBmRAGZDYVZdTkM0lInjshsKPaaAAMyI4jSUhSR&#10;2VDwNUGjNjcK0lIUkdl0etSPorQURWQ2FFGVyytDr0koIDOiKC1FEZnNeTxmRWFaYn2TorQERWmJ&#10;13qlbQVtf+q3Ht/+5hNf2O6+AD8YV1VVVdk0aNtPozY/itJSFJHZUEBmRFFa6jbmRykgM6K321CQ&#10;lqKIzKZRW+2BorREp0f9KCAzOsL8KIVZdRkM0vZw4ojMhoKvCTAgM4IoLUEBmREFXxNQ8DVBoza3&#10;Rm1uFKSlKCAzooiqXM5jrwmOcqVtoSgtQQGZzVGutC0UpiUoSktRmJb4llHbe17yg7/7oe2tX3qu&#10;c6NVVVV1DCto+4v/zecxIrOhiMymUZsfRWkJCsiMKCAzoigtcRtB20IBmRG93YaitBRFZDaN2moP&#10;FKYlGrX5UUBmc4SgbaE4qy6DQdoeThyRmVDsNQUGZDYQpaUoIDOi4OvaTb3StlBAZkRRWooiMhsK&#10;yIwoSkutwItCMpPzIG0PFJAZdX7U75Wx1xSdHnXr9Oi+KExLfLOobV1nW37qX3xye/uzz293vwI/&#10;GFdVVVXZHCloWygis6GIqjwoSktRQGZ0hPlRitJSFFHtgQIyG3q3EUVpKYrIbCj2moLirLoMhWmJ&#10;W4naICAzooDMiCIyGwrIjCjOqstgkLaHE4dkJhR7TYERmQ1EaSkKyGwo+Jqg06N+FKUlKCCzOcqV&#10;toWitMSKuygiszkP0vZAAZlNgza/V4ZekzRqc2vUti8K0xIUsy0rZvvev/fB7W99+IudG62qqqrj&#10;eDloa9S2n15p86MoLUUBmc0RgraForQURVR7oIjMht5tRFFaiiIyk15pq71QmJbAKC0FAZkRBWQ2&#10;FJAZUUBmQ2FWXQ6DtNSJIzIbir0mwIDMCKK0FEVkNhR8TdCozY2itBRFZDadHvWjKC1FEZkNRVTl&#10;ch57TUEBmRFFaSmKyGzO4zErCtMS65sUpSUoSkvglbb3vPT3R37vw9tbn3puu/fVzo1WVVXVQbwy&#10;aDtK1EYRmU2jNj+K0lIUkdlQQGZEUVrqNuZHKSAzorfbUJCWoojMplFb7YGitESnR/0oIDM6wvwo&#10;hVl1GQzS9nDiiMyGgq8JMCAzgigtQQGZEQVfE1DwNUGjNrdGbW4UpKUoIDOiiKpczmOvCY5ypW2h&#10;KC1BAZnNUa60LRSmJShKS1GYljiP2l6eG/1r/+bT29ufe357uHOjVVVVdRTnQVujtv00avOjKC1B&#10;AZkRBWRGFKUlbiNoWyggM6K321CUlqKIzKZRW+2BwrREozY/CshsjhC0LRRn1WUwSNvDiSMyE4q9&#10;psCAzAaitBQFZEYUfF27qVfaFgrIjChKS1FEZkMBmRFFaakVeFFIZnIepO2BAjKjzo+6vTL0mqTT&#10;o26dHt0XhWmJV0ZtK2b7nr/7ge1Nn3i619mqqqrqWI4atC0UkdlQRFUeFKWlKCAzOsL8KEVpKYqo&#10;9kABmQ2924iitBRFZDYUe01BcVZdhsK0xK1EbRCQGVFAZkQRmQ0FZEYUZ9VlMEjbw4lDMhOKvSbA&#10;gMwIorQUBWQ2FHxN0OlRP4rSEhSQ2RzlSttCUVpixV0UkdmcB2l7oIDMpkGb33nsNUWjNrdGbfui&#10;MC1xE7S95yX/4X/7ke1tX+rcaFVVVR1Mg7bb9WMQUZUHBWkpiseMpgZtC0VUKQrIbOjdRhSkpSgg&#10;s7mzYqShKMyqy1CUlsIoLQHxmBHFY0YUkOlAPGZEYVZdBmO0PZw4IjOh2GsCjMeMIEhLUUBmQ7HX&#10;FGOjNojHjChKS1BAZvT9EI8ZUZSWWGEXBWQ25zHaHiggs2nQ5vfKyGsaCshsKEhLUUBmdB6PGVGU&#10;lvqOF1GUlqAoLXFzpe09L11o++v/v8+uH4S3h7/SoK2qqqoOhIK2Rm37atTmRlFaigIymyMEbQsF&#10;aXugkCpFEZkNvduIorQEBWRGd1aQNBCFWXU5itISvdLmhgGZEQRkNhRm1eUwSEudOCKzoeBrAgzI&#10;jCBKS1FEZkOx1xQUfE1whKiNorQUBWRGR4jaKEqLPcIRmQ1FaQkKyJw4pCqPV0Zek9zEXQdwHqTt&#10;gQIymxV3UURmcx6k7YGitARFabH3PL5939//4PamTz/T62xVVVV1PN8oaFsoILOhgMyoUZsbRWkp&#10;ish0ICAzoiAt9aMvopAqQQGZEb3dhqK0FAVkRndWkDQQhVl1GYrSUlOjNgrIjDAgE/ohiMhsKMyq&#10;y2CQtocTR2Q2FHxNgAGZEURpCQrIjCj2mmDqlbaFIjIbitJSFJAZUURmg1Fa6hGOyEwoSktxQOZE&#10;IVV5nMdeU9zEXQdwHqSlKCAzWnEXRWQ250Fa6ghX2lbQ9qP/+KPb257q3GhVVVUd0DcL2haKyGwo&#10;IDOikKo8KEpLYEBmBAGZDQVpqdsI2hYKyIzo7TYUpaUoIDOi4GsCirPqMhSlpRq1uVFAZnOEoG2h&#10;OKsug0HaHk4ckZlQ7DUFBmQ2EKWlKCAzouBrgk6PulGUlqKAzGbq9OiyAi8KyUzOg7Q9UDxm9H0v&#10;opCqHM5Dr0luAi+58yBtDxSQGa3AiyIyk/MgbQ/mqO2N73l8e8NvPrb9/KOf2+5+5cudG62qqqrj&#10;uYagbaGAzKZX2twoSkthQCZ0hPlRitL2QCFVigIyG3q3EUVpKQrIbO6sIGkoirPqMhSlpTBKS0BA&#10;ZkQBmQ0FZEoQkBlRnFWXwSBtDycOyUwo9poAAzIjiNJSFJDZUOw1BQVfE0yN2iggM5oata24iyIy&#10;m/MgbQ8UkNk0aPM7D70moYjMhqK0FAVkRhSR2VCUlrJGbSto+/7Tk9uvfv7ZXmerqqqqY/pWQdtC&#10;AZkRRWQ2jdrcKEpLUUBmc4SgbaEgbQ8UUqUoIrOhdxtRlJaggMzozgqSBqIwqy5HUVpi6pW2hSIy&#10;GwzIjCAgs6Ewqy6HQVrqxBGZDQVfE2BAZgRRWooiMhuKvSaYPD16hKiNorQUBWRGR4jaKEqLPfLq&#10;gMyIorQEBWRWFFKVx3noNcVN3HUA50HaHiggs1lxF0VkNudB2h4oSktQoPa6vefx7Sf+2ce3h555&#10;frv7QoO2qqqqOqDXErQtFJDZUEBm1KjNjaK0FEVkOhCQGVGQlrqN+VEKyIzo7TYUpaUoIDO6s4Kk&#10;gSjMqstQlJbq9KgbBmRCR5gfpTCrLoNB2h5OHJHZUPA1AQZkRhClJSggM6Lga4LJURtFZDYUpaUo&#10;IDOiiMwGo7TUI68OyGwoSktRPGZFIVV5nMdeU9zEXQdwHqSlKCAzWnEXRWQ250Faynal7eW50b/x&#10;+Etzo3e/3KCtqqqqDuiagraFAjIjCqnKg6K0BAZkRhCQ2VCQlrqNoG2hgMyI3m5DUVqKAjIjCr4m&#10;oDirLkNRWqpRmxsFZDZHCNoWirPqMhik7eHEEZkJxV5TYEBmA1FaigIyIwq+JpgatU2dHl0oILOZ&#10;Oj26rMCLQjKT8yBtDxSPGXV+1O089JrkJvCSOw/S9kABmREFZDYUpaVMUdvN3Oh/8eT2ls6NVlVV&#10;1ZG91qBtoYDMiAIym15pc6MoLYUBmdAR5kcpStsDhVQpCshs6N1GFKWlKCCzubOCpKEozqrLUJSW&#10;wigtAQGZEQVkNhSQKUFAZkRxVl0Gg7Q9nDgkM6HYawIMyIwgSktRQGZDsdcUFHxNMDVqo4DMaGrU&#10;tuIuishszoO0PVBAZtOgze889JqEIjIbitJSFJDZrLiLIjKb8yBtD4qo7T0v/f0r/+JT29uf7dxo&#10;VVVVHdjrCdoWCsiMKCKzadTmRlFaigIymyMEbQsFaanJl9ro3UYUpSUoIDO6s4KkgSjMqstRlJaY&#10;eqVtoYjMBgMyIwjIbCjMqstgjLaHE0dkNhR8TYABmRFEaSmKyGwo9ppg8vToEaI2itJSFJAZHSFq&#10;oygt9sirAzIjitISFJBZUUhVHueh1xQ3cdcBnAdpe6CIzGbFXRSR2ZwHaXugKC3xqmDtW1jX2b7z&#10;tx7ffulDX9zuvrDmRuHH4aqqqqojeL1B20IBmQ0FZEaN2twoSktRRKYDAZkRRWmJTo/y+00oSktR&#10;QGZ0ZwVJA1GYVZehKC3V6VE3DMiEjjA/SnFWXQ6jtNSJIzIbCr4mwIDMCKK0BAVkRhR8TTA5aqOI&#10;zIaitBQFZEaN2rwoSktRPGZFIVV5nMdeU9zEXQdwHqSlKCAzWnEXRWQ250Fa6kFfaVtB25//nQ9t&#10;b/3is9u9r/U6W1VVVR3YtQZtCwVkRhRSlQdFaQkMyIwgILOhKG0PFFKlKCAzorfbUJSWooDMiIKv&#10;CSjOqstQlJZq1OZGAZnNEYK2hcKsuhxGaakTR2QmFHtNgQGZDURpKQrIjCj4mmBq1DZ1enShgMxm&#10;6vTosgIvCslMzoO0PVA8ZtT5Ubfz0GuSm8BL7jxI2wMFZEYUkNlQlJZ6YFHbe176+1f/5ae3tz/3&#10;/PbwVxq0VVVV1YFdErQtFJAZUUBm0yttbhSlpTAgEzrC/CgFaXugkCpFAZkNvduIorQUBWQ2d1aQ&#10;NBTFWXUZitJSGKUlICAzooDMhgIyJQjIjCjMqsthlJY6cUhmQrHXBBiQGUGUlqKAzIZiryko+Jpg&#10;atRGAZkTR2Q2FKUlVtxFEZnNeZC2BwrIbBq0+Z2HXpNQRGZDUVqKAjKbFXdRRGZzHqTt4UFEbes6&#10;23f/9ge2N33y6e3eVxuzVVVV1cFdGrQtFJAZUURm06jNjaK0FAVkNkcI2hYK0lKT50fp3UYUpSUo&#10;IDO6s4KkgSjMqstQkJaaeqVtoYjMBgMyIwjIbCjKqsthkJY6cURmQ8HXBBiQGUGUlqKIzIZirwkm&#10;T48eIWqjKC3FAZlPp0fdKEpLUEBmRSFVeZyHXlPcxF0HcB6k7YEiMpsVd1FEZnMepO2BorQERWyv&#10;tIK2H/pHH97e+qXnGrRVVVXV8SVB20IBmQ0FZEaN2twoSktRRKYDAZkRRWmJyUHbQm+3oSgtRQGZ&#10;EQVfE1CcVZehKC3V6VE3DMiEjjA/SmFWXQ6jtNSJIzIbCr4mwIDMCKK0BAVkRhR8TTA5aqOIzIai&#10;tBQFZDaTp0ePELVRlJaieMyKQqryOI+9priJuw7gPEhLUUBmtOIuishszoO01P280rZituVn/s3X&#10;50ZfaNBWVVVVBzchaFsoIDOikKo8KEpLYEBmBAGZDUVpe6CQKkUBmRG93YaitBQFZDZ3VpA0FMVZ&#10;dRmK0lKN2twoILM5QtC2UJhVl8MoLXXiiMyEYq8pMCCzgSgtRQGZEQVfE0yN2qZOjy4UkflwRGaD&#10;UVpoBV4UkpmcB2l7oHjMqPOjbq+MvKa5CbzkzoO0PVBAZkQBmQ1Faan7FbWtmO17/9MPbm/61FO9&#10;zlZVVVXXIQ3aFgrIjCggs+mVNjeK0lIYkAkdYX6UgrQ9UEiVooDMht5tRFFaiiIymzsrSBqK4qy6&#10;DEVpKYzSEhCQGVFAZkMBmRIEZEYUZtXlMEpLnTgkM6HYawIMyIwgSktRQGZDsdcUFHxNMDVq44DM&#10;iCMyG4rSEivuoojM5jxI2wMFZDYN2vzOQ69JKCKzoSgtRQGZzYq7KCKzOQ/S9nBforb3PL796O9/&#10;dHvo6c6NVlVV1ZXYI2hbKCAzoojMplGbG0VpKQrIbI4QtC0UpKVuY36UAjIjersRRWkJCsiM7qwg&#10;aSAKs+oyFKSlpl5pWygis8GAzAgCMhuKsupyGKSlThyR2VDwNQEGZEYQpaUoIrOh2GuCydOjR4ja&#10;KEpLcUDmc4T5UYrSYo+8OiAzoigtQQGZFYVU5XEeek1xE3cdwHmQtgeKyGxW3EURmc15kLYHitIS&#10;r4zZXp4b/fn3fe6lH3+/0qCtqqqqrsBeQdtCAZkNBWRGjdrcKEpLUUSmAwGZFYVpl7qNoG2hgMyI&#10;3m5DUVqKAjIjCr4moDirLkNRWqrTo24YkAkdYX6Uwqy6HEZpqRNHZDYUfE2AAZkNBGkpCsiMKPia&#10;YHLURhGZDUVpKQrIbI4QtC0YpaUeeXVAZkNRWoriMaNeavN7Zeg1yU3cdQDnQVqKAjKjFXdRRGZz&#10;HqSlbvNK24rZ/vR/9sHtzZ95utfZqqqq6npMC9oWCsiMKKQqD4rSEhiQGUE8ZkRhWopCqhQFZEb0&#10;dhuK0lIUkNncWUHSUBRn1WUoSks1anOjgMzmCEHbQmFWXQ6jtNSJIzITir2mwIjMBqK0FAVkRhR8&#10;TTA1aps6PbpQRObDEZkNRmmhFXhRSGZyHqTtgQIymwZtfueh1yQ3gZfceZC2BwrIjCggs6EoLXUb&#10;UdsbV9T2nse3v/RPPra9bc2NvtCgraqqqq7EnkHbQgGZEQVkNr3S5kZRWgoDMqHJ86MUUqUoILOh&#10;dxtRlJaiiMzmzgqShqI4qy5DUVoKo7QEBGRGFJDZUECmBAGZEYVZdTmM0hInjshsKPaaAAMyI4jS&#10;UhSQ2VDsNQUFXxNMjdo4IDPiiMyGorTEirsoIrM5D9L2QBGZEYVU5XEeek1CEZkNRWkpCshsVtxF&#10;EZnNeZC2h72jtje898W/v/nY9guPf367+5X142+DtqqqqroSewdtCwVkRhSR2TRqc6MoLUUBmc1R&#10;graForTEbcyPUkBmRG83oigtQQGZ0Z0VJA1EYVZdhoK01NQrbQtFZDYYkAl1enQejNJSJ47IbCj4&#10;mgADMiOI0lIUkdlQ7DXB5OnRI0RtFKWlOCDzOcL8KEVpsUdeHZAZUZSWoHjMikKq8qDYa4KbuOsA&#10;zoO0PVBEZrPiLorIbM6DtD1QmHapFbT9mdOT269+7tnOjVZVVdV1WUHbX4IoLUUBmQ0FZEaN2two&#10;SktRRKYD8ZgVhWmXuo2gbaGAzIjebkNRWooCMiMKviagOKsuQ1FaqtOjbhSQ2XR6dCaM0lInjshs&#10;KPiaAAMyGwjSUhSQGVHwNcHkqI0iMhuK0lIUkNkcIWhbMEpLPfIn4zEjitJSFI8ZdX7Uj4KvCW7i&#10;rgM4D9JSFJAZrbiLIjKb8yAttduVtnWd7cW/f/mffWJ76Jnnt7udG62qqqprsoK2vwxBWooCMiMK&#10;yIwopCoHCtJSGJAZQTxmRGFaikKqFAVkRvR2G4rSUhSQ2dxZQdJQFGfVZShKS2GUloKIzIYCMiOK&#10;yHQgIDOiMKsuh1Fa6sQRmQnFXlNgRGYDUVqKAjIjCr4mmBq1TZ0eXSgi8+GIzAajtNAKvCgkMzkP&#10;0vZAAZlNgzY/ir2muAm85M6DtD1QQGZEAZkNRWmpPaK2dZ3tO178d/iLT3zhZm70Lv0QXFVVVXVU&#10;LwdtU6+0LRSQ2fRKmxtFaSkMyISOMj9KUVqKQqoUBWQ29G4jitJSFJHZ3FlB0lAUZ9VlKEpLdHrU&#10;DQMyIwjIjCjMqsthlJY4cURmQ7HXBBiQGUGUlqKAzIZiryko+JpgatTGAZkRR2Q2FKUlVtxFEZnN&#10;eZC2B4rIjCikKg+KvaagiMyGorQUBWQ2K+6iiMzmPEjbQxq1raDtz//uh7a3fum5zo1WVVXV9Xk5&#10;aJsctVFAZtSozY2itBQFZDZHCdoWitIStzE/SgGZEb3diKK0BAVkRndWkDQQhVl1GYrSUo3a3DAg&#10;EzrC/ChFWXU5jNJSJ47IbCj4mgADMiOI0hIUkBlR7DXB5OnRI0RtFKWlOCDzOcL8KEVpsUdeHZAZ&#10;UZSWoHjMikKq8qDYa4KbuOsAzoO0PVBEZrPiLorIbM6DtD1QqPaafH1u9K/8i09ub3/muc6NVlVV&#10;1fV5ZdDWqM2vUZsbRWkpish0IB6zojDtUrcRtC0UkBnR220oSktRQGZEwdcEFGfVZShKS02N2igg&#10;M6KAzOYIQdtCYVZdDqO01IkjMhsKvibAgMwGorQUBWRGFHxNMDlqo4jMhqK0FAVkNkcI2haM0lKP&#10;vDogs6EoLUXxmFHnR/0o+JrgJu46gPMgLUUBmdGKuygiMzmP0fZw6ZW2dZ3tO//uB7a/+eEvdW60&#10;qqqqrtN50LZQlJaggMyIAjIjCqnKgYK0FAZkRhCPGVGYlqKQKkUBmRG93YaitBQFZDZ3VpA0FMVZ&#10;dRmK0lIYpaUgIrOhgMyIIjKds3jMisKsuhxGaakTR2QmFHtNgRGZDURpKQrIjCj4mmBq1DZ1enSh&#10;iMyHIzIbjNJCK/CikMzkPEjbAwVkNg3a/Cj2moICMhuK0lIUkBlRRGZDUVrqkqhtBW0/+F9/uHOj&#10;VVVVdb0oaJt6pW2hgMymV9rcKEpLYUAmdJT5UYrSUhRSpSggs6F3G1GUlqKIzObOCpKGojirLkNR&#10;WqLTo24YkBlBQGZEYVZdDqO0xIkjMhuKvSbAgMwIorQUBWQ2FHtNQcHXBFOjNg7IjDgis6EoLbHi&#10;LorIbM6DtD1QRGZEIVV5UOw1wU3cdQDnQdoeKCCzWXEXRWQ250HaHl5P1LZitjU5+jP/5tPbw889&#10;vz3cudGqqqq6RhS0TY7aKCAzatTmRlFaigIym6MEbQtFaYnbmB+lgMyI3m5EUVqCAjKjOytIGojC&#10;rLoMRWmpRm1uGJAJHWF+lKKsuhxGaakTR2Q2FHxNgAGZEURpCQrIjCj2mmDy9OgRojaK0lIckPkc&#10;YX6UorTYI68OyIwoSktQPGZFIVV5UPA1wU3cdQDnQdoeKCKzWXEXRWQ250HaHiheIyto+65HPrj9&#10;yief2u41Zquqqqpr9Y2CtqVRm1ujNjeK0hIUkClBPGZFYdqlbiNoWyggM6K321CUlqKAzIiCrwko&#10;zqrLUJSWmhq1UUBmRAGZzRGCtoXCrLocRmmpE0dkNhR8TYABmQ1EaSkKyIwo+JpgctRGEZkNRWkp&#10;CshsjhC0LRilpR55dUBmQ1FaiuIxo86P+lHwNcFN3HUA50FaigIyoxV3UURmch6j7eG1XmlbQdsP&#10;/bcf7dxoVVVVXbdvFrQtFKUlKCAzooDMiEKqcqAoLYUBmRHEY0YUpqUopEpRQGZEb7ehKC1FAZnN&#10;nRUkDUVxVl2GorQURmkJCMiMKCAzoohMBwIyIwqz6nIYpaVOHJGZUOw1BUZkNhClpSggM6Lga4Kp&#10;UdvU6dGFIjIfjshsMEoLrcCLQjKT8yBtDxSQ2TRo86PYawoKyGwoSktRQGZEEZkNRWmpbxW1rZht&#10;+dk/+uz28PNf3h7+SoO2qqqqulLfKmibeqVtoYDMplfa3ChKS2FAJnSU+VGK0lIUUqUoILOhdxtR&#10;lJaiiMzmzgqShqI4qy5DUVqi06NuGJAZQUBmRGFWXQ6jtMSJIzIbir0mwIDMCKK0FAVkNhR7TUHB&#10;1wRTozYOyIw4IjOhIC214i6KyGzOg7Q9UERmRCFVeVDsNcFN3HUA50HaHiggs1lxF0VkNudB2h4o&#10;ZHvZitm+5+8/sb35M0/3OltVVVVdt28VtC2dHnVr1OZGUVqKAjKbowRtC0VpiduYH6WAzIjebkRR&#10;WoICMqM7K0gaiMKsugxFaalGbW4YkAkdYX6Uoqy6HEZpqRNHZDYUfE2AAZkRRGkJCsiMKPaaoNOj&#10;bhSlpTgg8znC/ChFabFHXh2QGVGUlqB4zIpCqvKg4GuCm7jrAM6DtD1QRGaz4i6KyGzOg7TUN73S&#10;9t4PbP/R739se9vTz233XmjQVlVVVVfstQRtS6M2t0ZtbhSlJSggU4J4zIrCtEvdRtC2UEBmRG+3&#10;oSgtRQGZEQVfE1CcVZehKC01NWqjgMyIAjKbIwRtC4VZdTmM0lInjshsKPiaAAMyG4jSUhSQGVHw&#10;NUGnR90oSktRQGZzhKBtwSgt9cirAzIbitJSFI8ZdX7Uj4KvCW7irgM4D9JSFJAZrcCLIjKT8yBt&#10;DxS13cyNvufx7efe9zn+0beqqqrqmrzWoG2hKC1BAZkRBWRGFFKVA0VpKQzIjCAeM6IwLUUhVYoC&#10;Mht6txFFaSkKyGzurCBpKIqz6jIUpaUwSktAQGZEAZkRRWQ6EJAZUZhVl8MoLXXiiMyEYq8pMCKz&#10;gSgtRQGZEQVfEzRqc6MoLUURmQ9HZDYYpYVW4EUhmcl5kLYHCshsGrT5nYdek1BAZkNRWooCMiOK&#10;yGwoSkudR20raPvT/+DJ7c2feWa72+tsVVVVde1eT9A29UrbQgGZTa+0uVGUlsKATOgo86MUpaUo&#10;pEpRRGZD7zaiKC1FEZnNnRUkDUVxVl2GorREp0fdMCAzgoDMiMKsuhxGaYkTR2Q2FHtNgAGZEURp&#10;KQrIbCj2moKCrwmmRm0ckBlxRGZCQVpqxV0UkdmcB2l7oIjMiEKq8qDYa4KbuOsAzoO0PVBAZrPi&#10;LorIbM6DtD38u6DtvS968d/Fj/+vn9geevb5Bm1VVVV1/V5P0LZ0etStUZsbRWkpCshsjhK0LRSl&#10;JW5jfpQCMiN6uxFFaQkKyIzurCBpIAqz6jIUpaUatblhQCZ0hPlRirLqchilpU4ckdlQ8DUBBmRG&#10;EKUlKCAzothrgqlX2hYKyGwoSktxQOZzhPlRitJij7w6IDOiKC1B8ZgVhVTlQcHXBDdx1wGcB2l7&#10;oIjMZsVdFJHZnAdpqZevtK3rbN/+nse3X3j889vdr3x5u0s/+lZVVVVdk9cbtC2N2twopCoPitIS&#10;FJApQTxmRWHapW4jaFsoIDOit9tQlJaigMyIgq8JKM6qy1CUlpoatVFAZkQBmc0RgraFwqy6HEZp&#10;qRNHZCYUe02BAZkNRGkpCsiMKPiaoNOjbhSlpSggszlC0LZglBZagRdFZCbnQdoeKB4z6vyo33ns&#10;NcVN3HUA50FaigIyoxV4UURmch6k7WFFbSto+/7/4sntLV94drv31V5nq6qqqgEuCdoWitISFJAZ&#10;UUBm0yttbhSlpTAgM4J4zIjCtBSFVCkKyGzo3UYUpaUoILO5s4KkoSjOqstQlJbCKC0BAZkRBWRG&#10;FJHpQEBmRGFWXQ6jtNSJQzITir2mwIjMBqK0FAVkRhR8TdCozY2itBRFZD4ckdlQlJZYcRdFZDbn&#10;QdoeKCCzadDmR7HXFBSQ2VCUlqKAzIgiMhuK0hLf+d6Xoraf+t8+ub29c6NVVVU1xaVB29QrbQtF&#10;ZDaN2twoSkthQCZ0lPlRitJSFFKlKCKzoXcbUZSWoojM5s4KkoaiOKsuQ1FaotOjbhiQGUFAZkNR&#10;VmUwSkucOCKzodhrAgzIjCBKS1FAZkOx1xQUfE0wNWrjgMyIIzITitJij7w6IDOiKC1FEZkRhVTl&#10;QbHXBDdx1wGcB2l7oIDM5ibwOoDzKC2xgrbv/rsf2H7pw1/s3GhVVVXNcWnQtnR61K1RmxtFaSkK&#10;yGyOErQtFKUlbmN+lAIyI3q7EUVpCQrIjO6sIGkgCrPqMhSlpRq1uWFAJnSE+VGKsupyGKWlThyR&#10;2VDwNQEGZEYQpSUoIDOi2GuCqVfaFgrIbChKS3FA5nOE+VGM0lKPvDogM6IoLUHxmBWFVOVBwdcE&#10;N3HXAZwHaXugiMzmJvI6gPMw7VIraPvB3/3Q9tYvPde50aqqqpojCdqWRm1uFFKVB0VpCQrIlCAe&#10;s6Iw7VK3EbQtFJAZ0dttKEpLUUBmRMHXBBRn1WUoSktNjdooIDOigMzmCEHbQmFWXQ6jtNSJIzIT&#10;ir2mwIDMBqK0FAVkRhR8TdDpUTeK0lIUkNkcIWhbMEoLrcCLIjKT8yBtDxSPGXV+1I+Crwlu4i65&#10;8xhtDxSQGd2EXnLnYdpF3vuS//j/+NT20LPPbw93brSqqqqmSIO2haK0BAVkRhSQ2fRKmxtFaSkM&#10;yIwgHjOiMC1FIVWKAjIbercRRWkpCshs7qwgaSiKs+oyFKWlMEpLQEBmRAGZEUVkOhCQGVGYVZfD&#10;KC114pDMhGKvKTAis4EoLUUBmQ3FXlM0anOjKC1FEZkPR2Q2FKUlVtxFEZnNeZC2BwrIbBq0+VHs&#10;NQVFZDYUpaUoIDOiiMwGI7XXYV1n+95HPrj98sef2u42ZquqqqpJ9gjapl5pWygis2nU5kZRWgoD&#10;MqGjzI9SlJaikCpFEZkNvduIorQURWQ2d1aQNBCFWXU5itISnR51w4DMCAIyG4qyKoNRWuLEEZkN&#10;xV4TYEBmBFFaiiIyG4q9pqDga4KpURsHZEYckZlQlBZ75NUBmRFFaSmKyIwopCoPir0muIm7DuA8&#10;SNsDBWQ2N8HXAZxHaq/HCtp+5B99ZHvbU50braqqqmH2CNqWTo+6NWpzoygtRQGZzVGCtoWitMRt&#10;zI9SQGZEbzeiKC1BAZnRnRUkDURhVl2GorRUozY3DMiEjjA/SlFWXQ6jtNSJIzIbCr4mwIDMCKK0&#10;BAVkRhR7TTD1SttCAZkNRWkpDsh8jjA/ilFa6pFXB2RGFKUlKB6zopCqPCj4muAm7jqA8yBtDxSR&#10;2dxEXwdwHqq9FitmW/7aH356e/tznRutqqqqYfYK2pZGbW4UUpUHRWkJCsiUIB6zojDtUrcRtC0U&#10;kBnR220oSktRQGZEwdcEFGfVZShKS02N2iggM6KAzOYIQdtCYVZdDqO01IkjMhOKvabAgMwGorQU&#10;BWRGFHxN0OlRN4rSUhSQ2RwhaFswSgutwIsiMpPzIG0PFI8ZdX7Uj4KvCW7iLrnzGG0PFJAZ3cRf&#10;cuex2muxYrbv+/tPbG/61NPbvcZsVVVVNc2eQdtCUVqCAjIjCshseqXNjaK0FAZkQp0e3RcFZDb0&#10;biOK0lIUkNncWUHSUBRn1WUoSkthlJaAgMyIAjIjish0ICAzojCrLodRWurEIZkJxV5TYERmA1Fa&#10;igIyG4q9pmjU5kZRWooiMh+OyGwoSkusuIsiMpvzIG0PFJDZNGjzo9hrCorIbChKS1FAZkQRmQ1F&#10;a9/Kj/6/P7a97ZnnGrRVVVXVPHsHbVOvtC0Ukdk0anOjKC1FAZnN5OnRhUKqFEVkNvRuI4rSUhSR&#10;2dxZQdJAFGbV5ShKS3R61A0DMiMIyGwoyqoMRmmJE0dkNhR7TYABmRFEaSmKyGwo9pqCgq8JjhC1&#10;UZCW4oDMiCMyE4rSYo+8OiAzoigtRRGZEYVU5UGx1wQ3cdcBnAdpe6CAzGbFXxSR2ZwHa9/Izdzo&#10;i39//n2f4x94q6qqqq7d3kHb0ulRt0ZtbhSlpSgi04F4zIqitMRtzI9SQGZEbzeiKC1BAZnRnRUk&#10;DURhVl2GorRUp0fdMCATOsL8KEVZdTmM0lInjshsKPiaAAMyI4jSEhSQGVHsNcHUK20LRWQ2FKWl&#10;OCDzOcL8KEZpqUdeHZAZUZSWoHjMikKq8qDga4KbuOsAzoO0PVBEZnMTgh3AebxGXp4bffNnnt7u&#10;fbXX2aqqqmqg2wjalkZtbhRSlQdFaQkMyIwgHrOiMO1StxG0LRSQGdHbbShKS1FAZkTB1wQUZ9Vl&#10;KEpLNWpzo4DM5ghB20JhVl0Oo7TUiSMyE4q9psCAzAaitBQFZEYUfE3Q6VE3itJSFJDZHCFoWzBK&#10;C63AiyIyk/MgbQ8Ujxl1ftSPgq8JbuIuufMYbQ8UkBndxGBy5/Ea+VMv+rH/8WPb257u3GhVVVUN&#10;tYK2v/TfcpSWoigtQQGZEQVkNr3S5kZRWgoDMqGjzI9SmJaikCpFAZkNvduIorQUBWQ2d1aQNBTF&#10;WXUZitJSGKUlICAzooDMiCIyHQjIjCjMqsthlJY6cUhmQrHXFBiR2UCUlqKAzIZirykatblRlJai&#10;iMyHIzIbitISK+6iiMzmPEjbAwVkNg3a/Cj2moIiMhuK0lIUkBlRRGZDEdvLvvM9L3rv49svfODz&#10;292vwI+7VVVVVRPcZtA29UrbQhGZTaM2N4rSUhSQ2RwlaFsoSktRSJWiiMyG3m1EUVqKIjKbOytI&#10;GojCrLocRWmJqVfaFgrIbDAgM4KAzIairMpglJY4cURmQ7HXBBiQGUGUlqKIzIZiryko+JrgCFEb&#10;BWkpDsiMOCIzoSgt9sirAzIjitJSFJEZUUhVHhR7TXATdx3AeZC2BwrIbG6isAM4D9letuZGv/8f&#10;PLm95fPPdm60qqqq5no5aGvUti8KyIwatblRlJaiiEwH4jEritIStzE/SgGZEb3dhoK0FAVkRndW&#10;kDQQhVl1GYrSUp0edcOATOgI86MUZdXlMEpLnTgis6HgawIMyIwgSktQQGZEsdcEU6+0LRSR2VCU&#10;luKAzOcI86MYpaUeeXVAZkRRWoLiMSsKqcqDgq8JbuKuAzgP0lIUkBndhGEHcB6zfdd7X/r74//s&#10;E9tDzzy/3e3caFVVVU31yqCtUdu+KCAzopCqPChKS2BAZgTxmBWFaZe6jaBtoYDMiN5uQ1FaigIy&#10;Iwq+JqA4qy5DUVqqUZsbBWQ2RwjaFgqz6nIYpaVOHJGZUOw1BQZkNhClpSggM6Lga4JOj7pRlJai&#10;gMzmCEHbglFaaAVeFJGZnAdpe6B4zKjzo34UfE1wE3jJnQdpe6CAzGiFYRSRmfyJmG39d+/9wIv/&#10;jj+w/eITX7iZG71LP+5WVVVVTXAetN1W1EZRWoICMiMKyGx6pc2NorQUBmRCR5kfpTAtMTlqo3cb&#10;UZSWooDM5s4KkoaiOKsuQ1FaCqO0BARkRhSQGVFEZtOobSaM0lInDslMKPaaAiMyG4jSUhSQ2VDs&#10;NUWjNjeK0lIUkdlMjdpW3EURmc15kLYHCshsGrT5Uew1BUVkNhSlpSggM6KIzOY8aPsLv/uh7a1P&#10;Pde50aqqqprtfgVtU6+0LRSR2TRqc6MoLUUBmc1RgraFwrREozY/itJSFJHZ3FlB0kAUZtXlKEpL&#10;TL3StlBAZkMBmVGnR2fCKC1x4ojMhmKvCTAgM4IoLUURmQ3FXlNQ8DXBEaI2CtJSFJAZTZ0eXXEX&#10;RWQ250HaHigis2nU5kex1wQ3cdcBnAdpe6CAzOYmEjuAm6Dt63OjP/W/fXJ76NnnOjdaVVVVs1HQ&#10;1qhtXxSQGTVqc6MoLUURmU2jtn1RQGZEb7ehIC1FAZnRnRUkDURhVl2GorRUp0fdKCAzatQ2D0Zp&#10;qRNHZDYUfE2AAZkRRGkJCsiMKPaaYOqVtoUiMhuK0lIUkBk1avM6j9H2QAGZUaM2Pwq+JriJuw7g&#10;PEhLUUBmdJSo7WZu9MX3/tKHv/jS3OiL8Mfdqqqqqgm+UdC2UJSWoigtRRGZDQVkRhRSlQdFaQkK&#10;yIymRm2Tr7Qt9HYbitJSFJAZUfA1AcVZdRmK0lKN2twoILPp9OhMGKWlThyRmVDsNQUGZDYQpaUo&#10;IDOi4GuCTo+6UZSWooDMZur06LICLwrJTM6DtL1QRGbTqM2Pgq8JbgIvufMgbQ8UkBkdImp77we2&#10;/+C/6txoVVVV1Y1vFrQtFKUlOj3q1ittbhSlpSggMzpK1EZhWqLTo34UpaUoILO5s4KkoSjOqstQ&#10;lJbCKC0BAZkRBWRGFJHZNGqbCaO01IlDMhOKvabAiMwGorQUBWQ2FHtN0ajNjaK0BAVkRlOjthV2&#10;UURmcx6j7YUiMpMGbX4Ue01BEZkNRWkpCsiMMCKT+I73vvT3r/3hp7e3P/d850arqqqq7nfQtjRq&#10;c2vU5kZRWooCMptOj+6PIjIbercRRWkpishs7qwgaSAKs+pyFKUlpl5pWyggs6GAzKjTozNhlJY4&#10;cURmQ7HXBBiQGUGUlqKIzIZiryko+JrgCFEbRWkpCsiMOj3qdh6j7YVCMpNGbX4Ue01wE3cdwHmQ&#10;tgcKyGzMV9pW0PY9j3xwe9Mnn97urZitc6NVVVU13bcK2haK0lJTozYKyIwatblRlJaiiMymUdu+&#10;KCAzorfbUJCWooDM6M4KkgaiMKsuQ1FaqtOjbhSQGTVqmwejtNSJIzIbCr4mwIDMCKK0BAVkRhR7&#10;TTD1SttCEZkNRWkpCsiMGrV5nYdoe6GIzKZRmx8FXxPcxF0HcB6kpSggM7JGbSto+5H/5iPb2zo3&#10;WlVVVfWS1xK0LRSlpShKS1FEZkMBmRGFVOVBUVqCAjKjqVHb5CttC73dhqK0FAVkRhR8TUBxVl2G&#10;orRUozY3CshsOj06E0ZpqRNHZCYUe02BAZkNRGkpCsiMKPiaoNOjbhSlpSggs5k6PbqsuItCMpPz&#10;GG0vFJHZNGpzo9hripvAS+48SNsDBWRGtqhtxWzLX/+jz25vf/757e5XGrRVVVVVveagbaEoLdHp&#10;UbdeaXOjKC1FAZnRUaI2CtMSnR71oygtRQGZzZ0VJA1FcVZdhqK0FEZpCQjIjCggM6KIzKZR20wY&#10;paVOHJKZUOw1AQZkRhClpSggs6HYa4pGbW4UpSUoIDOaGrWtsIsiMpvzGG0vFJGZNGjzo9hrCorI&#10;bChKS1FAZkRh2YOyYrbv/ftPbL/6mWd6na2qqqrqZQ8yaFsatbk1anOjKC1FAZlNp0f3RxGZDb3b&#10;iKK0BAVkRndWkDQQhVl1OYrSElOvtC0UkNlQQGbU6dGZMEpLnDgis6HgawIMyIwgSktRRGZDsdcU&#10;FHxNcISojaK0FAVkRp0edTuP0fZAEZlNozY/ir0muIm7DuA8SNsDBWQ2tittP/r7H9seevr57d4L&#10;DdqqqqqqbryeoG2hKC01NWqjgMyoUZsbRWkpishsGrXtiwIyI3q7DUVpKQrIjO6sIGkgCrPqMhSl&#10;pTo96kYBmVGjtnkwSkudOCKzoeBrAgzIjCBKS1BAZkSx1wRTr7QtFJHZUJSWooDMqFGb13mMtheK&#10;yGwatflR8DXBTdx1AOdBWooCMiND1PYd73npQtvPv+9z28Nffn67Sz/mVlVVVU30eoO2haK0FEVp&#10;KYrIbCggM6KQqjwoSktQQGbU6dF9UUBmRG+3oSgtRQGZEQVfE1CcVZehKC3VqM2NAjKbTo/OhFFa&#10;6sQRmQnFXlNgQGYDUVqKAjIjCr4m6PSoG0VpKQrIbKZOjy4r7qKQzOQ8RtsLRWQ2jdrcKPaa4ibw&#10;kjsP0vZAAZnRg47aVsz2Z05Pbr/6mae3u73OVlVVVfV/uyRoWyhKS3R61K1X2twoSktRQGbUqG1f&#10;FJDZ0LuNKEpLUUBmc2cFSUNRnFWXoSgthVFaAgIyIwrIbCggM2rUNhNGaakTh2QmFHtNgAGZEURp&#10;KQrIbCj2moKCrwmmRm0UkBlNjdpW2EURmc15jLYXishMGrT5Uew1BUVkNhSlpSggM6LQ7L5470t/&#10;f+KffWJ76JnnG7RVVVVVvZIlaFsatbk1anOjKC1FAZlNp0f3RxGZDb3biKK0BAVkRndWkDQQhVl1&#10;OYrSElOvtC0UkdlQQGbU6dGZMEpLnDgis6HgawIMyIwgSktRRGZDsdcEk6dHjxC1UZSWooDMqNOj&#10;bucx2h4oIrNp1OZHsdcEN3HXAZwHaXuggMzmQV1pW3OjK2r7G49//uZH27tfgR9yq6qqqqa6NGhb&#10;KEpLTY3aKCAzatTmRlFaiiIym0Zt+6KAzIjebkNRWooCMqM7K0gaiMKsugxFaalOj7pRQGbUqG0e&#10;jNJSJ47IbCj4mgADMiOI0hIUkBlR8DXB5KiNIjIbitJSFJAZNWrzOo/R9kIRmU2jNj8Kvia4ibsO&#10;4DxIS1FAZvQgorY1N/r9pw9tb/n8s9u9r/Y6W1VVVdWfkARtC0VpKYrSEhSQGVFAZkQhVXlQlJag&#10;gMyo06P7ooDMiN5uQ1FaigIyIwq+JqA4qy5DUVqqUZsbBWQ2nR6dCaO01IkjMhOKvabAgMwGorQU&#10;BWRGFHxNMDVqmzo9ulBAZjN1enRZcReFZCbnMdpeKCKzadTmRrHXFDeBl9x5kLYHCsiMKDq7NV+f&#10;G/3JP/jk9vZnnuvcaFVVVdW5NGhbKEpLdHrUrVfa3ChKS1FAZtSobV8UkNnQu40oSktRQGZzZwVJ&#10;Q1GcVZehKC2FUVoCAjIjCshsKCAzatQ2E0ZpqROHZCYUe02AAZkRRGkpCshsKPaagoKvCaZGbRSQ&#10;GU2N2lbYRRGZzXmMtheKyEwatPlR7DUFRWQ2FKWlKCCzuZ9X2tZ1tvXv+pc+8sWbqdHOjVZVVVWd&#10;MQZtS6M2t0ZtbhSlpSggs+n06P4oIrOhdxtRlJaggMzozgqSBqIwqy5HUVpi6pW2hSIyGwrIjDo9&#10;Og8GaakTR2Q2FHxNgAGZEURpKYrIbCj2mmDy9OgRojaK0lIUkBl1etTtPEbbA0VkNo3a/Cj2muAm&#10;7jqA8yBtDxSR2dyvqG0FbX/+dz+8vfWp5zo3WlVVVUX2CNoWitJSU6M2CsiMGrW5UZSWoojMZmrU&#10;1ulRfr8JRWkpCsiM7qwgaSAKs+oyFKWlOj3qRgGZUaO2eTBKS504IrOh4GsCDMiMIEpLUEBmRMHX&#10;BJOjNorIbChKS1FAZtSozes8RtsLRWQ2jdr8KPia4CbuOoDzIC1FAZnRrUdtX58b/Y//j09tDz37&#10;fOdGq6qqqsheQdtCUVqKorQEBWRGFJAZUUhVHhSlJSggM/qxF1FAZkNhWqJRG7/fhKK0FAVkRhR8&#10;TUBxVl2GorRUozY3CshsOj06E0ZpqRNHZCYUe02BAZkNRGkpCsiMKPiaYGrUNnV6dKGAzGbq9Oiy&#10;4i4KyUzOY7S9UERm06jNjWKvKW4CL7nzIG0PFJAZvSpC29G6zvY9j3xw+5WPP/VSzNa50aqqqqpX&#10;2zNoWyhKS3R61K1X2twoSktRQGbUqG1fFJDZ0LuNKEpLUUBmc2cFSUNRnFWXoSgthVFaAgIyIwrI&#10;bCggM2rUNhNGaakTh2QmFHtNgAGZEURpKQrIbCj2moKCrwmmRm0UkBlNjdpW2EURmc15jLYXishM&#10;GrT5Uew1BUVkNhSlpSggs7nNK20raPuhf/SR7W1Pd260qqqq6huyB21Loza3Rm1uFKWlKCCzOUrQ&#10;tlCYlmjU5kdRWoICMqM7K0gaiMKsugwFaampV9oWishsKCAz6vToPBikpU4ckdlQ8DUBBmRGEKWl&#10;KCKzodhrgsnTo0eI2ihKS1FAZtTpUbfzGG0PFJHZNGrzo9hrgpu46wDOg7Q9UERmcxtR24rZ1t+f&#10;+cNPb29/rnOjVVVVVd/Q3kHbQlFaamrURgGZUaM2N4rSUhSR2UyN2jo9yu83oSgtRQGZEQVfE1Cc&#10;VZehKC3V6VE3CsiMGrXNg1Fa6sQRmQ0FXxNgQGYEUVqCAjIjCr4mmBy1UURmQ1FaigIym06Pup3H&#10;aHuhiMymUZsfBV8T3MRdB3AepKUoIDPaO2pbQdt3//YHtzd96untXudGq6qqqr6x2wjaForSUhSl&#10;JSggM6KAzIhCqvKgKC1BAZlRp0f3RQGZEb3dhqK0FAVkNndWkDQUxVl1GYrSUo3a3Cggs+n06EwY&#10;paVOHJGZUOw1BQZkNhClpSggM6Lga4KpUdvU6dGFIjKbRm1u5zHaXigis2nU5kax1xQ3gZfceZC2&#10;BwrIjChMS/yH/6+Pbm97+vmXgjb68baqqqqqbi9oWyhKS3R61K1X2twoSktRQGbUqG1fFJDZ0LuN&#10;KEpLUURmc2cFSUNRnFWXoSgthVFaAgIyIwrIbCggM2rUNhNGaakTh2QmFHtNgAGZEURpKQrIbCj2&#10;moKCrwmmRm0UkBlNjdpW2EURmc15jLYXishMGrT5Uew1BUVkNhSlpSggs9nrStt3vOelvz///s9t&#10;D3/5+e0u/XBbVVVVVS85UtC2NGpza9TmRlFaigIym6nTo8ttRG0UkBnR240oSktQQGZ0ZwVJA1GY&#10;VZehIC019UrbQhGZDQVkRp0enQeDtNSJIzIbCr4mwIDMCKK0FEVkNhR7TTB5evQIURtFaSkKyIyO&#10;ELVRlJZaYRdFZDbnMdoeKCKzadTmR7HXBDdx1wGcB2l7oIjMZo+obQVt3/v3n9h+9TPPbHe/2uts&#10;VVVVVd/UbQZtC0VpqalRGwVkRo3a3ChKS1FEZjM1auv0KL/fhKK0FAVkRhR8TUBxVl2GorRUp0fd&#10;KCAzatQ2D0ZpqRNHZDYUfE2AAZkNBGkpCsiMKPiaYHLURhGZDUVpKQrIbDo96nYeo+2FIjKbRm1+&#10;FHxNcBN3HcB5kJaigMxoj6jtx/7Hj21ve+b57W7nRquqqqq+udsO2haK0lIUpSUoIDOigMyIQqry&#10;oCgtQQGZUadH90UBmRG93YaitBQFZDZ3VpA0FMVZdRmK0lKN2twoILPp9OhMGKWlThyRmVDsNQVG&#10;ZDYQpaUoIDOi4GuCqVHb1OnRhSIym0Ztbucx2l4oIjNp0OZHsdcUN4GX3HmQtgcKyIwoUnstXp4b&#10;/YUPfGF7+Ctf7txoVVVV1bdyP4K2haK0RKdH3XqlzY2itBQFZEaN2vZFAZkNvduIorQURWQ2d1aQ&#10;NBTFWXUZitJSGKUlICAzooDMhgIyo0ZtM2GUljhxRGZDsdcEGJAZQZSWooDMhmKvKSj4mmBq1EYB&#10;mdHUqG2FXRSR2ZzHaHuhkMykUZsfxV5TUERmQ1FaigIym0uvtH3Hez+wff/pQ9tbPv/sdq9zo1VV&#10;VVXf2lGDtqVRm1ujNjeK0lIUkNlMnR5dbiNqo4DMiN5uRFFaggIyozsrSBqIwqy6DAVpqalX2haK&#10;yGwoIDPq9Og8GKWlThyR2VDwNQEGZEYQpaUoIrOh2GuCydOjR4jaKEpLUUBmdISojaK01Aq7KCKz&#10;OY/R9kARmU2jNj+KvSa4ibsO4DxI2wNFZDavO2p770t/f+KffXJ76NnnOjdaVVVV9Vrcr6BtoSgt&#10;NTVqo4DMqFGbG0VpKYrIbKZGbZ0e5febUJSWooDMiIKvCSjOqstQlJbq9KgbBWQ2vdI2E0ZpqRNH&#10;ZDYUfE2AAZkNBGkpCsiMKPiaYHLURhGZDUVpKQrIbDo96nYeo+2FIjKbRm1+FHxNcBN3HcB5kJai&#10;gMzo9URt6zrb+nd1Mzf65S9vd78CP9hWVVVV1Z90P4O2haK0FEVpCQrIjCggM2rU5kVBWooCMqNO&#10;j+6LAjIjersNRWkpCshs7qwgaSiKs+oyFKWlMEpLQURmQwGZEUVkNo3aZsIoLXXiiMyEYq8pMCKz&#10;gSgtRQGZEQVfE0yN2qZOjy4Ukdk0avM7D9L2QBGZSYM2P4q9prgJvOTOg7Q9UEBmRPEaWUHbn//d&#10;D2+/9sVne52tqqqq6rW630HbQlFaotOjbg3a3ChKS1FAZtSobV8UkNnQu40oSktRRGZzZwVJQ1Gc&#10;VZehKC3R6VE3CsiMGrXNhFFa4sQRmQ3FXhNgQGYEUVqKAjIbir2moOBrgqlRGwVkRlOjthV2UUBm&#10;dB6k7YFCMpNGbX4Ue01BEZkNRWkpCshsXsuVthWzrb9/5X/75Pb2555v0FZVVVX1Wl1D0LZ0etSt&#10;UZsbRWkpCshspk6PLrcRtVFAZkRvN6IoLUEBmdGdFSQNRGFWXYaitFSjNjcKyIyOELVRlFWXwygt&#10;deKIzIaCrwkwIDOCKC1BAZkRxV4TTJ4ePULURlFaigIyo/8/e///tOl9l2ee/8qWkfB3SCA8E9gM&#10;jpk4kzUxeBLHjtUSf81iSWBsfBsz+ToBtipO1aZqnF1IJZCdnQrsou5Wy98kI9lYllo4/8Y1/Xka&#10;MeLpw7Z0nVd3H3e/zx9edVOFQe+2Lf1yHfU5zyFqoygttcIuCsiMrgZpKYrIbBq1+VHsNcFl3HUG&#10;rgZpR6CIzOZHRW1vzo3+8q3vbE/9xV90brSqqqrq7XoYQdtCUVqqUZtbozY3itJSFJHZTI3aOj3K&#10;95tQlJaigMyIgq8JKM6qfShKS02N2iggM6KAzKavtM2EUVrqxBGZDQVfE2BAZgNRWooCMiMKviaY&#10;HLVRRGZDUVqKAjKbTo/6XQ3SjkARmU2jNj8Kvia4jLvOwNUgLUUBmdEPi9r+L3f85D+/tX36u69v&#10;v/Lf+jpbVVVV1dv2sIK2haK0FEVpCQrIjCggM2rU5kVBWooCMqNOjx6LAjIjut2GorQUBWQ2FytI&#10;GorirNqHorQURmkpiMhsKCAzoojMplHbTBilpU4ckZlQ7DUFRmQ2EKWlKCAzouBrgqlR29Tp0YUi&#10;MptGbX5Xg7QjUERm0qDNj2KvKSggs6EoLUUBmRHGbP/3O793/ncf+aOXOjdaVVVV9U49zKBtoSgt&#10;MfWVtoUCMpsGbW4UpaUoIDNq1HYsCshs6G4jitJSFJHZXKwgaSiKs2ofitISnR51o4DMqFHbTBil&#10;JU4ckdlQ7DUBBmRGEKWlKCCzodhrCgq+JpgatVFAZjQ1althFwVkRleDtCNQSGbSqM2PYq8JLuOu&#10;M3A1SDsCBWQ29ErbCtoe//Ub2z/+5qvbr3z/je3Jzo1WVVVVvX2PWtC2dHrUrVGbG0VpKQrIbKZO&#10;jy73I2qjgMyIbjeiKC1BAZnRxQqSBqIwq/ahKC3VqM2NAjKjc4jaKMqq/TBKS504IrOh4GsCDMiM&#10;IEpLUEBmRLHXBJOnR88haqMoLUUBmdE5RG0UpaVW2EUBmdHVIC1FEZlNozY/Cr4muIy7zsDVIO0I&#10;FJHZUNT2U//6he2ffvd250arqqqq3qmHHbQtFKWlGrW5NWpzoygtQQGZ0dSordOjfL8JRWkpCsiM&#10;KPiagOKs2oeitNTUqI0CMiMKyGz6SttMGKWlThyR2VDwNQEGZDYQpaUoIDOi4GuCyVEbRWQ2FKWl&#10;KCCz6fSo39Ug7QgUkdk0avOj4GuCy7jrDFwN0lIUkBm9GbVdzo3e+f37/+Vb27Xbt7en/qJBW1VV&#10;VdU7YgjaForSUhSlJSggM6KAzKhRmxdFaSkKyIw6PXosCsiM6HYbitJSFJDZXKwgaSiKs2ofitJS&#10;GKUlICAzooDMiCIym0ZtM2GUljpxRGZCsdcUGJHZQJSWooDMiIKvCaZGbVOnRxeKyGwatfldDdKO&#10;QBGZSYM2P4q9pqCAzIaitBQFZEZvBm3v/tyN7Z9863vbU32draqqquqdswRtC0VpiamvtC0UkNk0&#10;aHOjKC1FAZlRo7ZjUUBmQ3cbUZSWoojM5mIFSUNRnFX7UJSW6PSoGwVkRo3aZsIoLXHiiMyGYq8J&#10;MCAzgigtRQGZDcVeU1DwNcHUqI0CMqNOj/pdDdKOQCGZSaM2P4q9JriMu87A1SDtCBSQ2bw5N/q3&#10;v/y17dOv3t6e+n6Dtqqqqqp37FEO2pZOj7o1anOjKC1FAZnN1OnR5X5EbRSQGdHtRhSlJSggM7pY&#10;QdJAFGbVPhSlpRq1uVFAZnQOURtFWbUfRmmpE0dkNhR8TYABmRFEaQkKyIwo9pqg06NuFKWlKCAz&#10;atTmdzVIS1FEZtOozY+Crwku464zcDVIOwJFZCbv+tW706Mf/ZOXtyffWHOj8IG2qqqqqn44U9C2&#10;UJSWatTm1qjNjaK0BAVkRlOjtk6P8v0mFKWlKCAzouBrAoqzah+K0lJTozYKyIwoILPpK20zYZSW&#10;OnFEZkPB1wQYkNlAlJaigMyIgq8JOj3qRlFaigIym06P+l0N0o5AEZlNozY/Cr4muIy7zsDVIC1F&#10;EZnJitne/8Xnt3/yZ9/r62xVVVVVe9mCtoWitBRFaQkKyIwoIDNq1OZFUVqKAjKjTo8eiwIyG7rb&#10;iKK0FAVkNhcrSBqK4qzah6K0FEZpCQjIjCggM6KIzKZR20wYpaVOHJGZUOw1BUZkNhClpSggM6Lg&#10;a4JGbW4UpaUoIrNp1OZ3NUg7AkVkJg3a/Cj2moICMhuK0lIUkil85o5nnts+9JVvbtde69xoVVVV&#10;1W7GoG2hKC0x9ZW2hQIymwZtbhSlpSggM2rUdiyKyGzobiOK0lIUkdlcrCBpKIqzah+K0hKdHnWj&#10;gMyoUdtMGKUlThyR2VDsNQEGZEYQpaUoILOh2GsKCr4mmBq1UUBm1OlRv6tB2hEoJDNp1OZHsdcE&#10;l3HXGbgapB0Bg7KHbM2Nrt+P/ekr21NvvNG50aqqqqq9pgRtS6dH3Rq1uVGUlqKAzGbq9OhyP6I2&#10;CsiM6HYjitISFJAZXawgaSAKs2ofitJSjdrcKCAzOoeojaKs2g+jtNSJIzIbCr4mwIDMCKK0BAVk&#10;RhR7TTD1lbaFAjIbitJSFJAZNWrzuxqkpSgis2nU5kfB1wSXcdcZuBqkHeFqUPawvetX/3R7/+nm&#10;9slvv9bX2aqqqqoS1qBtoSgt1ajNrVGbG0VpCQrIjKZGbZNfaVvodhuK0lIUkBlR8DUBxVm1D0Vp&#10;qalRGwVkRhSQ2fSVtpkwSkudOCIzodhrCgzIbCBKS1FAZkTB1wSdHnWjKC1FAZlNp0f9rgZpR6CI&#10;zKZRmx8FXxNcxl1n4GqQlqKo7KFZc6N3fv/uf/jm9kTnRquqqqoy5qBtoSgtRVFaggIyIwrIbBq0&#10;uVGUlqKAzKjTo8eigMyG7jaiKC1FAZnNxQqShqI4q/ahKC2FUVoCAjIjCsiMKCKzadQ2E0ZpqROH&#10;ZCYUe02BEZkNRGkpCsiMKPiaoFGbG0VpKYrIbKZGbSvsooDM6GqQdgSKyEwatPlR7DUFBWQ2FKWl&#10;7gnLHpJ3fea57bFfu759/Naf343ZOjdaVVVVtZ89aFsoSktMfaVtoYjMplGbG0VpKQrIjBq1HYsi&#10;Mhu624iitBRFZDYXK0gaiuKs2oeitESnR90oIDPq9OhMGKUlThyR2VDsNQEGZEYQpaUoILOh2GsK&#10;Cr4mmBq1UUBm1OlRv6tB2hEoJDNp1OZHsdcEl3HXGbgapB2BArMHbQVtP/nPbm2ffvX29iv/ra+z&#10;VVVVVUUmBm1Lp0fdGrW5UZSWooDMZur06HI/ojYKyIzodiOK0hIUkBldrCBpIAqzah+K0lKN2two&#10;IDNq1DYPRmmpE0dkNhR8TYABmRFEaQkKyIwo9ppg6ittCwVkNhSlpSggM2rU5nc1SEtRRGbTqM2P&#10;gq8JLuOuM3A1SDsCRWYPyrt+9e7v//AfX9yuvd650aqqqqrYOQRtC0VpqUZtbo3a3ChKS1BAZjQ1&#10;apv8SttCt9tQlJaigMyIgq8JKM6qfShKS02N2iggM6KAzKbTozNhlJY6cURmQrHXFBiQ2UCUlqKA&#10;zIiCrwk6PepGUVqKAjKbqdOjy4q7KCCzuRqkHYEiMptGbX4UfE1wGXfJXY3RjnA1MnuQVtD27s/e&#10;2P7R1/98e2pNjXZutKqqqiqzgra/AwGZEUVpKYrSEhSQGVFAZtOgzY2itBQFZEadHj0WBWQ2dLcR&#10;RWkpCshsLlaQNBTFWbUPRWkpjNISEJAZUUBmRBGZTaO2mTBKS504JDOh2GsKjMhsIEpLUUBmQ7HX&#10;FI3a3ChKS1FEZjM1althFwVkRleDtCNQRGbSoM2PYq8pKCKzoSgtRbHZg/LT/+aF7dPf69xoVVVV&#10;1SFW0Pbz/+aVbWrUNvWVtoUiMptGbW4UpaUoIDNq1HYsishs6G4jitJSFJHZXKwgaSAKs2o/itIS&#10;nR51o4DMqNOjM2GUljhxRGZDsdcEGJAZQZSWoojMhmKvKSj4mmBq1EYBmVGnR/2uBmlHoJDMpFGb&#10;H8VeE1zGXWfgapB2BIrN7qd3fea5O3/d57aP/NFL27Xbt7en/qJBW1VVVVXszaBtoYDMhqK0VKdH&#10;3Rq1uVGUlqKAzGbq9OhyP6I2CsiM6HYjitISFJAZXawgaSAKs2ofitJSjdrcKCAzatQ2D0ZpqRNH&#10;ZDYUfE2AAZkRRGkJCsiMKPaaYOorbQsFZDYUpaUoIDNq1OZ3NUhLUURm06jNj4KvCS7jrjNwNUg7&#10;AoVn98ubc6P/+MVXt1/5PnyMraqqqqp37q1B2+Tp0UZtbo3a3ChKS1BAZjQ1apv8SttCt9tQlJai&#10;gMyIgq8JKM6qfShKS02N2iggM6KAzKbTozNhlJY6cURmQrHXFBiQ2UCUlqKAzIiCrwk6PepGUVqK&#10;AjKbqdOjy4q7KCCzuRqkHYEiMptGbX4UfE1wGXfJXY3RjkDh2f30M7/31e2Jzo1WVVVVHeetQdv0&#10;qI2itAQFZEYUkNk0aHOjKC1FAZlRp0ePRQGZDd1tRFFaigIym4sVJA1FcVbtQ1FaCqO0BARkRhSQ&#10;GVFEZtOobSaM0lInDslMKPaaAiMyG4jSUhSQ2VDsNUWjNjeK0lIUkdlMjdpW2EUBmdHVIO0IFJGZ&#10;NGjzo9hrCorIbChKS1F4drQ350Y/+icvb0++seZG4WNsVVVVVb1zV4O2yVHb1FfaForIbBq1uVGU&#10;lqKAzKbTo8ejiMyG7jaiKC1FEZnNxQqSBqIwq/ajKC3R6VE3CsiMOj06E0ZpiRNHZDYUe02AAZkR&#10;RGkpishsKPaagoKvCc4haqMgLUUBmVGnR/2uBmlHoJDMpFGbH8VeE1zGXWfgapB2BIrQjrTmRt/z&#10;uRvbP/mz721PdW60qqqq6jgUtC0UkNlQlJbq9KhbozY3itJSFJHZNGo7FgVkRnS7EUVpCQrIjC5W&#10;kDQQhVm1D0VpqU6PulFAZtSobR6M0lInjshsKPiaAAMyI4jSEhSQGVHsNcHUV9oWishsKEpLUUBm&#10;1KjN72qQlqKIzKZRmx8FXxNcxl1n4GqQdgQK0Y70c//ua9sT33t9e+r7nRutqqqqOswPCtomT482&#10;anNr1OZGUVqCAjKjqVHb5FfaFrrdhqK0FAVkRhR8TUBxVu1DUVqqUZsbBWQ2nR6dCaO01IkjMhOK&#10;vabAgMwGorQUBWRGFHxN0OlRN4rSUhSQ2UydHl1W3EUBmc3VIO0IFJHZNGrzo+Brgsu4S+5qjHYE&#10;itCOsF5n+7Fnnts+dv2V7ak33ujcaFVVVdWRflDQtkyO2ihKS1BAZkQBmU2DNjeK0lIUkBmdS9RG&#10;YVqi06N+FKWlKCCzuVhB0lAUZ9U+FKWlMEpLQEBmRAGZEUVkNo3aZsIoLXXikMyEYq8pMCKzgSgt&#10;RQGZDcVeUzRqc6MoLUURmc3UqG2FXRSQGV0N0o5AEZlJgzY/ir2moIjMhqK0FAVpqXf96p9u7//i&#10;ze2T3+7rbFVVVVWH+2FB23IOURsFaampr7QtFJHZNGpzoygtRQGZTadHj0cRmQ3dbURRWooiMpuL&#10;FSQNRGFW7UdRWmLqK20LBWQ2FJAZdXp0JozSEieOyGwo9poAAzIjiNJSFJHZUOw1BQVfE5xD1EZB&#10;WooCMqNOj/pdDdKOQCGZSaM2P4q9JriMu87A1SDtCBSl7faZu78f+l+/uT3x2u0GbVVVVVVH+1FB&#10;20IRmQ1FaalOj7o1anOjKC1FEZlNo7ZjUUBmRLfbUJCWooDM6GIFSQNRmFX7UJSW6vSoGwVkRo3a&#10;5sEoLXXiiMyGgq8JMCAzgigtQQGZEcVeE0x9pW2hiMyGorQUBWRGjdr8rgZpKYrIbBq1+VHwNcFl&#10;3HUGrgZpqXuitMC7PvPc9vivXd8+9lznRquqqqrui7cTtE2eHm3U5taozY2itAQFZEZTo7bJr7Qt&#10;dLsNRWkpCsiMKPiagOKs2oeitFSjNjcKyGw6PToTRmmpE0dkJhR7TYEBmQ1EaSkKyIwo+Jqg06Nu&#10;FKWlKCCzmTo9uqy4iwIym6tB2hEoIrNp1OZHwdcEl4GX3NUg7QgUp+2xgraf/Oe3tk99p3OjVVVV&#10;VffF2wnalslRG0VpCQrIjCggs2nQ5kZRWooCMqNzidooTEt0etSPorQUBWQ2FytIGorirNqHorQU&#10;RmkJCMiMKCAzoojMplHbTBilpU4ckplQ7DUFRmQ2EKWlKCCzodhrikZtbhSlpSgis5kata2wiwIy&#10;o6tB2hEoIjNp0OZHsdcUFJHZUJSWokDtnVgx2/r98O9/c7v2eudGq6qqqu6Ltxu0LecQtVGQlpr6&#10;SttCEZlNozY3itJSFJDZdHr0eBSR2dDdRhSlpSgis7lYQdJAFGbVfhSlJaa+0rZQQGZDAZlRp0dn&#10;wigtceKIzIZirwkwIDOCKC1FEZkNxV5TUPA1wTlEbRSkpSggM+r0qN/VIO0IFJKZNGrzo9hrgsu4&#10;6wxcDdKOcDVSeyfe9avP3fnvzfXtl2995+7UaOdGq6qqqo73ToK2hSIyG4rSUp0edWvU5kZRWooi&#10;MptGbceigMyIbrehIC1FAZnRxQqSBqIwq/ahKC3V6VE3CsiMGrXNg1Fa6sQRmQ0FXxNgQGYEUVqC&#10;AjIjir0mmPpK20IRmQ1FaSkKyIwatbldjdGOQBGZTaM2Pwq+JriMu87A1SAtRaHa27bmRv/Z89un&#10;X729/cp/6+tsVVVVVffFOw3aOj16LIrIbCggM2rU5kZRWoICMqOpUdvkV9oWut2GorQUBWRGFHxN&#10;QHFW7UNRWqpRmxsFZDbnMj26UJxV+2CUljpxRGZCsdcUGJDZQJSWooDMiIKvCTo96kZRWooCMpup&#10;06PLirsoIrO5GqQdgSIym0ZtfhR8TXAZeMldDdKOgLHaj7DmRh975rntf/hPL96dG/2LBm1VVVVV&#10;98U7DdqWqVFbp0fdGrS5UZSWooDM6FyiNgrTEp0e9aMoLUUBmc3FCpKGojir9qEoLYVRWgICMiMK&#10;yIwoIrNp1DYTRmmpE4dkJhR7TYERmQ1EaSkKyGwo9pqiUZsbRWkJCsiMpkZtK+yigMzoapB2BIrI&#10;TBq0+VHsNQVFZDYUpaUoWvth1tzou3/jxvaJF1/dnvo+fHitqqqqqmPsCdqWc4jaKEpLNWpza9Tm&#10;RlFaigIym06PHo8iMhu624iitBRFZDYXK0gaiMKs2o+itMTUV9oWCshsKCAzOpeojcKs2g+jtMSJ&#10;IzIbir0mwIDMCKK0FEVkNhR7TUHB1wTnELVRlJaigMyo06N+V4O0I1BIZtKozY9irwku464zcDVI&#10;OwKFaz/MT/8vL1zOjT71/b7OVlVVVXXf7A3aForIbChKS02N2iggM2rU5kZRWooiMptGbceigMyI&#10;brehIC1FAZnRxQqSBqIwq/ahKC3V6VE3CsiMGrXNg1Fa6sQRmQ0FXxNgQGYEUVqCAjIjir0mmPpK&#10;20IRmQ1FaSkKyIwatbldjdGOQBGZTaM2Pwq+JriMu87A1SAtRdEaWXOjP/bMc9v/+P/51nbtdudG&#10;q6qqqu6rJGibOj26UJSWoojMhgIyo0ZtbhSlJSggM5oatU1+pW2h220oSktRQGZEwdcEFGfVPhSl&#10;pRq1uVFAZtPp0ZkwSkudOCIzodhrCgzIbCBKS1FAZkTB1wSdHnWjKC1FAZnN1OnRZcVdFJHZXA3S&#10;jkARmU2jNjeKvaa4DLzkrgZpR6CA7ap3/eqfbu/5/I3tky9/r3OjVVVVVfdbErQtU6O2To+6NWhz&#10;oygtRQGZ0blEbRSmJTo96kdRWooCMpuLFSQNRXFW7UNRWgqjtAQEZEYUkBlRRGbTqG0mjNJSJw7J&#10;TCj2mgADMiOI0lIUkNlQ7DVFozY3itISFJAZTY3aVthFAZnR1SDtCBSRmTRo86PYawqKyGwoSktR&#10;xHbVz/7br21PfK9zo1VVVVX3XRq0LecQtVGUlmrU5taozY2itBQFZDadHj0eRWQ2dLcRRWkJCsiM&#10;LlaQNBCFWbUfRWmJqa+0LRSQ2VBAZtTp0ZkwSkucOCKzoeBrAgzIjCBKS1FEZkOx1xQUfE1wDlEb&#10;RWkpCsiMOj3qdzVIS1FEZtOozY9irwku464zcDVIOwJFbMu7fvXO7zPPbR/945e3J99Yc6Pw0bWq&#10;qqqqjnNE0LZQRGZDUVpqatRGAZlRozY3itJSFJHZNGo7FgVkRnS7DUVpKQrIjC5WkDQQhVm1D0Vp&#10;qU6PulFAZtSobR6M0lInjshsKPiaAAMyI4jSEhSQGVHsNcHUV9oWishsKEpLUUBm1KjN7WqQdgSK&#10;yGwatflR8DXBZdx1Bq4GaSmK2ZY1N/reL9zYPvlnnRutqqqqeiCOCtqmTo8uFKWlKCKzoYDMqFGb&#10;G0VpCQrIjDo9eiwKyIzodhuK0lIUkBlR8DUBxVm1D0VpqUZtbhSQ2XR6dCaM0lInjshMKPaaAgMy&#10;G4jSUhSQGVHwNUGnR90oSktRQGYzdXp0WXEXRWQ2V4O0I1BEZtOozY1irykuAy+5q0HaEe4J2j5z&#10;xzPPbX/n3399e+K11zs3WlVVVfUgHBW0LVOjtk6PujVoc6Mo7QgUkdk0ajsWBWQ2dLcRRWkpCshs&#10;LlaQNBTFWbUPRWkpjNISEJAZUUBmQwGZUaO2mTBKS504JDOh2GsCDMiMIEpLUUBmQ7HXFBR8TTA1&#10;aqOAzGhq1LbCLgrIjK4GaUegiMykQZsfxV5TUERmQ1Fa6q1B27v+Mmj72HOvbE+98UbnRquqqqoe&#10;hCODtuUcojaK0lKN2twatblRkHYEishMOj16PIrIbOhuI4rSEhSQGV2sIGkgCrNqP4rSElNfaVso&#10;IrOhgMyo06MzYZSWOHFEZkPB1wQYkBlBlJaiiMyGYq8JJk+PnkPURlFaigIyo06P+l0N0lIUkdk0&#10;avOj2GuCy7jrDFwN0o7wV0Hbr/7p9v7Tze1T336tr7NVVVVVPShHB20LRWQ2FKWlpkZtFJAZNWpz&#10;oyDtCBSSmTRqOxYFZEZ0uw1FaSkKyIwuVpA0EIVZtQ9FaalOj7pRQGbUqG0ejNJSJ47IbCj4mgAD&#10;MiOI0hIUkBlR8DXB5KiNIjIbitJSFJAZNWpzuxqkHYEiMptGbX4UfE1wGXedgatBWuqvXme78/t3&#10;/8M3t2uv327QVlVVVfWg3I+gber06EJRWoICMiMKyIwatblRkJaiiMym06PHooDMiG63oSgtRQGZ&#10;EQVfE1CcVftQlJZq1OZGAZlNp0dnwigtdeKIzIRirykwILOBKC1FAZkRBV8TTI3apk6PLhSQ2Uyd&#10;Hl1W3EURmc3VIO0IFJHZNGpzo9hrisvAS+5qkHaEFbQ9/mvXt4/f+s7dqdHOjVZVVVU9GPcjaFum&#10;Rm2dHnVr0OZGQdoRKCKzadR2LArIbOhuI4rSUhSQ2VysIGkoirNqH4rSUhilJSAgM6KAzIYCMqNG&#10;bTNhlJY6cUhmQrHXBBiQGUGUlqKAzIZiryko+JpgatRGAZnR1KhthV0UkBldDdKOQBGZSYM2P4q9&#10;pqCIzIaitMjTz20/+c9vbZ/+7u3tV/5bX2erqqqqemDuV9C2nEPURlFaqlGbW6M2NwrSjkARmUmn&#10;R49HEZkN3W1EUVqCAjKjixUkDURhVu1HUVpi6ittC0VkNhSQGXV6dB4M0lInjshsKPiaAAMyI4jS&#10;UhSR2VDsNcHk6dFziNooSktRQGbU6VG/q0FaiiIym0ZtfhR7TbACL4rIbO6J0nb6saev3/lzX99+&#10;4fdf3K691rnRqqqqqgfqfgZtC0VkNhSlpaZGbRSQGTVqc6Mg7QgUkplMjdo6Pcr3m1CUlqKAzOhi&#10;BUkDUZhV+1CUlur0qBsFZEaN2ubBKC114ojMhoKvCTAgM4IoLUEBmREFXxNMjtooIrOhKC1FAZlR&#10;oza3q0HaESgis2nU5kfB1wSXodcZuBqn7bGCtvd87ubl3Ojl1GjnRquqqqoenPsdtE2dHl0oSktQ&#10;QGZEAZlRozY3CtJSFJHZdHr0WBSQGdHtNhSlpSggM6LgawKKs2ofitJSjdrcKCCz6fToTBilpU4c&#10;kZlQ7DUFBmQ2EKWlKCAzouBrgqlR29Tp0YUCMpup06PLirsoIrO5GqQdgSIym0ZtbhR7TXEZe8ld&#10;jdN2efr69rd+54Xt09/r62xVVVVVD9z9DtqWqVFbp0fdGrS5UZB2BIrIbBq1HYsCMhu624iitBQF&#10;ZDYXK0gaiuKs2oeitBRGaQkIyIwoILOhgMyoUdtMGKWlThySmVDsNQEGZEYQpaUoILOh2GsKCr4m&#10;mBq1UUBmNDVqW2EXBWRGV4O0I1BEZtKgzY9irykoIrPBSO1tenNu9CN/9K3t2uu3t6f6OltVVVXV&#10;g/UggrblHKI2itJSjdrcGrW5UZB2BIrITKZOjy6N2vwoSktQQGZ0sYKkgSjMqn0oSEtNfaVtoYjM&#10;hgIyo06PzoNBWurEEZkNBV8TYEBmBFFaiiIyG4q9Jpg8PXoOURtFaSkKyIw6Pep3NUhLUURm06jN&#10;j2KvCS6jrzNwNVR7u37sM9e3d3/uxvaPX3x1e+r78IG1qqqqqu6vBxW0LRSR2VCUlpoatVFAZtSo&#10;zY2CtCNQSGYyNWrr9Cjfb0JRWooCMiMKviagOKv2oSgt1elRNwrIjBq1zYNRWurEEZkNBV8TYEBm&#10;BFFaggIyIwq+JpgctVFEZkNRWooCMptOj/pdDdKOQBGZTaM2Pwq+JrgMv87A1Vjt7br4f3y1c6NV&#10;VVVVD8uDDNqmTo8uFKUlKCAzooDMqFGbGwVpKYrIbDo9eiwKyIzodhuK0lIUkNlcrCBpKIqzah+K&#10;0lKN2twoILPp9OhMGKWlThyRmVDsNQUGZDYQpaUoIDOi4GuCqVHb1OnRhSIym9FR2x0UkdlQlJai&#10;iMymUZsbxV5TrPCLIjKTq6Haj3I5N/pr17df/JNXtiff6NxoVVVV1UPxIIO2ZWrU1ulRtwZtbhSk&#10;HYEiMptGbceigMyG7jaiKC1FEZnNxQqShqI4q/ahKC2FUVoCAjIjCshsKCAzatQ2E0ZpqROHZCYU&#10;e02AAZkRRGkpCshsKPaagoKvCaZGbRSQGU2N2s4laFsoSktRRGbSoM2PYq8pKCKzoXDtB/mxzzy3&#10;vfc3b26ffPl7nRutqqqqelgedNC2nEPURlFaqlGbW6M2NwrSjkARmcnU6dHlfkRtFJAZ0e1GFKUl&#10;KCAzulhB0kAUZtU+FKSlpr7StlBEZkMBmVGnR+fBIC114ojMhoKvCTAgM4IoLUURmQ3FXhNMnh49&#10;h6iNorQUBWRG5xC1UZSWmhy1UURm06jNj2KvCS4jsDNwNVz7Yf72v/369sT3Xu/caFVVVdXD8jCC&#10;toUiMhuK0lJTozYKyIwatblRkHYECslMpkZtnR7l+00oSktRQGZEwdcEFGfVPhSlpTo96kYBmVGj&#10;tnkwSkudOCKzoeBrAgzIbCBIS1FAZkTB1wSTozaKyGwoSktRQGbT6dF7AzIbitJSFJHZNGrzo+Br&#10;ghWBUURmczVcu2rNjT727PXtF/9/r2xP3n6jc6NVVVVVD8vDCtqmTo8uFKUlKCAzooDMqFGbGwVp&#10;KYrIbDo9eiwKyIzodhuK0lIUkNlcrCBpKIqzah+K0lKN2twoILPp9OhMGKWlThyRmVDsNQVGZDYQ&#10;paUoIDOi4GuCqVHb1OnRhSIym0Zt90ZkNhSlpSgiM2nQ5kex1xSXQZjc1YDtqjU3+oEvPr996juv&#10;9XW2qqqqqofpYQVty9SordOjbg3a3ChIOwJFZDaN2o5FAZkN3W1EUVqKIjKbixUkDUVxVu1DUVoK&#10;o7QEBGRGFJDZUEBm1KhtJozSEieOyGwo9poAAzIjiNJSFJDZUOw1BQVfE0yN2iggM5oatU2eHl0o&#10;JDNp1OZHsdcUFJHZUMi2XL7Oduf3Q1/5xnbttdsN2qqqqqoepocZtC3nELVRlJZq1ObWqM2NgrQj&#10;UERmMnV6dLkfURsFZEZ0uxFFaQkKyIwuVpA0EIVZtQ8Faampr7QtFJHZUEBm1OnReTBKS504IrOh&#10;4GsCDMiMIEpLUURmQ7HXBJOnR88haqMoLUUBmdE5RG0UpaUmR20Ukdk0avOj2GuCyzDsDLw1ZHvT&#10;Ctp+/Nevbx977pXtyTdud260qqqq6mF62EHbQhGZDUVpqalRGwVkRo3a3ChIOwKFZCZTo7ZOj/L9&#10;JhSlpSggM6LgawKKs2ofitJSnR51o4DMpq+0zYRRWurEEZkNBV8TYEBmA0FaigIyIwq+JpgctVFE&#10;ZkNRWooCMptOj94bkNlQlJaiiMymUZsfBV8TXMZhZ+Bq0PbY09e3v/HPX9g+9edrbhQ+qlZVVVXV&#10;g2MI2qZOjy4UpSUoIDOigMyoUZsXxWhHoIjMptOjx6KAzIhut6EoLUUBmc3FCpKGojir9qEoLYVR&#10;WgoiMhsKyIwoIrNp1DYTRmmpE0dkJhR7TYERmQ1EaSkKyIwo+JpgatQ2dXp0oYjMplHbvRGZDUVp&#10;KYrITBq0+VHsNcU5RG1vjdnW62yPP3t9+/Dvv7hde71zo1VVVVUPnSFoW6ZGbZ0edWvQ5kZB2hEo&#10;IrNp1HYsCshs6G4jitJSFJHZXKwgaSiKs2ofitISnR51o4DMqFHbTBilJU4ckdlQ7DUBBmRGEKWl&#10;KCCzodhrCgq+JpgatVFAZjQ1aps8PbpQSGbSqM2PYq8pKCKz+aug7TPXtx//7I3t47e+c3dqtHOj&#10;VVVVVQ+XJWhbziFqoygt1elRt0ZtbhSkHYEiMpOp06PL/YjaKCAzotuNKEpLUEBmdLGCpIEozKp9&#10;KEpLNWpzo4DM6FyiNgqzah+M0lInjshsKPiaAAMyI4jSEhSQGVHsNcHk6dFziNooSktRQGZ0DlEb&#10;RWmpyVEbRWQ2jdr8KPaa4DIUOxN350ZvbZ9+9fb2K32draqqqurhMwVtC0VkNhSlpRq1uTVqc6Mg&#10;7QgUkplMjdo6Pcr3m1CUlqKAzIiCrwkozqp9KEpLTY3aKCAzooDMpq+0zYRRWurEEZkNBV8TYEBm&#10;A1FaigIyIwq+JmjU5kZRWooCMptOj94bkNlQlJaiiMymUZsfBV8TnEPU9q6/nBv9e//ppbtzo3/R&#10;oK2qqqrqobMFbVOnRxeK0hIUkBlRQGbUqM2LYrQjUERm0+nRY1FAZkS321CUlqKAzOZiBUlDUZxV&#10;+1CUlsIoLQURmQ0FZEYUkdk0apsJo7TUiSMyE4q9psCIzAaitBQFZEYUfE0wNWqbOj26UERm06jt&#10;3ojMhqK0FEVkJg3a/Cj2moIiMpN3feb69p7P3dw+8dL3tqe+Dx9Tq6qqqurBswVty9SobeorbQsF&#10;ZDYN2twoSDsCRWQ2jdqORQGZDd1tRFFaiiIym4sVJA1FcVbtQ1FaotOjbhSQGTVqmwmjtMSJIzIb&#10;ir0mwIDMCKK0FAVkNhR7TUHB1wRTozYKyIymRm2Tp0cXCslMGrX5Uew1gf2VtvVC20//mxe2J159&#10;fXuqc6NVVVVVDsagbTmHqI2itFSnR90atblRkHYEishMpk6PLvcjaqOAzIhuN6IoLUEBmdHFCpIG&#10;ojCr9qEoLdWozY0CMqNzidoozKp9MEpLnTgis6HgawIMyIwgSktQQGZEsdcEnR51oygtRQGZ0TlE&#10;bRSlpSZHbRSR2TRq86PgawJr1LZitseevb79/f/yrfXRdHvqL+BjalVVVVU9eNagbaGIzIaitFSj&#10;NrdGbW4UpKUoIrOZGrV1epTvN6EoLUUBmREFXxNQnFX7UJSWmhq1UUBmRAGZTV9pmwmjtNSJIzIb&#10;Cr4mwIDMBqK0FAVkRhR8TdCozY2itBQFZDadHr03ILOhKC1FEZlNozY/Cr4mMEZt7/rMc9t7P39z&#10;++TLnRutqqqqUjEHbVOnRxeK0hIUkBlRQGbUqM2LgrQjUERm0+nRY1FAZkS321CUlqKAzOZiBUlD&#10;UZxV+1CUlsIoLQEBmREFZEYUkdk0apsJo7TUiSMyE4q9psCIzAaitBQFZEYUfE0wNWqbOj26UERm&#10;06jt3ojMhqK0FEVkJg3a/Cj2moKisodpRXZ/+99+fXvitc6NVlVVVamYg7ZlatQ29ZW2hQIymwZt&#10;fhSlpSgis2nUdiwKyGzobiOK0lIUkdlcrCBpKIqzah+K0hKdHnWjgMyoUdtMGKUlThyR2VDsNQEG&#10;ZEYQpaUoILOh2GsKCr4mmBq1UUBm1OlRP4rSUhSSmTRq86PYawLTK21vzo1+9I9f3p58o3OjVVVV&#10;VSr2oG2hgMyGorRUp0fdGrX5UZSWoojMZOr06HI/ojYKyIzodiOK0hIUkBldrCBpIAqzah+K0lKN&#10;2twoIDM6l6iNwqzaB6O01IkjMhsKvibAgMwIorQEBWRGFHtN0OlRN4rSUhSQGTVq86MoLUERmU2j&#10;Nj8KviawRG1rbvR9X7i5/ZOXX+vcaFVVVZXNOQRtk6dHG7W5NWrzoygtQRGZzdSordOjfL8JRWkp&#10;CsiMKPiagOKs2oeitNTUqI0CMiMKyGz6SttMGKWlThyR2VDwNQEGZDYQpaUoIDOi4GuCTo+6UZSW&#10;ooDMptOj9wZkNhSlpSgis2nU5kfB1wQPPWr7y9fZ/s6//8b2xGu3OzdaVVVVZXMOQdsyOWqjKC1B&#10;AZkRBWRGjdrcKEpLUURm0+nRY1FAZkN3G1GUlqKAzOZiBUlDUZxV+1CUljo8aoOAzIgCMiOKyGwa&#10;tc2EUVrqxBGZCcVeU2BEZgNRWooCMiMKviZo1OZGUVqKIjKbRm33RmQ2FKWlKCIzadDmR7HXFBia&#10;PSCXc6O/dn372J++cveDaedGq6qqqlzOJWhbpkZtU19pWyggs2nQ5kdRWooiMptGbceiiMyG7jai&#10;KC1FEZnNxQqShqI4q/ahKC3R6VE3CsiMGrXNhFFa4sQRmQ3FXhNgQGYEUVqKAjIbir2moOBrgqlR&#10;GwVkRp0e9aMoLUUhmUmjNj+KvSZ4mK+0vevp57b3/9bz26e+veZG+zpbVVVVlc4K2v773+GAzIgC&#10;MhuK0lKdHnVr1OZHUVqKIjKTqdOjy/2I2iggM6LbjShKS1BAZnSxgqSBKMyqfShKSzVqc6OAzOhc&#10;ojYKs2ofjNJSJ47IbCj4mgADMiOI0hIUkBlR7DXB1FfalnOI2ihKS1FAZtSozY+itARFZDaN2vwo&#10;+JrgYURtl6+zPXt9+/mvfGO71rnRqqqqKqc3g7ZzidomT482anNr1OZHUVqCIjKbqVHb5FfaFrrd&#10;hqK0FAVkRhR8TUBxVu1DUVpqatRGAZkRBWQ2faVtJozSUieOyEwo9poCAzIbiNJSFJAZUfA1QadH&#10;3ShKS1FAZtPp0XsDMhuK0lIUkdk0avOj4GuCBx21raDtxz97Y/ul69+++7G0c6NVVVVVPm8N2hq1&#10;HYuitBRFaQkKyIwoILNp0OZHUVqKIjKbTo8eiwIyG7rbiKK0FAVkNhcrSBqK4qzah6K01OFRGwRk&#10;RhSQGVFEZtOobSaM0lInDslMKPaaAiMyG4jSUhSQGVHwNUGjNjeK0lIUkdlMjdo6PerWoM2PYq8p&#10;KDy7X1bQ9pP/4tb26Vf7OltVVVWV1jkGbcvUqG3qK20LRWQ2jdr8KEpLUURm06jtWBSR2dDdRhSl&#10;pSgis7lYQdJQFGfVPhSlJTo96kYBmVGnR2fCKC1x4ojMhmKvCTAgM4IoLUUBmQ3FXlNQ8DXB1KiN&#10;AjKjTo/6UZSWopDMpFGbH8VeEzyoV9renBv98O9/c7v2+gra4ONpVVVVVT18V4O2c4raKCCzoSgt&#10;1elRt0ZtfhSlpSgiM5k6Pbrcj6iNAjIjut2IorQEBWRGFytIGojCrNqHorRUozY3CsiMGrXNg1Fa&#10;6sQRmQ0FXxNgQGYEUVqCAjIjir0mmPpK23IOURtFaSkKyIwatflRlJagiMymUZsfBV8TPIio7V2f&#10;ub69+3M3to+/8J27U6OdG62qqqpyoqDtXKK2ydOjjdrcGrX5UZSWoIjMZmrUNvmVtoVut6EoLUUB&#10;mREFXxNQnFX7UJSWmhq1UUBmRAGZTadHZ8IoLXXiiMyEYq8pMCCzgSgtRQGZEQVfE3R61I2itBQF&#10;ZDZTp0eXc4naKEpLUURm06jNj4KvCe531LZeaPvp33lhe+K1zo1WVVVVqf2goG2hiMxmctRGUVqC&#10;AjIjCshsGrT5UZSWoojMptOjx6KAzIbuNqIoLUUBmc3FCpKGojir9qEoLXV41AYBmREFZEYUkdk0&#10;apsJo7TUiUMyE4q9psCIzAaitBQFZDYUe03RqM2NorQURWQ25xK1LRSm7dXpUbcGbX4Ue01BIdoR&#10;3pwb/cgffWt9IN2e6utsVVVVVV7nHrQtU6O2qa+0LRSR2TRq86MoLUURmU2jtmNRRGZDdxtRlJai&#10;iMzmYgVJA1GYVftRlJbo9KgbBWRGnR6dCaO0xIkjMhuKvSbAgMwIorQURWQ2FHtNQcHXBFOjNgrI&#10;jKa+1Naoza1Rmx/FXhPcr1fa3vWZ5y7nRj/x4vcas1VVVVXZ/bCgbaGAzIgCMhuK0lKdHnVr1OZH&#10;UVqKIjKTqdOjy/2I2iggM6LbjShKS1BAZnSxgqSBKMyqfShKSzVqc6OAzKhR2zwYpaVOHJHZUPA1&#10;AQZkRhClJSggM6LYa4Kpr7Qt5xC1UZSWooDMqFGbH0VpCYrIbBq1+VHwNcH9iNredcff+t0Xtie+&#10;93rnRquqqqrsflTQtlBAZjN5erRRm1ujNj+K0hIUkdlMjdomv9K20O02FKWlKCAzouBrAoqzah+K&#10;0lJTozYKyIwoILPp9OhMGKWlThyRmVDsNQUGZDYQpaUoIDOi4GuCTo+6UZSWooDMZur06HIuURtF&#10;aSmKyGwatflR8DXBkVHb5dzor13f/sH//medG62qqqo6B28naFsoIrOZHLVRlJaggMyIAjKbBm1+&#10;FKWlKCKz6fTosSggs6G7jShKS1FAZnOxgqShKM6qfShKSx0etUFAZkQBmRFFZDaN2mbCKC114pDM&#10;hGKvKTAis4EoLUUBmQ3FXlM0anOjKC1FEZnN1Kit06NuDdr8KPaaguK0Pdbc6Ht+8+b2T15+rTFb&#10;VVVV1Tl4lIK2ZWrUNvWVtoUiMptGbX4UpaUoIjPp9OjxKCKzobuNKEpLUURmc7GCpIEozKr9KEpL&#10;dHrUjQIyo06PzoRRWuLEEZkNxV4TYEBmBFFaiiIyG4q9pqDga4JOj7p1etSPorQUhWQmjdr8KPaa&#10;4JBX2tbrbHd+//a//fr2xPdud260qqqq6hy83aBtoYDMiAIyG4rSUp0edWvU5kdRWopCMpNGbcei&#10;gMyIbjeiKC1BAZnRxQqSBqIwq/ahKC3V6VE3CsiMGrXNg1Fa6sQRmQ0FXxNgQGYEUVqCAjIjir0m&#10;mPpK29Koza1Rmx9FaQmKyGwatflR8DVBGrXdnRu9sf3in7xy+XG0L7RVVVVVnYF3ErQtFJDZTJ4e&#10;bdTm1qjNj6K0BEVkNlOjtsmvtC10uw1FaSkKyIwo+JqA4qzah6K0VKM2NwrIbDo9OhNGaakTR2Qm&#10;FHtNgQGZDURpKQrIjCj4mqDTo24UpaUoILOZOj26nEvURlFaiiIym0ZtfhR8TZBEbe96+rnt/V+8&#10;tX3qO6/1dbaqqqqqc/FOg7aFIjKbyVEbRWkJCsiMKCCzadDmR1FaiiIym3OJ2ihMS3R61I+itBQF&#10;ZDYXK0gaiuKs2oeitNThURsEZEYUkBlRRGbzU3dQQGZEcVbtg1Fa6sQhmQnFXlNgRGYDUVqKAjIb&#10;ir2maNTmRlFaiiIym6lRW6dH3Rq0+VHsNQXFaj/K3dfZrm8f+so3t2uvr7lR+FhaVVVVVT6PatC2&#10;nEPURkFaauorbQtFZDaN2vwoSktRRGbS6dHjUURmQ3cbUZSWoojM5mIFSQNRmFX7UZSWmPpK20IB&#10;mQ0FZEbnErVRmFX7YZSWOHFEZkOx1wQYkBlBlJaiiMyGYq8pKPiaoNOjbp0e9aMoLUUhmUmjNj+K&#10;vSbY80rbuz5zd270Hz53d270yc6NVlVVVZ2HPUHbQgGZEUVkNhSlpTo96taozY+itBSFZCaN2o5F&#10;AZkR3W5DQVqKAjKjixUkDURhVu1DUVqq06NuFJAZNWqbB6O01IkjMhsKvibAgMwIorQEBWRGFHtN&#10;MPWVtqVRm1ujNj+K0hIUkdk0avOj4GuCdxq1Xc6N/tbznRutqqqqOjd7g7aFAjKbydOjjdrcGrX5&#10;UZSWoIjMZmrUNvmVtoVut6EoLUUBmREFXxNQnFX7UJSWatTmRgGZTadHZ8IoLXXiiMyEYq8pMCCz&#10;gSgtRQGZEQVfE3R61I2itBQFZDZTp0eXc4naKEpLUURm06jNj4KvCd5u1HY5N/rs9e3Df/Di9uSa&#10;G+3rbFVVVVXnIwnaForIbCZHbRSlJSggM6KAzKZBmx9FaSmKyGzOJWqjMC3R6VE/itJSFJDZXKwg&#10;aSiKs2ofitJSh0dtEJAZUUBmRBGZTaO2mTBKS504JDOh2GsKjMhsIEpLUUBmQ7HXFI3a3ChKS1FE&#10;ZjM1auv0qFuDNj+KvaaggO2qNTf6+G/c2D5+6zt3p0YbtFVVVVWdjwlB23IOURsFaSmK0lIUkBlR&#10;RGbTqM2PorQURWQmnR49HkVkNnS3EUVpKYrIbCj2moDCrNqPorTE1FfaFgrIbCggM+r06EwYpSVO&#10;HJHZUOw1AQZkRhClpSgis6HYawoKvibo9Khbp0f9KEpLUUhm0qjNj2KvCShgu2q90PaT//zW9unv&#10;3e7caFVVVdW5SYO2hQIyI4rIbChKS1GUlqKAzIYCMqNGbX4UpaUoJDNp1HYsCsiM6HYbCtJSFJAZ&#10;UfA1AYVZtQ9FaalOj7pRQGbUqG0ejNJSJ47IbCj4mgADMiOI0hIUkBlR7DUBxV5TNGpza9TmRkFa&#10;iiIym0ZtfhR8TUAR25venBv9hf/0UudGq6qqqs7REUHbQgGZTadHj0URmQ0FZEaN2vwoSktQRGYz&#10;NWqb/ErbQrfbUJSWooDMiIKvCSjOqn0oSks1anOjgMym06MzYZSWOnFEZkKx1xQYkNlAlJaigMyI&#10;gq8JKPaaoNOjblOnR5dGbW6N2vwo+JqAYrblXZ95bnv3529sn3jp1e2p78MH0qqqqqpyOypoWygi&#10;s5katVGQlqKAzIgCMpsGbX4UpaUoIrM5l6iNwrREp0f9KEpLUUBmQ7HXFBRn1T4UpaUOj9ogIDOi&#10;gMyIIjKbRm0zYZSWOnFIZkKx1xQYkdlAlJaigMyGYq8pKPiaYGrURgGZ0dSordOjbg3a/Cj2mgKD&#10;tjt++t+8sD3xvdc7N1pVVVV1jqYFbcs5RG0UpaUoSktRQGZEEZlNozY/itJSFJGZdHr0eBSR2dDd&#10;RhSlpSgis6HYawIKs2o/itISU19pWyggs6GAzKjTozNhlJY4cURmQ7HXBBiQGUGUlqKIzIZiryko&#10;+Jqg06NunR71oygtRSGZSaM2P4q9JrgnZltzo792ffvIH760PoR2brSqqqrqHB0ZtC0UkBlRRGZD&#10;UVqKorQUBWQ2FJAZNWrzoygtRSGZSaO2Y1FAZkS321CQlqKAzIiCrwkozKp9KEpLdXrUjQIyo0Zt&#10;82CUljpxRGZDwdcEGJAZQZSWoIDMiGKvCSj2mqJRm1ujNjcK0lIUkdk0avOj4GuCvxa0fea57T2/&#10;eXP7xEvfa8xWVVVVda6ODtoWCshspk6PLhSlpSgis6GAzKhRmx9FaQmKyGymRm2TX2lb6HYbitJS&#10;FJAZUfA1AcVZtQ9FaalGbW4UkNl0enQmjNJSJ47ITCj2mgIDMhuI0lIUkBlR8DUBxV4TTJ0eXSgg&#10;s5k6Pbo0anNr1OZGsdcUl0Hb03c8e3372//2a9sTr93u3GhVVVXVubofQdtCEZnN1KiNgrQUBWRG&#10;FJDZNGjzoygtRRGZzblEbRSmJTo96kdRWooCMhuKvaagOKv2oSgtdXjUBgGZEQVkRhSR2TRqmwmj&#10;tNSJQzITir0mwIDMCKK0FAVkNhR7TUHB1wRTozYKyIymRm2dHnVr0OZHsdcUd+dGb2wf/eOXtyff&#10;6NxoVVVV1dm6G7R9G6O0BAVkRucQtVGUlqIoLUUBmRFFZDaN2vwoSktRRGbS6dHjUURmQ3cbUZSW&#10;oIDMiGKvCSjMqv0oSktMfaVtoYDMhgIyo06PzoRRWuLEEZkNBV8TYEBmBFFaiiIyG4q9pqDga4JO&#10;j7p1etSPorQERWQ2jdr8KPaa4Meefm577+n57ZMvv9aYraqqquqc3a+gbaGAzIgiMhuK0lIUpaUo&#10;ILOhgMyoUZsfRWkpCslMGrUdiwIyI7rdhqK0FAVkRhR8TUBhVu1DUVqq06NuFJAZNWqbB6O01Ikj&#10;MhsKvibAgMwIorQEBWRGFHtNQLHXFI3a3Bq1uVGUlqKIzKZRmx8FX4+0Z+648+f+O//+G9u1zo1W&#10;VVVVnbf/M2ibG7VNnR5dKEpLUURmQwGZUaM2P4rSEhSR2XR69FgUkBnR7TYUpaUoIDOi4GsCirNq&#10;H4rSUo3a3Cggs+n06EwYpaVOHJGZUOw1BQZkNhClpSggM6LgawKKvSaYOj26UEBmM3V6dGnU5tao&#10;zQ2jr0fYY0/f+XPf+Xvnl5575e5H0L7QVlVVVXW+/nrQ1qjNjqK0BAVpKQrIjCggs2nQ5kdRWooi&#10;MptGbceigMyG7jaiKC1FAZkNxV5TUJxV+1CUljo8aoOAzIgCMhsKyIwatc2EUVrqxCGZCcVeE2BA&#10;ZgRRWooCMhuKvaag4GuCqVEbBWRGU6O2ydOjC0VkJg3a/Cj8elQ99sz17YO/dWv7p3/++vbU9+Gj&#10;aFVVVVWdj3uDtuOjNgrIjM4haqMoLUVRWooCMiOKyGwatflRlJaiiMyk06PHo4jMhu42oigtQQGZ&#10;EcVeE1CYVftRlJaY+krbQhGZDQVkRp0enQmjtMSJIzIbCr4mwIDMCKK0FEVkNhR7TUCx1xSdHnXr&#10;9KgfRWkJishsGrX5Ufz1qHnsmbt/1g995cXt2utrbhQ+ilZVVVXV+XgQQdtCAZkRRWQ2FKWlKEpL&#10;UUBmQwGZUaM2P4rSUhSSmTRqOxYFZEZ0uw1FaSkKyIwo+JqAwqzah6K0VKdH3SggM2rUNg9GaakT&#10;R2Q2FHxNgAGZEURpCQrIjCj4moBirykatbk1anOjKC1FEZlNozY/isAeJWtu9N2/cXP7pRvfvvsB&#10;tHOjVVVVVeeNg7a5UdvU6dGForQEBWRGFJAZNWrzoygtQRGZTadHj0UBmRHdbkNRWooCMiMKviag&#10;OKv2oSgt1ajNjQIym06PzoRRWurEEZkJxV5TYEBmA1FaigIyIwq+JqDYa4Kp06MLBWQ2U6dHl0Zt&#10;bo3a3CgCe5SsF9r+xr94YXvitfU621/wR9GqqqqqOh8/OGhbOExLUERmMzVqoygtRQGZEQVkNg3a&#10;/ChKS1FEZtOo7VgUkNnQ3UYUpaUoILOh2GsKirNqH4rSUodHbRCQGVFAZkMBmVGjtpkwSkudOCQz&#10;odhrAgzIjCBKS1FAZkOx1xQUfE0wNWqjgMxoatQ2eXp0oYjMpEGbH4Vgj4I350Y//Pt/OTfa19mq&#10;qqqqzl+DNnYOURtFaSmK0lIUkBlRRGbTqM2PorQURWQmnR49HkVkNnS3EUVpCQrIjCj2moDCrNqP&#10;orTE1FfaForIbCggM+r06DwYpKVOHJHZUPA1AQZkRhClpSgis6HYawKKvabo9Khbp0f9KEpLUERm&#10;06jNj4Kwc7fmRt/3+ZvbL9/6zt2p0QZtVVVVVefvhwdtC4dpCQrIjCgis6EoLUVRWooCMhsKyIwa&#10;tflRlJaikMxkatTW6VG+34SitBQFZEYUfE1AYVbtQ1FaqtOjbhSQGTVqmwejtNSJIzIbCr4mwIDM&#10;CKK0BAVkRhR8TUCx1xSN2twatblRlJaiiMymUZsfRWHn7md+56udG62qqqp6lPzooG3hMC1BAZnN&#10;1OnRhaK0BAVkRhSQGTVq86MoLUERmU2nR49FAZkR3W5DUVqKAjIjCr4moDir9qEoLdWozY0CMptO&#10;j86EUVrqxBGZCcVeU2BAZgNRWooCMiMKviag2GuCqdOjCwVkNlOnR5dGbW6N2twoCDtXl3Ojv35j&#10;+8gffWt99OzcaFVVVdWj4u0FbQuHaQmKyGymRm0UpaUoIDOigMymQZsfRWkpishsGrUdiwIyG7rb&#10;iKK0FAVkNhR7TUFxVu1DUVrq8KgNAjIjCshsKCAzatQ2E0ZpqROHZCYUe02AAZkRRGkpCshsKPaa&#10;goKvCaZGbRSQGU2N2iZPjy4UkZk0aPOjOOwcPfb09e29n7+5/eMXv9eYraqqqupR0qDtRzuHqI2i&#10;tBRFaSkKyIwoIrNp1OZHUVqKIjKTqdOjS6M2P4rSEhSQGVHsNQGFWbUPBWmpqa+0LRSR2VBAZtTp&#10;0XkwSEudOCKzoeBrAgzIjCBKS1FEZkOx1wQUe03R6VG3To/6UZSWoIjMplGbHwViZ+eZG9vF7351&#10;e+J7nRutqqqqeqS8/aBt4TAtQQGZEUVkNhSlpShKS1FAZkMBmVGjNj+K0lIUkplMjdo6Pcr3m1CU&#10;lqKAzIiCrwkozqp9KEpLdXrUjQIyo0Zt82CUljpxRGZDwdcEGJAZQZSWoIDMiIKvCSj2mqJRm1en&#10;R+8NyGwoSktRRGbTqM0PI7EzseZG3/3rN7b/2//+Z50braqqqnrUvLOgbeEwLUEBmc3U6dGForQE&#10;BWRGFJAZNWrzoygtQRGZTadHj0UBmRHdbkNRWooCMhuKvaagOKv2oSgt1ajNjQIym06PzoRRWurE&#10;EZkJxV5TYEBmA1FaigIyIwq+JqDYa4Kp06MLRWQ2jdrujchsKEpLUURm06jNjUKxc7HmRt9/urV9&#10;8s9ea8xWVVVV9ah550HbwmHaXhSQGU2N2ihKS1FAZkQBmU2DNj+K0lIUkdlMjdoWCqlSFJDZ0N1G&#10;FKWlKCKzodhrCoqzah+K0lKHR20QkBlRQGZDAZlRo7aZMEpLnTgkM6HYawIMyIwgSktRQGZDsdcU&#10;FHxNMDVqo4DMaGrUNnl6dKGIzKRBmx/FYnrP3HHn9p/98te3a691brSqqqrqkWMI2hYKyIzOIWqj&#10;KC1FUVqKAjIjishsGrX5UZSWoojMZOr06JsopEpQQGZEtxtRlJaggMyIYq8JKMyqfShIS019pW2h&#10;iMyGAjKjTo/Og0Fa6sQRmQ0FXxNgQGYEUVqKIjIbir0moNhrik6Pup1L1EZhWmJy1EYRmU2jNj+M&#10;xsTW3Oj6++mjf/Ly9uQbnRutqqqqeuTsC9oWDtMSFJAZUURmQ1FaiqK0FAVkNhSQGTVq86MoLUUh&#10;mcnkqI0iqhQFZEZ0uw1FaSkKyIwo+JqA4qzah6K0VKdH3SggM2rUNg9GaakTR2Q2FHxNgAGZDQRp&#10;KQrIjCj4moBirykatXl1evTegMyGorQURWQ2jdr8KByzWnOjH/ytW9snX+7caFVVVdUjaX/QtnCY&#10;lqCAzGbq9OhCUVqCAjIjCsiMGrX5UZSWoIjMptOjx6KAzIhut6EoLUUBmQ3FXlNQnFX7UJSWatTm&#10;RgGZTadHZ8IoLXXiiMyEYq8pMCKzgSgtRQGZEQVfE1DsNcHU6dGFIjKbRm33RmQ2FKWlKCIzadDm&#10;R+GY0d3X2W5sH/rKi9u11/s6W1VVVdUjKQvaFg7T9qKAzGhq1EZRWooCMiMKyGwatPlRlJaiiMym&#10;UduxKCCzobuNKEpLUURmQ7HXFBRn1T4UpaUOj9ogIDOigMyGAjKjRm0zYZSWOHFEZkOx1wQYkBlB&#10;lJaigMyGYq8pKPiaYGrURgGZ0dSobfL06EIhmUmjNj8KyGwee/rOrZ+9uX3suVe2J1fM1qCtqqqq&#10;6tFjC9oWCsiMziFqoygtRVFaigIyI4rIbBq1+VGUlqKIzGTy9OhCIVWCAjIjut2IorQEBWRGFHtN&#10;QGFW7UNBWmrqK20LRWQ2FJAZdXp0HozSUieOyGwo+JoAAzIjiNJSFJHZUOw1AcVeU3R61O1cojYK&#10;0xKTozaKyGwatflRRGZyOTf6pVvbP/3O69tT34ePn1VVVVV1/vKgbeEwLUEBmRFFZDYUpaUoSktR&#10;QGZDAZlRozY/itJSFJKZTI7aKKJKUUBmRLfbUJSWooDMiIKvCSjOqn0oSkt1etSNAjKbvtI2E0Zp&#10;qRNHZDYUfE2AAZkNBGkpCsiMKPiagGKvKRq1eXV69N6AzIaitBRFZDaN2vwoJDO4nBu9c98v/MGL&#10;27XbnRutqqqqemQdE7QtHKYlKCCzmTo9ulCUlqCAzIgCMqNGbW4UpKUoIrPp9OixKCAzotttKEpL&#10;UUBmQ7HXFBRn1T4UpaUatblRRGbTqG0mjNJSJ47ITCj2mgIjMhuI0lIUkBlR8DUBxV4TTJ0eXSgi&#10;s2nUdm9EZkNRWooiMpMGbX4UkxmsudH3fO7m9vFb3+ncaFVVVdWj7LigbeEwbS8KyIymRm0UpaUo&#10;IDOigMymQZsfRWkpishsGrUdiwIyG7rbiKK0FEVkNhR7TUFxVu1DUVqi06NuFJAZNWqbCaO0xIkj&#10;MhuKvSbAgMwIorQUBWQ2FHtNQcHXBFOjNgrIjKZGbZOnRxcKyUwatflRUPawraDtb/yLr25PfO/2&#10;9tT3/4I/flZVVVXV+TMHbQsFZEbnELVRlJaiKC1FAZkNBWRGjdr8KEpLUURmMnl6dKGQKkEBmRHd&#10;bkRRWoICMiOKvSagMKv2oSgt1ajNjQIyo3OJ2ijMqn0wSkudOCKzoeBrAgzIjCBKS1BAZkSx1wQU&#10;e03R6VG3c4naKExLTI7aKCKzadTmR1HZw/JXc6P/8aXOjVZVVVU96o4N2hYO0xIUkBlRRGZDUVqK&#10;orQURWQ2FJAZNWrzoygtRSGZyeSojSKqFAVkRnS7DUVpKQrIjCj4moDirNqHorRUp0fdKCCz6Stt&#10;M2GUljpxRGZDwdcEGJDZQJSWooDMiIKvCSj2mqJRm1enR+8NyGwoSktRRGZ0NaIqF4rLHobHnr6+&#10;vfc3b27/6Ovf7dRoVVVV1aPu+KBt4TAtQQGZzdTp0YWitAQFZEYUkBk1anOjIC1FEZlNp0ePRQGZ&#10;Ed1uQ1FaigIyG4q9pqA4q/ahKC3VqM2NIjKbRm0zYZSWOnFEZkKx1xQYkdlAlJaigMyIgq8JKPaa&#10;YOr06EIRmU2jtnsjMhuK0lIUkNlQRFUeFJc9FM/c2H7md766XXutc6NVVVVVj7z7E7QtHKbtRQGZ&#10;0dSojaK0FAVkRhSQ2TRo86MoLUURmU2jtmNRQGZDdxtRlJaiiMyGYq8pKM6qfShKS3R61I0CMqNG&#10;bTNhlJY4cURmQ7HXBBiQGUGUlqKAzIZiryko+JpgatRGAZnR1Kht8vToQhGZDYVU5YGB2QN0OTf6&#10;6ze2j/zRt9bHzc6NVlVVVT3qziVoWyggMzqHqI2itBRFaSkKyGwoIDNq1OZHUVqKIjKTydOjC4VU&#10;CQrIjOh2I4rSEhSQGVHsNQGFWbUPRWmpRm1uFJAZnUvURmFW7YNRWurEEZkNBV8TYEBmBFFaggIy&#10;I4q9JqDYa4pOj7qdS9RGYVpictRGAZkRhVTlQaHZg7LmRt//hee3T7z0amO2qqqqqgnuX9C2cJiW&#10;oIDMiCIyG4rSUhSlpSgis6GAzKhRmx9FaQmKyGwmR20UUaUoIDOi220oSktRQGZEwdcEFGfVPhSl&#10;pTo96kYBmU1faZsJo7TUiSMyGwq+JsCAzAaitBQFZEYUfE1AsdcUjdq8Oj16b0BmQ1FaigIyIwqp&#10;yoNis/vumTvu/LV/9stf/8u5UfjgWVVVVVWPlvsbtC0cpiUoILOZOj26UJSWoIDMiAIyo0ZtbhSl&#10;pSgis+n06LEoIDOi220oSktRQGZDsdcUFGfVPhSlpQ6P2iAgM6KAzIgiMptGbTNhlJY6cURmQrHX&#10;FBiR2UCUlqKAzIiCrwko9ppg6vToQhGZTaO2eyMyG4rSUhSQ2VBEVR4YnN1njz19487ftze3X/yT&#10;l+9+3OwLbVVVVVWPvvsftC0cpu1FAZnR1KiNorQUBWRGFJDZNGjzoygtRRGZTaO2Y1FAZkN3G1GU&#10;lqKIzIZirykozqp9KEpLdHrUjQIyo0ZtM2GUljhxRGZDsdcEGJAZQZSWooDMhmKvKSj4mmBq1EYB&#10;mVGnR/0oSktRRGZDIVV5UHR2P705N/rJl1/r3GhVVVXVFOcYtC0UkBmdQ9RGUVqKorQUBWQ2FJAZ&#10;NWrzoygtRRGZyeTp0YVCqgQFZEZ0uxFFaQkKyIwo9pqAwqzah6K0VKM2NwrIjM4laqMwq/bBKC11&#10;4ojMhoKvCTAgM4IoLUEBmRHFXhNQ7DVFp0fdGrX5UZSWoIDMiEKq8qDw7L545u5f7+fW3OjrnRut&#10;qqqqGuPBBG0Lh2kJCshsJk+P/l/voDAtQRGZDQVkRo3a/ChKS1BEZjM5aqOIKkUBmRHdbkNRWooC&#10;MiMKviagOKv2oSgtNTVqo4DMiAIym77SNhNGaakTR2Q2FHxNgAGZDURpKQrIjCj4moBirwk6PerW&#10;6dF7AzIbitJSFJAZXY2oygUDtIO9OTf6see+fXdqtC+0VVVVVc3w4IK2hcO0BEVkNo3ajkMBmREF&#10;ZEaN2twoSktRRGbT6dFjUUBmQ3cbUZSWooDMhmKvKSjOqn0oSksdHrVBQGZEAZkRRWQ2jdpmwigt&#10;deKIzIRirykwIrOBKC1FAZkRBV8TUPA1QaM2t0Zt90ZkNhSlpSggs6GIqjwoQDvajz19ffvAl25t&#10;//TPX+/rbFVVVVWTPNigbeEwbS8KyIymRm1TX2lbKCCzadDmR1FaiiIym0Ztx6KIzIbuNqIoLUUR&#10;mQ3FXlNQnFX7UJSW6PSoGwVkRo3aZsIoLXHiiMyGYq8JMCAzgigtRQGZDcVeU1DwNcHUqI0CMqP3&#10;3UEBmQ1FaYnJ06MLRWQ2FFKVB0VoR3nsL+dGP/SVb27Xbt/enurrbFVVVVVznHvQtlBAZnQOURtF&#10;aalOj7o1avOjKC1FEZnJ5OnRhUKqBAVkRnS7EUVpCQrIjCj2moDCrNqHorRUozY3CsiMziVqozCr&#10;9sEoLXXiiMyGgq8JMCAzgigtQQGZEcVeE1DsNcU5RG0UpaUoIDNq1OZHUVqCAjKjqxFVuVCMdoQ1&#10;N/qez93cPnb9lc6NVlVVVU3z4IO2hcO0BAVkNp0ePRZFZDYUkBk1avOjKC1BEZnN5KiNIqoUBWRG&#10;dLsNRWkpCsiMKPiagOKs2oeitNTUqI0CMiMKyGz6SttMGKWlThyRmVDsNQUGZDYQpaUoIDOi4GsC&#10;ir0m6PSo27kEbQuFaYlOj/pRSFUeFKSlVtD2N//FV7cnXru9PfX9v+APnVVVVVX1aHo4QdvCYVqC&#10;IjKbRm3HoYDMiAIymwZtfhSlpSgis+n06LEoILOhu40oSktRQGZDsdcUFGfVPhSlpQ6P2iAgM6KA&#10;zIgiMptGbTNhlJY6cUhmQrHXFBiR2UCUlqKAzIiCrwko+JqgUZvb1Kit06N+FFGVBwVpiTfnRn/h&#10;91/s3GhVVVXVRA8vaFs4TNuLAjKjqVHb1FfaForIbBq1+VGUlqKIzKZR27EoIrOhu40oSktRRGZD&#10;sdcUFGfVPhSlJTo96kYBmVGnR2fCKC1x4ojMhmKvCTAgM4IoLUUBmQ3FXlNQ8DXB1KiNAjKjTo/6&#10;UZSWoojM5mpEVS4Upu11OTf6Gze3j9/6TudGq6qqqiZ6lIK2hQIyo3OI2ihKS3V61K1Rmx9FaSmK&#10;yEwmT48uFFIlKCAzotuNKEpLUEBmRLHXBBRm1T4UpaUatblRQGbUqG0ejNJSJ47IbCj4mgADMiOI&#10;0hIUkBlR7DUBxV5TnEPURlFaigIyo0ZtfhSlJSggM6KQqjwoTtvjsWeub3/zX3ZutKqqqmqshxu0&#10;LRymJSggs+n06LEoIrOhgMyoUZsfRWkJishsJkdtFFGlKCAzotttKEpLUUBmRMHXBBRn1T4UpaWm&#10;Rm0UkBlRQGbT6dGZMEpLnTgiM6HYawoMyGwgSktRQGZEwdcEFHtN0OlRt6nTo8u5RG0UpaUoIDOi&#10;kKo8KFB7J9bc6Lt//cb2kT/81vqQ2bnRqqqqqokeftC2cJiWoIjMplHbcSggM6KAzKZBmx9FaSmK&#10;yGw6PXosCshs6G4jitJSFJDZUOw1BcVZtQ9FaanDozYIyIwoILOikMykUdtMGKWlThySmVDsNQVG&#10;ZDYQpaUoILOh2GsKCr4maNTmNjVq6/SoH0VU5UGR2jvx2NPXt/f95vPbJ158tTFbVVVV1VSOoG3h&#10;MG0vCsiMpkZtU19pWygis2nU5kdRWooiMptGbceiiMyG7jaiKC1FEZkNxV4TUJhV+1GUluj0qB9F&#10;ZDadHp0Jo7TEiSMyG4q9JsCAzAiitBRFZDYUe03xgTso+nrUTY3aKCAz6vSoH0VpKYrIbCikKg8K&#10;1d6Jn/ndr3VutKqqqmqyRzVoWyggMzqHqI2itFSnR90atflRlJaiiMxk8vToQiFVggIyI7rdiKK0&#10;BAVkRhR8TUBhVu1DUVqqUZsfRWQ2jdrmwSgtdeKIzIaCrwkwIDOCKC1BAZkRxV4TTA3alnOI2ihK&#10;S1FAZtSozY+itAQFZEYUUpUHhWo/yuXc6Gdvbv/g//vydu2Nzo1WVVVVjeUJ2hYO0xIUkNl0evRY&#10;FJHZUEBm1KjNj6K0BEVkNpOjNoqoUhSQGdHtNhSlpSggM6LgawKKs2ofitJSU6M2isesKCIz6fTo&#10;TBilpU4ckZlQ7DUFBmQ2EKWlKCAzouBrgr7S5kZRWooCMpup06PLuURtFKWlKCAzopCqPCha+2HW&#10;3Oj7T89vn3zltcZsVVVVVZO5graFw7QERWQ2jdqOQwGZEQVkNg3a/ChKS1FEZtPp0WNRQGZDdxtR&#10;lJaigMyGYq8pKM6qfShKSx0etUFAZkTxmBWFZCaN2mbCKC114pDMhGKvKTAis4EoLUUBmQ3FXlM0&#10;anOjKC1FEZnN1Kit06N+FFGVB0VrP9Azd9z5v/nZL399u/b6mhuFD5tVVVVVNYMvaFs4TNuLAjKj&#10;qVHb1FfaForIbBq1+VGUlqKIzKTTo8ejiMyG7jaiKC1FEZkNxV4TUJhV+1GUluj0qB9FZDadHp0J&#10;o7TEiSMyG4q9JsCAzAiitBRFZDYUe03RqM2LgrQUBWRGnR71oygtRRGZDYVU5YHxGnjs6Tv/+s/e&#10;3H7xj1/enrz9xvZkX2irqqqqmmtC0LZQQGZ0DlEbRWmpTo+6NWrzoygtRSGZSaO2Y1FAZkS3G1GU&#10;lqCAzIiCrwkozKp9KEpLdXrUjyIym0Zt82CUljpxRGZDwdcEGJAZQZSWoIDMiGKvCaYGbUujNrdG&#10;bX4UpSUoIDOikKo8KGC7as2NfuC3bnVutKqqqqqsQdvCYVqCAjKbTo8eiyIyGwrIjBq1+VGUlqCI&#10;zGZy1EYRVYoCMiO63YaitBQFZEYUfE1AcVbtQ1FaqlGbH0VkJp0enQmjtNSJIzITir2mwIDMBqK0&#10;FAVkRhR8TdBX2twoSktRQGYzdXp0OZeojaK0FAVkRhRSlQdFbG967Jm7/5oPfeWb27Xbtxu0VVVV&#10;VU3nDdoWDtMSFJHZNGo7DgVkRhSQ2TRo86MoLUURmc25RG0UpaUopEpRQGZDdxtRlJaigMyGYq8p&#10;KM6qfShKSx0etUFAZkTxmBWFZCaN2mbCKC114pDMhGKvKTAis4EoLUUBmQ3FXlM0anOjKC1FEZnN&#10;1Kit06N+VwOqcqGQ7U1rbvTdn725fey5V+5OjTZoq6qqqprNHbQtHKbtRQGZUadHj0MBmRFFZDaN&#10;2vwoSktRRGbS6dHjUURmQ3cbUZSWoojMhmKvCSjMqv0oSktMfaVtoXjMiCIym06PzoRRWuLEEZkN&#10;xV4TYEBmBFFaiiIyG4q9pmjU5kVBWooCMqNOj/pRlJaiiMyGQqryoJht+bE1N/qlW9s//fPXtqe+&#10;Dx80q6qqqmqWaUHbQgGZUaO241BAZkMBmVGjNj+K0lIUkpk0ajsWBWRGdLsNBWkpCsiMKPiagMKs&#10;2oeitFSnR/0oIrNp1DYPRmmpE0dkNhR8TYABmRFEaQkKyIwo9ppgatC2NGpza9TmR1FaggIyIwqp&#10;yuNqzHY5N/rrN7YP//6LnRutqqqqqrv8QdvCYVqCAjKbTo8eiyIyGwrIjBq1+VGUlqCIzGZy1EYh&#10;VYoCMiO63YaitBQFZEYUfE1AcVbtQ1FaqlGbH0VkJp0enQmjtNSJIzITir2mwIDMBqK0FAVkRhR8&#10;TdBX2twoSktRQGYzdXp0OZeojaK0FAVkRhRSlcdfC9qevrG953M3t4/f+s7dj5cN2qqqqqrqPIK2&#10;hcO0BEVkNo3ajkMBmREFZDYN2vwoSktRRGZzLlEbRWkpCqlSFJDZ0N1GFKWlKCCzodhrCoqzah+K&#10;0lKHR20QkBlRPGZFIZlJo7aZMEpLnTgkM6HYawqMyGwgSktRQGZDsdcUjdrcKEpLUURmMzVq6/So&#10;H0VU5fHXgrZnrm9/4198dXvitdvbU9//C/6gWVVVVVWznE/QtnCYthcFZEadHj0OBWRGFJHZNGrz&#10;oygtRRGZSadHj0cRmQ3dbURRWooiMhuKvSagMKv2oygtMfWVtoXiMSOKyGw6PToTRmmJE0dkNhR7&#10;TYABmRFEaSmKyGwo9pqiUZsXBWkpCsiMOj3qR1FaiiIyGwqpyuNuzHbnf/71G9sv/MfOjVZVVVXV&#10;W6yg7ed/l+IxIw7TEhSQGTVqOw4FZDYUkBk1avOjKC1FIZlJo7ZjUUBmRLfbUJCWooDMiIKvCSjM&#10;qn0oSkt1etSPIjKbRm3zYJSWOnFEZkPB1wQYkBlBlJaggMyIYq8JpgZtS6M2t0ZtbhSkpSggM6KQ&#10;qjwee/r69r7fvLn9o69/t1OjVVVVVfV/Oq+gbeEwLUEBmU2nR49FEZkNBWRGjdr8KEpLUERmMzlq&#10;o5AqRQGZEd1uQ1FaigIyIwq+JqA4q/ahKC3VqM2PIjKTTo/OhFFa6sQRmQnFXlNgQGYDUVqKAjIj&#10;Cr4m6CttbhSlpSggs5k6Pbo0avOjkKoc1ittP/M7b86NwofMqqqqqprpzaCtUZvf1Kit06NuDdr8&#10;KEpLUURmcy5RG0VpKQqpUhSQ2dDdRhSlpSggs6HYawqKs2ofitJSh0dtEJAZUTxmRSGZSaO2mTBK&#10;S504JDOh2GsKjMhsIEpLUUBmQ7HXFI3a3ChKS1BAZjQ1auv0qB+FVPXwrZjtPZ+9sX3kj761XXuj&#10;c6NVVVVV9RZvDdomR20UkBl1evQ4FJAZUURm06jNj6K0FEVkJp0ePR5FZDZ0txFFaSmKyGwo9pqA&#10;wqzaj6K0xNRX2haKx4woIrPp9OhMGKUlThyR2VDsNQEGZEYQpaUoIrOh2GuKRm1eFKWlKCAz6vSo&#10;H0VpKYrIbCioqofr8Weub+//wvPbJ176XmO2qqqqqvrrrgZt5xO1cZiWoIDMqFHbcSggs6GAzKhR&#10;mx9FaSkKyUwatR2LAjIjut2GgrQUBWRGFHxNQGFW7UNRWqrTo34Ukdk0apsHo7TUiSMyGwq+JsCA&#10;zAiitAQFZEYUe00wNWhbGrW5NWpzoyAtRQGZEUVV9fA8fsfF731tu/Z650arqqqq6orzDdoWDtMS&#10;FJDZTJ0eXRq1uTVq86MoLUERmc3kqI1CqhQFZEZ0uw1FaSkKyIwo+JqA4qzah6K0VKM2P4rITDo9&#10;OhNGaakTR2QmFHtNgQGZDURpKQrIjCj4mqCvtLlRlJaigMxm6vTo0qjNj8KqevAef+bG9p7P3dw+&#10;+icvb0/efmN7si+0VVVVVdVbUdDWqM1vatTW6VG3Bm1+FKWlKCKzOZeojaK0FIVUKQrIbOhuI4rS&#10;UhSQ2VDsNQXFWbUPRWmpw6M2CMiMKB6zopDMpFHbTBilpU4ckplQ7DUBBmRGEKWlKCCzodhrikZt&#10;bhSlJSggM5oatXV61I/iqnrwLudGv3hr++TLr3VutKqqqqru9YOCtoUDMiMO0/aigMyo06PHoYDM&#10;iCIym0ZtfhSlpSgiM+n06PEoIrOhu40oSktQQGZEsdcEFGbVfhSlJaa+0rZQPGZEEZlNp0dnwigt&#10;ceKIzIaCrwkwIDOCKC1FEZkNxV5TNGrzoigtRQGZUadH/ShKS1BAZkSBVT1Az97x6ze2n/t339ie&#10;6NxoVVVVVZEfFrQtHJDZcJiWoIDMqFHbcSggs6GAzKhRmx9FaSkKyUwatR2LAjIjut2GorQUBWRG&#10;FHxNQGFW7UNRWqrTo34Ukdk0apsHo7TUiSMyGwq+JsCAzAiitAQFZEYUe00wNWhbGrW5NWpzoygt&#10;RQGZEYZW9UCsudH3/sbN7WPPvXJ3arQvtFVVVVXVVY9G0LZwmJaggMxm6vTo0qjNrVGbH0VpCYrI&#10;bDo9eiwKyIzodhuK0lIUkBlR8DUBxVm1D0VpqUZtfhSRmXR6dCaM0lInjshMKPaaAgMyG4jSUhSQ&#10;GVHwNUFfaXOjKC1FAZnN1OnRpVGbH8VWdf899vT17YNfurV9+s9f6+tsVVVVVcV+VNC2cEBmxGFa&#10;giIym6lRW6dH3Rq0+VGUlqKIzKZR27EoILOhu40oSktRQGZDsdcUFGfVPhSlpQ6P2iAgM6J4zIgi&#10;MptGbTNhlJY6cUhmQrHXBBiQGUGUlqKAzIZirykatblRlJaggMxoatQ2eXp0oYDMhmKrur8ef/bG&#10;nf9+3Ng+9B++uV27fXt7qq+zVVVVVRV5O0HbwgGZEYdpe1FAZtTp0eNQQGZEEZlNozY/itJSFJGZ&#10;dHr0eBSR2dDdRhSlJSggM6LYawIKs2o/itISU19pWyggM6KIzKbTozNhlJY4cURmQ8HXBBiQGUGU&#10;lqKIzIZirwk6PepGUVqKAjKjTo/6UZSWoIDMiKKrun8u50Y/v+ZGX777obJBW1VVVVWRtxu0LRyQ&#10;2XCYlqCAzKhR23EoILOhgMyoUZsfRWkpCslMGrUdiwIyI7rdhqK0FAVkRhR8TUBhVu1DUVqq06N+&#10;FJHZNGqbB6O01IkjMhsKvibAgMwIorQEBWRGFHxN0KjNjaK0FAVkRo3a3ChKS1FAZkThVd0f64W2&#10;v/kvv3p3brQxW1VVVVX9II9e0LZwmJaggMxm6vTocnTURgGZEQVkRo3a/ChKS1BEZtPp0WNRQGZE&#10;t9tQlJaigMyIgq8JKM6qfShKSzVq86OIzKTTozNhlJY6cURmQrHXFBiQ2UCUlqKAzIiCrwk6PepG&#10;UVqKAjKbqdOjS6M2P4qv6liXc6OfvbH9wh+82LnRqqqqqvrh3knQtnBAZsRhWoIiMpupUVunR90a&#10;tPlRlJaiiMymUduxKCCzobuNKEpLUUBmQ7HXFBRn1T4UpaUOj9ogIDOieMyIIjKbRm0zYZSWOnFI&#10;ZkKx1wQYkBlBlJaigMyGYq8pGrW5UZSWoIDMaGrUNnl6dKGAzIYCrDrWm3OjH7/17bsfKRu0VVVV&#10;VdUP8k6DtoUDMhuO0hIUkBl1evQ4FJAZUURm06jNj6K0FEVkJp0ePR5FZDZ0txFFaQkKyIwo9pqA&#10;wqzaj6K0xNRX2hYKyIwoIrPp9Og8GKSlThyR2VDwNQEGZEYQpaUoIrOh2GuCTo+6UZSWooDMqNOj&#10;fhSlJSggM6IIq47z+LPXt5/611/dnnj99vbU9/+CP1xWVVVVVS17graFIzIbDtMSFJAZNWo7DgVk&#10;NhSQGTVq86MoLUUhmcnkqI0iqhQFZEZ0uw1FaSkKyIwo+JqAwqzah6K0VKdH/Sgis2nUNg9GaakT&#10;R2Q2FHxNgAGZEURpCQrIjCj4mqBRmxtFaSkKyIwatblRlJaigMyIQqzKrbnR9/zGje0jf/TSdu2N&#10;Nzo3WlVVVVU/3KMdtC0cpiUoILOZOj26HB21UUBmRAGZUaM2P4rSEhSR2XR69FgUkBnR7TYUpaUo&#10;IDOi4GsCirNqH4rSUo3a/CgiM+n06EwYpaVOHJGZUOw1BQZkNhClpSggM6Lga4JOj7pRlJaigMxm&#10;6vTo0qjNj4Ksyjz+zPXt/afnt0+89L3GbFVVVVX1o+0N2hYOyIw4TEtQRGYzNWrr9KhbgzY/itJS&#10;FJHZNGo7FgVkNnS3EUVpKQrIbCj2moLirNqHorTU4VEbBGRGFI8ZUURm06htJozSUicOyUwo9poA&#10;AzIjiNJSFJDZUOw1RaM2N4rSEhSQGU2N2iZPjy4UkNlQkFWZ9ULbz/zOm3Oj8MGyqqqqquqtkqBt&#10;4YDMhqO0BAVkRp0ePQ4FZEYUkdk0avOjKC1FEZnJ5OnRhUKqFEVkNnS3EUVpCQrIjCj2moDCrNqH&#10;grTU1FfaFgrIjCgis+n06DwYpKVOHJHZUPA1AQZkRhClpSgis6HYa4JOj7pRlJaigMyo06N+FKUl&#10;KCAzoiir9nlzbvTv/5dvbddud260qqqqqt6GNGhbOCKz4TAtQQGZUaO241BAZkMBmVGjNj+K0lIU&#10;kplMjtoookpRQGZEt9tQlJaigMyIgq8JKM6qfShKS3V61I8iMptGbfNglJY6cURmQ8HXBBiQGUGU&#10;lqCAzIiCrwkatblRlJaigMym06P3BmQ2FKWlKCAzojir3rnHnr6+feCLt7ZPvtK50aqqqqp6m+YE&#10;bQuHaQkKyGymTo8uR0dtFJAZUUBm1KjNj6K0BEVkNp0ePRYFZEZ0uw1FaSkKyGwo9pqC4qzah6K0&#10;VKM2P4rITDo9OhNGaakTR2QmFHtNgQGZDURpKQrIjCj4mqDTo24UpaUoIrNp1HZvRGZDUVqKAjIj&#10;CrTqHXj27u/Pfvkb27Xbtxu0VVVVVdXbc0TQtnBAZsRh2l4UkBlNjdo6PerWoM2PorQURWQ2jdqO&#10;RQGZDd1tRFFaiiIyG4q9pqA4q/ahKC11eNQGAZkRxWNGFJHZNGqbCaO01IlDMhOKvSbAgMwIorQU&#10;BWQ2FHtN0ajNjaK0BAVkRlOjtsnTowsFZDb3BFr1jjz+zI07f9/c3D76xy/f/TDZoK2qqqqq3o6j&#10;graFAzIbDtMSFJAZdXr0OBSQGVFEZtOozY+itBRFZCaTp0cXCqkSFJAZ0e1GFKUlKCAzothrAgqz&#10;ah8K0lJTX2lbKCAzoojMptOj82CQljpxRGZDwdcEGJAZQZSWoojMhmKvCTo96kZRWooCMqNzidoo&#10;TEtMjtooIDOiUKvenjU3+sHf6txoVVVVVb1DRwZtC0dkNhymJSggM2rUdhwKyGwoIDNq1OZHUVqK&#10;QjKTyVEbRVQpCsiM6HYbitJSFJAZUfA1AcVZtQ9FaalOj/pRRGbTqG0ejNJSJ47IbCj4mgADMhsI&#10;0lIUkBlR8DVBozY3itJSFJDZdHr03oDMhqK0FAVkRhRr1Q/3+LM37vxnfGP7+a98c7v2eudGq6qq&#10;quodmBm0LRymJSggs5k6PbocHbVRQGZEAZlRozY/itISFJHZdHr0WBSQGdHtNhSlpSggs6HYawqK&#10;s2ofitJSjdr8KCIz6fToTBilpU4ckZlQ7DUFRmQ2EKWlKCAzouBrgk6PulGUlqKIzKZR270RmQ1F&#10;aSkKyGwo2Kof7nJu9HM3t48998rdj5IN2qqqqqrq7To6aFs4IDPiMG0vCsiMpkZtnR51a9DmR1Fa&#10;iiIym0Ztx6KAzIbuNqIoLUURmQ3FXlNQnFX7UJSWOjxqg4DMiOIxI4rIbBq1zYRRWuLEEZkNxV4T&#10;YEBmBFFaigIyG4q9pmjU5kZRWoICMqOpUdvk6dGFIjIbirbqB7ucG/3Sre3Tf/7a9tT34SNlVVVV&#10;VdUPcj+CtoUDMhsO0xIUkBl1evQ4FJAZUURm06jNj6K0FEVkJpOnRxcKqRIUkBnR7UYUpSUoIDOi&#10;2GsCCrNqHwrSUlNfaVsoIDOiiMym06PzYJSWOnFEZkPB1wQYkBlBlJaiiMyGYq8JOj3qRlFaigIy&#10;o3OJ2ihMS0yO2iggM6Jwq+715tzo3/1/dW60qqqqqna4X0HbwhGZDYdpCQrIjBq1HYcCMhsKyIwa&#10;tflRlJaikMxkctRGEVWKAjIjut2GorQUBWRGFHxNQHFW7UNRWqrTo34UkZn0lbaZMEpLnTgis6Hg&#10;awIMyGwgSEtRQGZEwdcEjdrcKEpLUUBm0+nRewMyG4rSUhSQGVHAVX/dmht932/e3D5+69t3P0g2&#10;aKuqqqqqd6JB28JhWoICMpup06PL0VEbBWRGFJAZNWpzoyAtRRGZTadHj0UBmRHdbkNRWooCMhuK&#10;vaagOKv2oSgt1ajNj0Iyk0ZtM2GUljpxRGZCsdcUGJHZQJSWooDMiIKvCTo96kZRWooiMptGbfdG&#10;ZDYUpaUoILOhgKv+usefub791L96YXvitdudG62qqqqqd+5+Bm0LB2RGHKbtRQGZ0dSordOjbg3a&#10;/ChKS1FEZtOo7VgUkNnQ3UYUpaUoIrOh2GsKirNqH4rSEp0e9aOIzKZR20wYpSVOHJHZUOw1AQZk&#10;RhClpSggs6HYa4pGbW4UpSUoIDOaGrVNnh5dKCKzoYir7rqcG/3sje0X/uOL27U33ujcaFVVVVW9&#10;c/c7aFs4ILPhMC1BAZlRp0ePQwGZDQVkRo3a/ChKS1FEZjJ5enShkCpBAZkR3W5EUVqCAjIjir0m&#10;oDCr9qEoLdWozY8iMptzidoozKp9MEpLnTgis6HgawIMyIwgSktQQGZEsdcEnR51oygtRQGZ0blE&#10;bRSmJSZHbRSQGVHMVXdfZ3v/F57f/qevf7dTo1VVVVW1z4MI2haOyGw4TEtQQGbUqO04FJHZUEBm&#10;1KjNj6K0FIVkJpOjNoqoUhSQGdHtNhSlpSggM6LgawKKs2ofitJSnR71o4jMpK+0zYRRWurEEZkN&#10;BV8TYEBmA1FaigIyIwq+JmjU5kZRWooCMptOj94bkNlQlJaigMyIgq7p1gttP/M7X+3caFVVVVXt&#10;16DtKg7TEhSQ2UydHl2OjtooIDOigMyoUZsbBWkpishsOj16LArIjOh2G4rSUhSQ2VDsNQXFWbUP&#10;RWmpRm1+FJKZNGqbCaO01IkjMhOKvabAiMwGorQUBWRGFHxN0OlRN4rSUhSR2TRquzcis6EoLUUB&#10;mQ0FXZOtmO09v3Fj+/t/+NL25O3OjVZVVVXVTg8qaFs4IDPiMG0vCsiMpkZtU19pWyggs2nQ5kdR&#10;WooiMptGbceigMyG7jaiKC1FEZkNxV5TUJxV+1CUluj0qB9FZDaN2mbCKC1x4ojMhmKvCTAgM4Io&#10;LUUBmQ3FXlM0anOjKC1BAZnR1Kht8vToQhGZDYVdUz32zPXtfV94fvvES99rzFZVVVVV+z3IoG3h&#10;gMyGw7QEBWRGnR49DgVkNhSQGTVq86MoLUURmcnk6dGFQqoEBWRGdLsRRWkJCsiMKPaagMKs2oei&#10;tFSjNj+KyGzOJWqjMKv2wSgtdeKIzIaCrwkwIDOCKC1BAZkRxV4TdHrUjaK0I1BEZnMuURuFaYnJ&#10;URsFZEYUd010OTf6e1/bnni9c6NVVVVVFXjQQdvCEZkNh2kJCsiMGrUdhyIyGwrIjBq1+VGUlqCI&#10;zGZy1EYRVYoCMiO63YaitBQFZEYUfE1AcVbtQ1FaqtOjfhSRmfSVtpkwSkudOCKzoeBrAgzIbCBK&#10;S1FAZkTB1wSN2twoSDsCRWQmnR69NyCzoSgtRQGZEQVekzz+zI07/3y6uX30j1+++xGyL7RVVVVV&#10;1V4N2n4YDtMSFJDZTJ0eXY6O2iggM6KAzKhRmxtFaSmKyGw6PXosCsiM6HYbitJSFJDZUOw1BcVZ&#10;tQ9FaanDozYIyIwoHrOikMykUdtMGKWlThyRmVDsNQVGZDYQpaUoIDOi4GuCTo+6UZB2BArJTBq1&#10;3RuR2VCUlqKAzIYir0kee/r69oEvPr996pXOjVZVVVVV6GEEbQsHZEYcpu1FAZnR1Kht6ittCwVk&#10;Ng3a/ChKS1FEZtOo7VgUkNnQ3UYUpaUoIrOh2GsKirNqH4rSEp0e9aOIzKZR20wYpSVOHJHZUOw1&#10;AQZkRhClpSggs6HYa4pGbW4UpKUoIrPp9KgfRWkpishsKPQa4dm7vz/35W9s19bcaIO2qqqqqko8&#10;rKBt4YDMhsO0BAVkRp0ePQ4FZDYUkBk1avOjKC1FEZnJ5OnRhUKqBAVkRnS7EUVpCQrIjCj2moDC&#10;rNqHorRUozY/ishsziVqozCr9sEoLXXiiMyGgq8JMCAzgigtQQGZEcVeE3R61I2CtCNQRGbTqM2P&#10;orQEBWRG98ReA7w5N/qx57599wNkg7aqqqqqSjzMoG3hiMyGw7QEBWQ2nR49FkVkNhSQGTVq86Mo&#10;LUERmc3kqI0iqhQFZEZ0uw1FaSkKyIwo+JqA4qzah6K01NSojeIxK4rITPpK20wYpaVOHJHZUPA1&#10;AQZkNhClpSggM6Lga4K+0uZGQdoRKCIz6fTovQGZDUVpKQrIjCj6epStudEP/vat7Z/++Wt9na2q&#10;qqqqcg3a3i4O0xIUkdk0ajsOBWRGFJAZNWpzoygtRRGZTadHj0UBmQ3dbURRWooCMhuKvaagOKv2&#10;oSgtdXjUBgGZEcVjVhSSmTRqmwmjtNSJIzITir2mwIjMBqK0FAVkRhR8TdCozY2CtCNQSGbSqO3e&#10;iMyGorQUBWQ2FH09qh5/9sad/1xubB/6Dy9u115/o0FbVVVVVeUedtC2cEBmxGHaXhSQGU2N2qa+&#10;0rZQQGbToM2PorQURWRGFJHZUJSWopAqRRGZDd1tRFFaiiIyG4q9pqA4q/ahKC0xeXp0oYDMhiIy&#10;m0ZtM2GUljhxRGZDsdcEGJAZQZSWooDMhmKvKRq1uVGQlqKIzKbTo34UpaUoIrOh+OtRdDk3+vmb&#10;2y8998rdj48N2qqqqqoqZQjaFg7IbDhMS1BAZnQOURtFaalOj7o1avOjKC1FAZkNBWRGFKWlKKRK&#10;UEBmRLcbUZSWoIDMiGKvCSjMqn0oSks1auOQzIQiMptzidoozKp9MEpLnTgis6HgawIMyIwgSktQ&#10;QGZEsdcEU4O25RyiNgrSjkARmU2jNj+K0hIUkBlRAPaoWUHb3/yXX90+/d3X+zpbVVVVVR3DErQt&#10;HJHZcJiWoIDMptOjx6KIzIYCMqNGbX4UpSUoIDOigMyIorQERVQpCsiM6HYbitJSFJAZUfA1AcVZ&#10;tQ9FaanJURsFZEYUkZn0lbaZMEpLnTgiM6HYawoMyGwgSktRQGZEwdcEfaXNjYK0I1BEZtLp0XsD&#10;MhuK0lIUkBlRBPaoWHOj7/nsje3Df/Didu1250arqqqq6iAN2vbgMC1BEZlNo7bjUEBmRAGZTYM2&#10;P4rSUhSQGVFAZkNRWopCqhQFZDZ0txFFaSkKyGwo9pqC4qzah6K01OFRG8RjVhSQGVFIZtKobSaM&#10;0lInDslMKPaaAiMyG4jSUhSQGVHwNUGjNjcK0o5AIZnJ1Kit06N+FII9Kh5/5vr2vt+8uf3yre/c&#10;/fDYoK2qqqqqjmAK2hYOyIw4TNuLAjKjqVHb1FfaForIbBq1+VGUlqKAzIgiMhuK0lIUUqUoIrOh&#10;u40oSktRRGZDsdcUFGfVPhSlJTo9yhGZCUVkNp0enQmjtMSJIzIbir0mwIDMCKK0FAVkNhR7TdGo&#10;zY2CtBRFZDadHvWjKC1FEZkNxWCPghW0/dS/emF74rXb21Pfhw+RVVVVVVV72IK2hQMyGw7TEhSQ&#10;GZ1D1EZRWqrTo26N2vwoSktRQGZDAZkRRWkpCqkSFJAZ0e1GFKUlKCAzothrAgqzah+K0lKN2jgk&#10;M6GIzKZR2zwYpaVOHJHZUPA1AQZkRhClJSggM6LYa4KpQdtyDlEbBWlHoIjMplGbH0VpCQrIjCgI&#10;O2eXc6O/cWP7yB++dPejY19nq6qqqqqjGIO2hSMyGw7TEhSQ2XR69FgUkdlQQGbUqM2PorQEBWRG&#10;FJAZUZSWoIgqRQGZEd1uQ1FaigIyIwq+JqA4q/ahKC01OWqjgMyIIjKTTo/OhFFa6sQRmQnFXlNg&#10;QGYDUVqKAjIjCr4m6CttbhSkHYEiMpOp06PLuURtFKWlKCAzojDsXD32zPXt/afnt0+89Or2VGO2&#10;qqqqqjpSg7YUh2kJishsGrUdhwIyIwrIbBq0+VGUlqKAzIgCMhuK0lIUUqUoILOhu40oSktRQGZD&#10;sdcUFGfVPhSlpQ6P2iAes6KAzIhCMpNGbTNhlJY6cUhmQrHXFBiR2UCUlqKAzIZirykatblRkHYE&#10;CslMpkZtnR71ozDsXK0X2v7W7351u/b67QZtVVVVVXUsa9C2cEBmxGHaXhSQGU2N2qa+0rZQRGbT&#10;qM2PorQUBWRGFJHZUJSWopAqRRGZDd1tRFFaiiIyG4q9JqAwq/ajKC3R6VGOyEwoIrPp9OhMGKUl&#10;ThyR2VDsNQEGZEYQpaUoIrOh2GuKRm1uFKSlKCKz6fSoH0VpKYrIbCgOOzdvzo3+/T96aXvy9hud&#10;G62qqqqqY5mDtoUDMhsO0xIUkBmdQ9RGUVqq06NuP3sHhVTlQVFaigIyGwrIjChKS1FIlaCAzIhu&#10;N6IoLUEBmREFXxNQmFX7UJSWatTGIZkJRWQ2jdrmwSgtdeKIzIaCrwkwIDOCKC1BAZkRxV4TTA3a&#10;lnOI2ihIOwJFZDaN2vwoSktQQGZEkdg5eezp69sHvvj89slXXuvrbFVVVVV1PHvQtnBEZsNhWoIC&#10;MptOjx6LIjIbCsiMGrX5UZSWoIDMiAIyI4rSEhRRpSggM6LbbShKS1FAZkTB1wQUZ9U+FKWlJkdt&#10;FJAZUURm0unRmTBKS504IjOh2GsKDMhsIEpLUUBmRMHXBH2lzY2CtCNQRGYydXp0OZeojaK0FAVk&#10;RhSKnYVn7/7+7Je/vl273bnRqqqqqroPGrQdicO0BEVkNo3ajkMBmREFZDYN2vwoSktRQGZEAZkN&#10;RWkpCqlSFJDZ0N1GFKWlKCCzodhrCoqzah+K0lKHR20Qj1lRQGZEIZlJo7aZMEpLnTgkM6HYawqM&#10;yGwgSktRQGZDsdcUjdrcKEg7AoVkJlOjtk6P+t0Tip2Jx5+5ceefKTe3j/7xy3c/NjZoq6qqqqqj&#10;nUPQtnBAZsRh2l4UkBlNjdqmvtK2UERm06jNj6K0FAVkNhSQGVGUlqKQKkURmQ3dbURRWooiMhuK&#10;vSagMKv2oygt0elRjshMKCKz6fToTBilJU4ckdlQ7DUBBmRGEKWlKCKzodhrikZtXhSjHYEiMptO&#10;j/pRlJaiiMyGgjG7y7nR33p++9TLnRutqqqqqvvkXIK2hQMyGw7TEhSQGZ1D1EZRWqrTo26N2vwo&#10;SktRRGZDAZkRRWkpCqkSFJAZ0e1GFKUlKCAzouBrAgqzah+K0lKdHvWjiMymUds8GKWlThyR2VDw&#10;NQEGZEYQpSUoIDOi2GuCqUHb0qjNrVGbH0VpCQrIjCgas3r82Rt3/r29sf33//4b27XXOzdaVVVV&#10;VffJOQVtC0dkNhymJSggs+n06LEoIrOhgMyoUZsfRWkJCsiMKCAzoigtQRFVigIyI7rdhqK0FAVk&#10;RhR8TUBxVu1DUVqqUZsfRWQmnR6dCaO01IkjMhOKvabAgMwGorQUBWRGFHxN0Ffa3ChIOwJFZCZT&#10;p0eXc4naKEpLUUBmRPGY0Zobfd/nbm4fe+6Vux8aG7RVVVVV1f3QoO1+4TAtQRGZTaO241BAZkQB&#10;mU2DNj+K0lIUkBlRQGZDUVqKQqoUBWQ2dLcRRWkpCshsKPaaguKs2oeitNThURvEY1YUkBlRSGbS&#10;qG0mjNJSJw7JTCj2mgIjMhuI0lIUkNlQ7DVFozY3CtKOQCGZydSordOjfhSPGa250Q9+6YXt0999&#10;va+zVVVVVdX9c25B28IBmRGHaXtRQGbU6dHjUEBmRBGZTaM2P4rSUhSQ2VBAZkRRWopCqhRFZDZ0&#10;txFFaSmKyGwo9pqAwqzaj6K0xORX2hYKyGwoIrPp9OhMGKUlThyR2VDsNQEGZEYQpaUoIrOh2GuK&#10;Rm1eFKMdgSIym06P+lGUlqKIzIYCMpPLudHP3tg+9JUXt2u332jQVlVVVVX3zzkGbQsHZDYcpiUo&#10;IDNq1HYcCshsKCAzatTmR1FaiiIyGwrIjChKS1FIlaCAzIhut6EgLUUBmREFXxNQmFX7UJSW6vSo&#10;H0VkNo3a5sEoLXXiiMyGgq8JMCAzgigtQQGZEcVeE0wN2pZGbW6N2vwoSktQQGZEIZnF489c3973&#10;mze3X37+O/zRsaqqqqrqKA3a7jcO0xIUkNl0evRYFJHZUEBm1KjNj6K0BAVkRhSQGVGUlqCQKkUB&#10;mRHdbkNRWooCMiMKviagOKv2oSgt1ajNjyIyk06PzoRRWurEEZkJxV5TYEBmA1FaigIyIwq+Jugr&#10;bW4UpB2BIjKTqdOjy7lEbRSlpSggM6KYzGAFbX/zX311u/b67e2p78NHx6qqqqqqo5xr0LZwQGbE&#10;YVqCIjKbRm3HoYDMiAIymwZtfhSlpSggM6KAzIaitBSFVCkKyGzobiOK0lIUkNlQ7DUFxVm1D0Vp&#10;qcOjNojHrCggM6KQzKRR20wYpaVOHJKZUOw1BUZkNhClpSggs6HYa4pGbW4UpB2BQjKTqVFbp0f9&#10;KCZ72Nbc6Hs+e2P7hT94cXuyc6NVVVVVdb+dc9C2cEBmxGHaXhSQGXV69DgUkBlRRGbTqM2PorQU&#10;BWQ2FJAZUZSWopAqRRGZDd1tRFFaiiIyG4q9JqAwq/ajKC0x+ZW2hQIyG4rIbDo9OhNGaYkTR2Q2&#10;FHtNgAGZEURpKYrIbCj2mqJRmxfFaEegiMym06N+FKWlKCKzoajsYVqvs73/C50braqqqqoH5NyD&#10;toUDMhsO0xIUkBk1ajsOBWQ2FJAZNWrzoygtRRGZDQVkRhSlpSikSlBAZkS321CQlqKAzIiCrwko&#10;zKp9KEpLdXrUjyIym0Zt82CUljpxRGZDwdcEGJAZQZSWoIDMiGKvCaYGbcvkl9ooIrNp1OZGQVqK&#10;AjIjCsselvVC28/8zl/OjfZ1tqqqqqq63xq0PUgcpiUoILPp9OixKCKzoYDMqFGbH0VpCQrIjCgg&#10;M6IoLUEhVYoCMiO63YaitBQFZEYUfE1AcVbtQ1FaqlGbH0VkJp0enQmjtNSJIzITir2mwIDMBqK0&#10;FAVkRhR8TdBX2vwoSktRRGYydXp0adTmR3HZg/b4Mze29/zGje0jf/itux8XG7RVVVVV1f32KARt&#10;CwdkRhymJSgis5katXV61K1Bmx9FaSkKyIwoILOhKC1FIVWKAjIbutuIorQUBWQ2FHtNQXFW7UNR&#10;WurwqA3iMSsKyIwoJDNp1DYTRmmpE4dkJhR7TYERmQ1EaSkKyGwo9pqiUZsfRWkJishspkZtnR71&#10;o8DsQXvs6evb+0/Pb5946dW+zlZVVVVVD8ajErQtHJAZcZi2FwVkRp0ePQ4FZEYUkdk0avOjKC1F&#10;AZkNBWRGFKWlKKRKUURmQ3cbUZSWoojMhmKvCSjMqv0oSktMfqVtoYDMhiIym06PzoRRWuLEEZkN&#10;xV4TYEBmBFFaiiIyG4q9pmjU5kZRWooiMptOj/pRlJaiiMyGIrMHac2NXvxe50arqqqq6gF6lIK2&#10;hQMyGw7TEhSQGTVqOw4FZDYUkBk1avOjKC1FEZkNBWRGFKWlKKRKUEBmRLfbUJCWooDMiIKvCSjM&#10;qn0oSkt1etSPIjKbRm3zYJSWOnFEZkPB1wQYkBlBlJaggMyIYq8JpgZtS6M2t0ZtbhSkpSggM6LQ&#10;7EFYc6Pv/fzN7aP/9eW7HxYbtFVVVVXVg9Cg7WHhMC1BAZnN1OnRpVGbW6M2P4rSEhSQGVFAZkRR&#10;WoJCqhQFZEZ0uw1FaSkKyIwo+JqA4qzah6K0VKM2P4rITDo9OhNGaakTR2QmFHtNgQGZDURpKQrI&#10;jCj4mqCvtPlRlJaiiMxk6vTo0qjNj4Kz+23NjX7wt57fPvnKa32draqqqqoenEctaFs4IDPiMC1B&#10;EZnN1Kit06NuDdr8KEpLUUBmRAGZDUVpKQqpUhSQ2dDdRhSlpSggs6HYawqKs2ofitJSh0dtEI9Z&#10;UUBmRCGZSaO2mTBKS504JDOh2GsCDMiMIEpLUUBmQ7HXFI3a/ChKS1BEZjM1auv0qB8FZ/fTmhpd&#10;vz/75a9v115/o0FbVVVVVT04j2LQtnBAZsRh2l4UkBl1evQ4FJAZUURm06jNj6K0FAVkNhSQGVGU&#10;lqKQKkURmQ3dbURRWoICMiOKvSagMKv2oygtMfmVtoUCMhuKyGw6PToTRmmJE0dkNhR8TYABmRFE&#10;aSmKyGwo9pqiUZsbRWkpishsOj3qR1FaggIyo6vR2f10OTf6uZvbL/5J50arqqqq6gF7VIO2hQMy&#10;Gw7TEhSQGTVqOw4FZDYUkBk1avOjKC1FEZkNBWRGFKWlKKRKUEBmRLfbUJSWooDMiIKvCSjMqn0o&#10;Skt1etSPIjKbRm3zYJSWOnFEZkPB1wQYkBlBlJaggMyIYq8JpgZtS6M2t0ZtbhSlpSggM6L47H64&#10;nBv97Re2T3/39b7OVlVVVVUPVoM2Aw7TEhSQ2UydHl0atbk1avOjKC1BAZkRBWQ2FKSlKKRKUUBm&#10;RLfbUJSWooDMiIKvCSjOqn0oSks1avOjiMyk06MzYZSWOnFEZkKx1xQYkNlAlJaigMyIgq8J+kqb&#10;H0VpKYrITKZOjy6N2vwoQDvSmht992dvbD//H17cnrzdudGqqqqqesAe5aBt4YDMiMO0BEVkNlOj&#10;tk6PujVo86MoLUUBmRFFZDYUpaUopEpRQGZDdxtRlJaigMyGYq8pKM6qfShKSx0etUE8ZkUBmQ1F&#10;ZDaN2mbCKC114pDMhGKvCTAgM4IoLUUBmQ3FXlM0avOjKC1BEZnN1Kht8vToQgGZDUVoR1pzo+/7&#10;zZvbx5575e4HxQZtVVVVVfUgPepB28IBmRGHaXtRQGbU6dHjUEBmRBGZTaM2P4rSUhSQ2VBAZkRR&#10;WopCqhRFZDZ0txFFaQkKyIwo9pqAwqzaj6K0xORX2haKyGwoIrPp9OhMGKUlThyR2VDwNQEGZEYQ&#10;paUoIrOh2GuCTo/6UZSWoojMptOjfhSlJSggM6IQ7SiPP3N9+5v/snOjVVVVVfWQTAjaFg7IbDhM&#10;S1BAZtSo7TgUkNlQQGbUqM2PorQURWQ2FJAZUZSWopAqQQGZEd1uQ1FaigIyIwq+JqAwq/ahKC3V&#10;6VE/ishsGrXNg1Fa6sQRmQ0FXxNgQGYEUVqCAjIjCr4maNTmR1FaiiIym0ZtbhSlpSggM6IYLbXm&#10;Rt/z2Rvbh3+/c6NVVVVV9ZA0aLPhMC1BAZnN1OnR5eiojQIyIwrIjBq1+VGUlqCAzIgCMhsK0lIU&#10;UqUoIDOi220oSktRQGZEwdcEFGfVPhSlpRq1+VFEZtLp0ZkwSkudOCIzodhrCgzIbCBKS1FAZkTB&#10;1wSdHvWjKC1FEZnJ1OnRpVGbH0VpifU625ob/fjz3+GPi1VVVVVV99uUoG3hgMyIw7QERWQ2U6O2&#10;To+6NWjzoygtRQGZEUVkNhSlpSikSlFAZkN3G1GUlqKAzIZirykozqp9KEpLHR61QTxmRQGZDUVk&#10;No3aZsIoLXXikMyEYq8JMCAzgigtRQGZDcVeUzRq86MoLUERmc3UqG3y9OhCAZkNRWmJFbT91L/8&#10;6nbt9dt9na2qqqqqHo5JQdvCAZkNR2kJCsiMOj16HArIjCgis2nU5kdRWooCMhsKyIwoSktRSJWi&#10;iMyG7jaiKC1BAZkRxV4TUJhV+1GUlpj8SttCEZkNRWQ2nR6dB4O01IkjMhsKvibAgMwIorQURWQ2&#10;FHtN0OlRP4rSUhSR2XR61I+itAQFZEYUpu3x5tzoL/zHly4/JDZoq6qqqqqHYlrQtnBEZsNhWoIC&#10;MqNGbcehgMyGAjKjRm1+FKWlKCKzoYDMiKK0BEVUKQrIjOh2G4rSUhSQGVHwNQGFWbUPRWmpTo/6&#10;UURm06htHozSUieOyGwo+JoAAzIjiNISFJAZUfA1QaM2P4rSUhSR2TRqc6MoLUUBmREFau/UY09f&#10;395/en77xIuvNmarqqqqqoenQZsZh2kJCshspk6PLkdHbRSQGVFAZtSozY+itAQFZEYUkNlQlJai&#10;kCpFAZkR3W5DUVqKAjIjCr4moDir9qEoLdWozY8iMpNOj86EUVrqxBGZCcVeU2BAZgNRWooCMiMK&#10;vibo9KgfRWkpishMpk6PLo3a/ChSeyfWC20/87tf26693tfZqqqqquohmhi0LRyQGXGYlqCIzGZq&#10;1NbpUbcGbX4UpaUoIDOiiMyGorQUhVQpCshs6G4jitJSFJDZUOw1BcVZtQ9FaanDozaIx6woILOh&#10;iMymUdtMGKWlThySmVDsNQEGZEYQpaUoILOh2GuKRm1+FKUlKCKzmRq1TZ4eXSggs6FI7e16/Jkb&#10;23t+4+b2kT/81t2PiA3aqqqqquphmRq0LRyQ2XCUlqCAzKjTo8ehgMyIIjKbRm1+FKWlKCCzoYDM&#10;iKK0FIVUKYrIbOhuI4rSEhSQGVHsNQGFWbUPBWmpya+0LRSR2VBEZtPp0XkwSEudOCKzoeBrAgzI&#10;jCBKS1FEZkOx1wSdHvWjKC1FEZlNp0f9KEpLUEBmRLHa27HmRj/4pVvbJ195ra+zVVVVVdXDNTlo&#10;Wzgis+EwLUEBmVGjtuNQQGZDAZlRozY/itJSFJHZUEBmRFFagiKqFAVkRnS7DUVpKQrIjCj4moDi&#10;rNqHorRUp0f9KCKzadQ2D0ZpqRNHZDYUfE2AAZkRRGkJCsiMKPiaoFGbH0VpKYrITDo9em9AZkNR&#10;WooCMiMK1n6YNTW6fn/uy1/frt3u3GhVVVVVPWQraPu7EHpNwQGZEYdpCQrIbKZOjy5HR20UkBlR&#10;QGbUqM2PorQEBWRGFJDZUJSWopAqRQGZEd1uQ1FaigIyG4q9pqA4q/ahKC3VqM2PIjKTTo/OhFFa&#10;6sQRmQnFXlNgQGYDUVqKAjIjCr4m6PSoH0VpKQrJTBq13RuR2VCUlqKAzOhqtPbDrLnR937u5vbR&#10;P/6zux8QG7RVVVVV1cP0ZtDWqO0ccJi2FwVkRlOjtk6PujVo86MoLUUBmRFFZDYUpaUopEpRQGZD&#10;dxtRlJaiiMyGYq8pKM6qfShKSx0etUE8ZkUBmQ1FZDaN2mbCKC114pDMhGKvCTAgM4IoLUUBmQ3F&#10;XlM0avOjKC1BEZnN1Kht8vToQgGZDYVrP8jl3Ohv3do+1bnRqqqqqjJ4a9DWqM2Ow7QEBWRGnR49&#10;DgVkRhSR2TRq86MoLUUBmQ0FZEYUpaUopEpQQGZEtxtRlJaggMyIYq8JKMyqfShIS01+pW2hiMyG&#10;IjKbTo/Og0Fa6sQRmQ0FXxNgQGYEUVqKIjIbir0m6PSoH0VpKYrIbM4laqMwLTE5aqOAzIjitavW&#10;3Oi7f/3G9nf+/Te2Jzs3WlVVVVUGDdr+TxyR2XCYlqCAzKhR23EoILOhgMyoUZsfRWkpishsKCAz&#10;oigtQRFVigIyI7rdhqK0FAVkRhR8TUBxVu1DUVqq06N+FJHZNGqbB6O01IkjMhsKvibAgMwGgrQU&#10;BWRGFHxN0KjNj6K0FEVkJp0evTcgs6EoLUUBmRFFbG+15kbf9/mb28eee+Xux8MGbVVVVVX1sF0N&#10;2iZHbRyQGXGYlqCAzGbq9OhydNRGAZkRBWRGjdr8KEpLUEBmRAGZDUVpKQqpUhSQGdHtNhSlpSgg&#10;s6HYawqKs2ofitJSjdr8KCIz6fToTBilpU4ckZlQ7DUFRmQ2EKWlKCAzouBrgk6P+lGUlqKQzKRR&#10;270RmQ1FaSkKyGwoYnury7nRL93aPv3d1/s6W1VVVVU5UNDWqO0ccJi2FwVkRlOjtk6PujVo86Mo&#10;LUUBmRFFZDYUpaUopEpRQGZDdxtRlJaiiMyGYq8pKM6qfShKSx0etUE8ZkUBmQ1FZDaN2mbCKC1x&#10;4ojMhmKvCTAgM4IoLUUBmQ3FXlM0avOjKC1BEZnN1Kht8vToQhGZDYVsy+Xc6GdvbB/6youdG62q&#10;qqoqjx8UtC0UfE3AAZkNh2kJCsiMOj16HArIjCgis2nU5kdRWooCMhsKyIwoSktRSJWggMyIbjei&#10;KC1BAZkRxV4TUJhV+1CQlpr8SttCEZkNRWQ2nR6dB6O01IkjMhsKvibAgMwIorQURWQ2FHtN0OlR&#10;P4rSUhSR2ZxL1EZhWmJy1EYBmREFbY89c3173xdubr/8/Hc6NVpVVVVVHg3aGEdkNhymJSggM2rU&#10;dhwKyGwoIDNq1OZHUVqKIjIbCsiMKEpLUESVooDMiG63oSgtRQGZEQVfE1CcVftQlJbq9KgfRWQm&#10;faVtJozSUieOyGwo+JoAAzIbCNJSFJAZUfA1QaM2P4rSUhSRmXR69N6AzIaitBQFZEZXg7bHn7m+&#10;/dS/+up27fW+zlZVVVVVIj8saFso9pqAAzIjDtMSFJDZTJ0eXY6O2iggM6KAzKhRmxsFaSkKyIwo&#10;ILOhKC1FIVWKAjIjut2GorQUBWQ2FHtNQXFW7UNRWqpRmx+FZCaN2mbCKC114ojMhGKvKTAis4Eo&#10;LUUBmREFXxN0etSPorQUhWQmjdrujchsKEpLUUBm89ditmdvbO/5jRvbh//gxcuPhg3aqqqqqkrj&#10;RwVtCwVfE3BAZsRh2l4UkBlNjdo6PerWoM2PorQUBWRGFJHZUJSWopAqRQGZDd1tRFFaiiIyG4q9&#10;pqA4q/ahKC3R6VGOyEwoIrNp1DYTRmmJE0dkNhR7TYABmRFEaSkKyGwo9pqiUZsfRWkJishspkZt&#10;k6dHF4rIbN4M2tbc6Pu/8Pz28c6NVlVVVZXN2wnaFgq+JuCAzIbDtAQFZEadHj0OBWQ2FJAZNWrz&#10;oygtRQGZDQVkRhSlpSikSlBAZkS3G1GUlqCAzIhirwkozKp9KEpLNWrjkMyEIjKbc4naKMyqfTBK&#10;S504IrOh4GsCDMiMIEpLUEBmRLHXBJ0e9aMoLUURmc25RG0UpiUmR20UkBm9+ULbz/zu1zo3WlVV&#10;VVU+Ddp+NI7IbDhMS1BAZtSo7TgUkdlQQGbUqM2PorQURWQ2FJAZUZSWoIgqRQGZEd1uQ1FaigIy&#10;Iwq+JqA4q/ahKC3V6VE/ishM+krbTBilpU4ckdlQ8DUBBmQ2EKWlKCAzouBrgkZtfhSlpSgiM+n0&#10;6L0BmQ1FaSkKyGze/czNO39f3tw+8ocv3X2drUFbVVVVVZm83aBtodhrAg7IjDhMS1BAZjN1enQ5&#10;OmqjgMyIAjKjRm1uFKSlKCAzooDMhqK0FIVUKQrIjOh2G4rSUhSQ2VDsNQXFWbUPRWmpRm1+FJKZ&#10;NGqbCaO01IkjMhOKvabAiMwGorQUBWRGFHxN0OlRP4rSUhSSmTRq45DMhKK0FEVkJj/+9I3tA198&#10;fvvES6/2dbaqqqqq8nknQdtCwdcEHJAZcZi2FwVkRlOjtqmvtC0UkNk0aPOjKC1FAZkRRWQ2FKWl&#10;KKRKUUBmQ3cbUZSWoojMhmKvKSjOqn0oSkt0epQjMhOKyGwatc2EUVrixBGZDcVeE2BAZgRRWooC&#10;MhuKvaZo1OZHUVqCIjKbqVHb5OnRhUIyjWdvbhe/9/Xt2u3OjVZVVVWVUIO2t48DMhsO0xIUkBl1&#10;evQ4FJDZUEBm1KjNj6K0FAVkNhSQGVGUlqKQKkEBmRHdbkRRWoICMiOKvSagMKv2oSgtdV+itgUC&#10;MiOKyGwoIrM5l6iNwqzaB6O01IkjMhsKvibAgMwIorQEBWRGFHtN0OlRP4rSUhSR2ZxL1EZhWmJy&#10;1IYhmcCaG33/55/f/sH/9md3PxY2aKuqqqoqm3catC0Ue03BEZkNh2kJCsiMGrUdhyIyGwrIjBq1&#10;+VGUlqCAzIgCMiOK0hIUUaUoIDOi220oSktRQGZEwdcEFGfVPhSlpSZHbRSQGVFEZtJX2mbCKC11&#10;4ojMhoKvCTAgs4EoLUUBmREFXxM0avOjKC1FEZlJp0c5IjOhKC1FQdnDtuZGf+JLL2yfeuW1vs5W&#10;VVVVVU57graFYq8JOCAz4jAtQQGZzdTp0eXoqI0CMiMKyIwatblRlJaigMyIAjIbitJSFFKlKCAz&#10;otttKEpLUUBmQ7HXFBRn1T4UpaUmz49SQGZEIZlJo7aZMEpLnTgiM6HYawqMyGwgSktRQGZEwdcE&#10;nR71oygtRSGZSaO2eyMyG4rSUhSVPTTP3v39uS9/Y3uyc6NVVVVVZbU3aFso+JqAAzIjDtP2ooDM&#10;aGrUNvWVtoUCMpsGbX4UpaUoIDOiiMyGorQUhVQpCshs6G4jitJSFJHZUOw1BcVZtQ9FaYlOj3JE&#10;ZkIRmU2jtpkwSkucOCKzodhrAgzIjCBKS1FAZkOx1xSN2vwoSktQRGbT6VE/itJS94RlD8nl3Ojn&#10;nt9+8Y9fvvuhsEFbVVVVVRk1aNuHAzIbDtMSFJAZdXr0OBSQ2VBAZtSozY+itBQFZDYUkBlRlJai&#10;kCpBAZkR3W5EUVqCAjIjir0moDCr9qEoLdWojUMyE4rIbM4laqMwq/bBKC114ojMhoKvCTAgM4Io&#10;LUEBmRHFXhN0etSPorQURWQ2jdr8KEpLUFz2MKy50Z/87Re2T//57b7OVlVVVVVeSdC2UOw1BUdk&#10;NhymJSggs+n06LEoIrOhgMyoUZsfRWkJCsiMKCAzoigtQRFVigIyI7rdhqK0FAVkRhR8TUBxVu1D&#10;UVpqctRGAZkRRWQmfaVtJozSUieOyGwo+JoAAzIbiNJSFJAZUfA1QV9p86MoLUURmUmnR+8NyGwo&#10;SktRYPYgvfvZm9t7P3tz+9BXXrr8SNigraqqqqq00qBtodhrAg7IjDhMS1BEZtOo7TgUkBlRQGbU&#10;qM2NorQUBWRGFJDZUJSWopAqRQGZDd1tRFFaigIyG4q9pqA4q/ahKC11X6I2CMiMKCAzopDMpFHb&#10;TBilpU4ckZlQ7DUFRmQ2EKWlKCAzouBrgkZtfhSlpSgkM2nUxiGZCUVpKQrNHpR3P3Pjzj8bnt8+&#10;9ty3+aNhVVVVVZXFEUHbQsHXBByQGXGYthcFZEZTo7apr7QtFJDZNGjzoygtRQGZEUVkNhSlpSik&#10;SlFEZkN3G1GUlqKIzIZirykozqp9KEpLdHqUIzITishsGrXNhFFa4sQRmQ3FXhNgQGYEUVqKAjIb&#10;ir2maNTmR1FagiIym06P+lGUlqLY7EH4q7nR73ZutKqqqqrkGrTlOCCz4TAtQQGZ0TlEbRSlpTo9&#10;6taozY+itBQFZDYUkBlRlJaikCpBAZkR3W5EUVqCAjIjir0moDCr9qEoLdWojUMyE4rIbM4laqMw&#10;q/bBKC114ojMhoKvCTAgM4IoLUEBmRHFXhNMDdqWc4naKEpLUURm06jNj6K0BMVm99uaG33fb9zc&#10;Pvz7d+dGn2zQVlVVVVVmRwVtC8VeU3BEZsNhWoICMptOjx6LIjIjishsGrX5UZSWoIDMiAIyI4rS&#10;EhRRpSggM6LbbShKS1FAZkTB1wQUZ9U+FKWlJkdtFJAZUURm0lfaZsIoLXXiiMyEYq8pMCCzgSgt&#10;RQGZEQVfE/SVNj+K0lIUkZl0epQjMhOK0lIUnd1Pa270g194fvvl57/dmK2qqqqq/I4M2haKvSbg&#10;gMyIw7QERWQ2jdqOQ/GYFUVkJg3a/ChKS1FAZkQBmQ1FaSkKqVIUkNnQ3UYUpaUoILOh2GsKirNq&#10;H4rSUvclaoOAzIgCMiMKyUwatc2EUVrqxCGZCcVeU2BEZgNRWooCMiMKviZo1OZHUVqKQjKTqVFb&#10;p0cfnBW0/fS/+tp27fU3OjdaVVVVVX5HB20LBV8TcEBmxGHaXhSQGU2N2ia/0rZQSGbSqM2PorQU&#10;BWRGFJHZUJSWopAqRRGZDd1tRFFaiiIyG4q9pqA4q/ahKC3R6VGOyEwoIrPp9OhMGKUlThyR2VDs&#10;NQEGZEYQpaUoILOh2GuKRm1+FKUlKCKzmTo9ulBAZkRRWoris6O9OTf6P/zHl+6+ztagraqqqqrs&#10;GrQdiwMyGw7TEhSQGZ1D1EZRWqrTo26N2vwoSktRQGZDAZkRRWkpCqkSFJAZ0e1GFKUlKCAzothr&#10;Agqzah+K0lKN2jgkM6GIzKZR2zwYpaVOHJHZUPA1AQZkRhClJSggM6LYa4KpQdtyLlEbRWkpishs&#10;GrX5UZSWoADtaD/+9I3tJ754a/snL77a19mqqqqq6jzcj6BtodhrCo7IbDhMS1BAZtPp0WNRQGZE&#10;EZlNozY/itISFJAZUUBmRFFagiKqFAVkRnS7DUVpKQrIjCj4moDirNqHorTU5KiNAjIjishMOj06&#10;E0ZpqRNHZCYUe02BAZkNRGkpCsiMKPiaoK+0+VGUlqKIzGTq9OibKCCzoSgtRRHaYZ6967/73a9v&#10;T97u3GhVVVVVnYn7FbQtFHtNwAGZEYdpCYrIbBq1HYfiMSuKyEwatPlRlJaigMyIAjIbitJSFFKl&#10;KCCzobuNKEpLUUBmQ7HXFBRn1T4UpaXuS9QGAZkRBWRGFJKZNGqbCaO01IlDMhOKvabAiMwGorQU&#10;BWQ2FHtN0ajNj6K0FIVkJpOjNgrIjChKS2GMdoB3P7PmRp/fPvKH37r7YbBBW1VVVVWdg/sZtC0U&#10;fE3AAZkRh2l7UUBmNDVqm/xK20IhmUmjNj+K0lIUkBlRRGZDUVqKQqoURWQ2dLcRRWkpishsKPaa&#10;gMKs2o+itESnRzkiM6GIzKbTozNhlJY4cURmQ7HXBBiQGUGUlqKIzIZirykatflRlJagiMym06N+&#10;FKWlKEhLdW60qqqqqs5Sg7b7hwMyGw7TEhSQGZ1D1EZRWqrTo26N2vwoSktRQGZDAZkRRWkpCqkS&#10;FJAZ0e1GFKUlKCAzouBrAgqzah+K0lKN2jgkM6GIzKZR2zwYpaVOHJHZUPA1AQZkRhClJSggM6LY&#10;a4KpQdtyLlEbRWkpishsGrX5UZSWoCAt8e41N3rn9+e+/I3OjVZVVVXVebnfQdtCsdcUHJHZcJiW&#10;oIDMptOjx6KAzIgiMptGbX4UpSUoIDOigMyIorQERVQpCsiM6HYbitJSFJAZUfA1AcVZtQ9FaanJ&#10;URsFZEYUkZl0enQmjNJSJ47ITCj2mgIDMhuI0lIUkBlR8DVBX2nzoygtRRGZyeTp0YUCMhuK0lJX&#10;o7TEmhv9wOef337xj1+++1GwQVtVVVVVnYsHEbQtFHtNwAGZEYdpCYrIbBq1HYfiMSuKyEwatPlR&#10;lJaigMyIAjIbitJSFFKlKCCzobuNKEpLUUBmQ7HXFBRn1T4UpaXuS9QGAZkRBWRGFJKZNGqbCaO0&#10;1IlDMhOKvabAiMwGorQUBWQ2FHtN0ajNj6K0FIVkJpOjNgrIjChKS1Gctsfl3OiXXtg+9cprfZ2t&#10;qqqqqs7LgwraFgq+JuCAzIjDtL0oIDOaGrVNfqVtoZDMpFGbH0VpKQrIbCggM6IoLUUhVYoiMhu6&#10;24iitBRFZDYUe01AYVbtR1FaotOjHJGZUERm0+nRmTBKS5w4IrOh2GsCDMiMIEpLUURmQ7HXFI3a&#10;3ChIS1FEZtPpUT+K0lIUqL0Ta270vXf+//z3/89vXn4QbNBWVVVVVWelQduDwQGZDYdpCQrIjM4h&#10;aqMoLdXpUbdGbX4UpaUoIrOhgMyIorQUhVQJCsiM6HYjitISFJAZUfA1AYVZtQ9FaalOj/pRRGbT&#10;qG0ejNJSJ47IbCj4mgADMiOI0hIUkBlR7DXB1KBted8dFJHZUJSWoojMplGbH0VpCYrU3ol3P3Pj&#10;zj/Pn99+6U9f4Q+EVVVVVVVmDzJoWyj2moIjMhsO0xIUkNl0evRYFJAZUURm06jNj6K0BAVkRhSQ&#10;GVGUlqCIKkUBmRHdbkNRWooCMiMKviagOKv2oSgt1ajNjyIyk06PzoRRWurEEZkJxV5TYEBmA1Fa&#10;igIyIwq+Jhj7StsdFJAZUZSWoojMZPL06EIBmQ1FaSkK1d6uNTf6k7/9wvbEd2/3dbaqqqqqOj8P&#10;OmhbKPaagAMyIw7TEhSR2TRqOw7FY1YUkZk0aPOjKC1FAZkRBWQ2FKWlKKRKUUBmQ3cbUZSWooDM&#10;hmKvKSjOqn0oSkvdl6gNAjIjCsiMKCQzadQ2E0ZpqROHZCYUe02BEZkNRGkpCshsKPaaolGbH0Vp&#10;KQrJTCZHbRSQGVGUlqJY7UdZc6Pv++zN7UP/64t3PwY2aKuqqqqqc/MwgraFgq8JOCAz4jBtLwrI&#10;jDo9ehyKx6woJDNp1OZHUVqKAjIbCsiMKEpLUUiVoojMhu42oigtRRGZDcVeE1CYVftRlJaY/Erb&#10;QgGZDUVkNp0enQmjtMSJIzIbir0mwIDMCKK0FEVkNhR7TdGozY2CtBRFZDadHvWjKC1F0doPczk3&#10;+oXnt196rnOjVVVVVXWmGrQ9eByQ2XCYlqCAzKhR23EoHjOiiMymUZsfRWkpishsKCAzoigtRSFV&#10;ggIyI7rdhoK0FAVkRhR8TUBhVu1DUVqq06N+FJHZNGqbB6O01IkjMhsKvibAgMwIorQEBWRGFHtN&#10;MDVoWxq1uTVq86MoLUHR2g+zgra/9a++tj3xWudGq6qqqupMPaygbaHYawIOyIw4TEtQQGbT6dFj&#10;UUBmRBGZTaM2P4rSEhSQGVFAZkRRWoJCqhQFZEZ0uw1FaSkKyIwo+JqA4qzah6K0VKM2P4rITDo9&#10;OhNGaakTR2QmFHtNgQGZDURpKQrIjCj4mqCvtPlRlJaiiMxk8vToQgGZDUVpKQrXyJtzo7/wBy/d&#10;nRpt0FZVVVVV5+hhBm0LBV8TcEBmxGFagiIym0Ztx6F4zIoiMpMGbX4UpaUoIDOigMyGorQUhVQp&#10;Cshs6G4jitJSFJDZUOw1BcVZtQ9Faan7ErVBQGZEAZkRhWQmjdpmwigtdeKQzIRirykwIrOBKC1F&#10;AZkNxV5TNGrzoygtRSGZyeSojQIyI4rSUhSwXfXjT9/YPni6tX38+W83Zquqqqqq8/Wwg7aFgq8J&#10;OCAz4jBtLwrIjDo9ehyKx6woJDNp1OZHUVqKAjIbCsiMKEpLUUiVoojMhu42oigtRRGZDcVeE1CY&#10;VftRlJaY/ErbQgGZDUVkNp0enQmjtMSJIzIbir0mwIDMCKK0FEVkNhR7TdGozY2CtBRFZDadHvWj&#10;KC1FEdtfefau/+53v75du9250aqqqqo6Yw3aHi4OyGw4TEtQQGbUqO04FI8ZUURm06jNj6K0FEVk&#10;NhSQGVGUlqKQKkEBmRHdbkNBWooCMiMKviagMKv2oSgt1elRP4rIbBq1zYNRWurEEZkNBV8TYEBm&#10;BFFaggIyI4q9JpgatC2N2twatblRkJbCkO0vvfuZm9v7P/f89pH//K3OjVZVVVXVeTMEbQvFXhNw&#10;QGbEYVqCAjKbTo8eiwIyI4rIbBq1+VGUlqCAzIgCMiOK0hIUUqUoIDOi220oSktRQGZEwdcEFGfV&#10;PhSlpRq1+VFEZtLp0ZkwSkudOCIzodhrCgzIbCBKS1FAZkTB1wR9pc2PorQURWQmk6dHF4rIbChK&#10;S1HMtqy50Z/4rVvbJ178Xl9nq6qqqqrzZgnaFgq+JuCAzIjDtARFZDZTo7ZOj7o1aPOjKC1FAZkR&#10;BWQ2FKWlKKRKUUBmQ3cbUZSWooDMhmKvKSjOqn0oSkvdl6gNAjIjCsiMKCQzadQ2E0ZpqROHZCYU&#10;e02BEZkNRGkpCshsKPaaolGbH0VpCYrIbCZHbRSQGVGUlronaHtzbvT3vn75AbBBW1VVVVWdNVPQ&#10;tlDwNQEHZEYcpu1FAZlRp0ePQ/GYFYVkJo3a/ChKS1FAZkMBmRFFaSkKqVIUkdnQ3UYUpaUoIrOh&#10;2GsCCrNqP4rSEpNfaVsoILOhiMym06MzYZSWOHFEZkOx1wQYkBlBlJaiiMyGYq8pGrW5UZSWoojM&#10;ptOjfhSlpd4atL05N/oP/rc/u/sBsEFbVVVVVZ2zBm0eHJDZcJiWoIDMqFHbcSgeM6KIzKZRmx9F&#10;aSmKyGwoIDOiKC1FIVWCAjIjut2GgrQUBWRGFHxNQGFW7UNRWqrTo34Ukdk0apsHo7TUiSMyGwq+&#10;JsCAzAiitAQFZEYUe00wNWhbGrW5NWpzoyAt9dag7XJu9EsvbJ965bW+zlZVVVVV588WtC0Ue03A&#10;AZkRh2kJCshspk6PLo3a3Bq1+VGUlqCAzIgCMiOK0hIUUqUoIDOi220oSktRQGZEwdcEFGfVPhSl&#10;pRq1+VFEZtLp0ZkwSkudOCIzodhrCgzIbCBKS1FAZkTB1wR9pc2PorQURWQmk6dHF4rIbChKS12+&#10;zrbmRu/8/uyXv3n58a9BW1VVVVWdPWPQtlDwNQEHZEYcpiUoIrOZGrV1etStQZsfRWkpCsiMKCCz&#10;oSgtRSFVigIyG7rbiKK0FAVkNhR7TUFxVu1DUVrqvkRtEJAZUUBmRCGZSaO2mTBKS504JDOh2GsC&#10;DMiMIEpLUUBmQ7HXFI3a/ChKS1BEZjM5aqOAzIiitNiaG/3889tH//iVux//GrRVVVVV1bmzBm0L&#10;BV8TcEBmxGHaXhSQGXV69DgUj1lRSGbSqM2PorQUBWQ2FJAZUZSWopAqRRGZDd1tRFFaggIyI4q9&#10;JqAwq/ajKC0x+ZW2hQIyG4rIbDo9OhNGaYkTR2Q2FHxNgAGZEURpKYrIbCj2mqJRmxtFaSmKyGw6&#10;PeqHUVpgzY3+5G+/sH36u6/3dbaqqqqqejQ0aHPigMyGw7QEBWRGjdqOQ/GYEUVkNo3a/ChKS1FE&#10;ZkMBmRFFaSkKqRIUkBnR7TYUpaUoIDOi4GsCCrNqH4rSUp0e9aOIzKZR2zwYpaVOHJHZUPA1AQZk&#10;RhClJSggM6LYa4KpQdvSqM2tUZsbRWl7/fiv3dzee+fP/aGvvHj3w1+Dtqqqqqp6FJiDtoVirwk4&#10;IDPiMC1BAZnN1OnRpVGbW6M2P4rSEhSQGVFAZkNBWopCqhQFZEZ0uw1FaSkKyIwuVpQ0EMVZtQ9F&#10;aalGbX4UkZl0enQmjNJSJ47ITCj2mgIDMhuI0lIUkBlR8DVBX2nzoygtRRGZyeTp0YUiMhuK0/b4&#10;8WdvbO//wvPbx557pTFbVVVVVT067EHbQsHXBByQGXGYlqCIzGZq1NbpUbcGbX4UpaUoIDOiiMyG&#10;orQUhVQpCshs6G4jitJSFJDZXKwgaSiKs2ofitJS9yVqg4DMiAIyG4rIbBq1zYRRWurEIZkJxV4T&#10;YEBmBFFaigIyG4q9pmjU5kdRWoIiMpvJURsFZEYUqL1Tjz9zY/vJf/bC9ulXOzdaVVVVVY+Qcwja&#10;Fgq+JuCAzIjDtL0oIDPq9OhxKB6zopDMpFGbH0VpKQrIbCggM6IoLUUhVYoiMhu624iitAQFZEYX&#10;K0gaiMKs2o+itMTkV9oWishsKCKz6fToTBilJU4ckdlQ8DUBBmRGEKWlKCKzodhrgk6P+lGUlqKI&#10;zKbTo34Uqb1dl3Ojd/79+/Dvd260qqqqqh4xDdr8OCCz4TAtQQGZUaO241A8ZkQRmU2jNj+K0lIU&#10;kdlQQGZEUVqKQqoEBWRGdLsNRWkpCsiMLlaQNBCFWbUPRWmpTo/6UURm06htHozSUieOyGwo+JoA&#10;AzIjiNISFJAZUfA1QaM2P4rSUhSR2TRqc6NQ7e1ar7N94Iu3to/f+nZjtqqqqqp6tJxL0LZQ7DUB&#10;B2RGHKYlKCCzmTo9uhwdtVE8ZkURmU2jNj+K0hIUkBlRQGZDQVqKQqoUBWRGdLsNRWkpCsiMLlaU&#10;NBDFWbUPRWmpRm1+FJGZdHp0JozSUieOyEwo9poCAzIbiNJSFJAZUfA1QadH/ShKS1FEZjJ5enSh&#10;iMyGYrW348efvbH99L/+2nbt9u3OjVZVVVXVo+WcgraFgq8JOCAz4jAtQRGZzdSordOjbg3a/ChK&#10;S1FAZkQRmQ1FaSkKqVIUkNnQ3UYUpaUoILO5WEHSUBRn1T4UpaXuS9QGAZkRBWQ2FJHZNGqbCaO0&#10;1IlDMhOKvSbAgMwIorQUBWQ2FHtN0ajNj6K0BEVkNpOjNgrIjChY+2HenBv9hT946e7rbA3aqqqq&#10;qupRcm5B20LB1wQckNlwlJaggMyo06PHoXjMikIyk0ZtfhSlpSggs6GAzIiitBSFVCmKyGzobiOK&#10;0hIUkBldrCBpIAqzaj+K0hKTX2lbKCKzoYjMptOj82CQljpxRGZDwdcEGJAZQZSWoojMhmKvCTo9&#10;6kdRWooiMptOj/pRuPaDrLnRD/7Wre1/+vp3+zpbVVVVVT16GrSdF47IbDhMS1BAZtSo7TgUjxlR&#10;RGbTqM2PorQURWQ2FJAZUZSWoIgqRQGZEd1uQ1FaigIyo4sVJA1EYVbtQ1FaqtOjfhSR2TRqmwej&#10;tNSJIzIbCr4mwIDMCKK0BAVkRhR8TdCozY+itBRFZDaN2twoXEO/dudff8fF7319u3b7jQZtVVVV&#10;VfXoOcegbaHYawIOyIw4TEtQQGYzdXp0OTpqo3jMiiIym0ZtfhSlJSggM6KAzIaitBSFVCkKyIzo&#10;dhuK0lIUkBldrChpIIqzah+K0lKN2vwoIjPp9OhMGKWlThyRmVDsNQUGZDYQpaUoIDOi4GuCTo/6&#10;UZSWoojMZPL06EIRmQ0GbFf8+LM37/x3+PntI3/0rc6NVlVVVdWj6VyDtoWCrwk4IDPiMC1BEZnN&#10;1Kit06NuDdr8KEpLUUBmRBGZDUVpKQqpUhSQ2dDdRhSlpSggs7lYQdJQFGfVPhSlpe5L1AYBmREF&#10;ZDYUkdk0apsJo7TUiUMyE4q9JsCAzAiitBQFZDYUe03RqM2PorQERWQ2k6M2CsiMKGJ7q8u50S+9&#10;sH3iW6/2dbaqqqqqejSdc9C2UPA1AQdkNhylJSggM+r06HEoHrOikMykUZsfRWkpCshsKCAzoigt&#10;RSFViiIyG7rbiKK0BAVkRhcrSBqIwqzah4K01ORX2haKyGwoIjOigMyGwqzaB4O01IkjMhsKvibA&#10;gMwIorQURWQ2FHtN0OlRP4rSUhSR2XR61I9CtmVNja7fn/1337z80NegraqqqqoeSQ3azhdHZDYc&#10;piUoIDNq1HYciseMKCKzadTmR1FaiiIyGwrIjChKS1BElaKAzIhut6EoLUUBmdHFipIGojir9qEo&#10;LdXpUT8KyIwoIrOhOKv2wSgtdeKIzIaCrwkwIDOCKC1BAZkRBV8TNGrzoygtRRGZSadH7w3IbK6G&#10;bG/68WdvbO//zee3j/7XVzo1WlVVVVWPrnMP2haKvSbggMyIw7QEBWQ2U6dHl6OjNorHrCgis2nU&#10;5kdRWoICMiMKyGwoSktRSJWigMyIbrehKC1FAZnNxQqShqI4q/ahKC3VqM2PAjIbCsiMKM6qfTBK&#10;S504IjOh2GsKDMhsIEpLUUBmRMHXBJ0e9aMoLUUhmUmjtnsjMhsK2tbc6E/89gvbJ7/9Wl9nq6qq&#10;qqpH16MQtC0UfE3AAZkRh2l7UUBmNDVq6/SoW4M2P4rSUhSQGVFEZkNRWopCqhQFZDZ0txFFaSmK&#10;yGwuVpA0FMVZtQ9Faan7ErVBQGZEAZkNBWRGFJAZUZxV+2CUljpxSGZCsdcEGJAZQZSWooDMhmKv&#10;KRq1+VGUlqCIzGZy1EYBmdFbY7bOjVZVVVXVGI9K0LZQ8DUBB2Q2HKYlKCAz6vTocSges6KQzKRR&#10;mx9FaSkKyGwoIDOiKC1FIVWKIjIbutuIorQEBWRGFytIGojCrNqHgrTU5FfaForIbCggM6KAzIbC&#10;rNoHg7TUiSMyGwq+JsCAzAiitBRFZDYUe03Q6VE/itJSFJHZnEvURlFaigIyozeDtsfX3Ojp1vYP&#10;//TbnRutqqqqqkdbg7ZHA0dkNhymJSggM2rUdhyKx4woIrNp1OZHUVqKIjIbCsiMKEpLUESVooDM&#10;iG63oSgtRQGZ0cWKkgaiOKv2oSgt1elRPwrIjCgis6E4q/bBKC114ojMhoKvCTAgs4EgLUUBmREF&#10;XxM0avOjKC1FEZlJp0c5IjP5q6Dt6RvbT/6zF7ZPv/p6X2erqqqqqkfboxS0LRR7TcABmRGHaQkK&#10;yGymTo8uR0dtFI9ZUURm06jNj6K0BAVkRhSQ2VCUlqKQKkUBmRHdbkNRWooCMpuLFSQNRXFW7UNR&#10;WqpRmx8FZDYUkBlRnFX7YJSWOnFEZkKx1xQYkdlAlJaigMyIgq8JOj3qR1FaikIyk0ZtHJKp/NrN&#10;7b13bv3QV168+4GvQVtVVVVVPcoetaBtoeBrAg7IjDhM24sCMqOpUVunR90atPlRlJaigMyIIjIb&#10;itJSFFKlKCCzobuNKEpLUURmc7GCpKEozqp9KEpL3ZeoDQIyIwrIbCggM6KAzIjirNoHo7TEiSMy&#10;G4q9JsCAzAiitBQFZDYUe03RqM2PorQERWQ2k6M2DMhk1tzoB063tl96rnOjVVVVVTXAoxi0LRR8&#10;TcABmQ2HaQkKyIw6PXocisesKCQzadTmR1FaigIyGwrIjChKS1FIlaCAzIhuN6IoLUEBmdHFCpIG&#10;ojCr9qEgLTX5lbaFIjIbCsiMKCCzoTCr9sEoLXXiiMyGgq8JMCAzgigtRRGZDcVeE3R61I+itBRF&#10;ZDbnErVRlJaiiMxkBW0/9a+/tl17/XbnRquqqqrq0deg7dHDEZkNh2kJCsiMGrUdh+IxI4rIbBq1&#10;+VGUlqKIzIYCMiOK0hIUUaUoIDOi220oSktRQGZ0saKkgSjOqv0oTEt0etSPAjIbCsiMKM6qfTBK&#10;S504IrOh4GsCDMhsIEhLUUBmRMHXBI3a/ChKS1FEZtLpUY7JHrbHn725vefOn/nDf/DS3dfZGrRV&#10;VVVV1aPuUQ3aFoq9JuCAzIjDtAQFZDZTp0eXo6M2isesKCKzadTmRkFaigIyIwrIbChKS1FIlaKA&#10;zIhut6EoLUUBmc3FipGGojCr9qMwLdGozY8iMhsKyIwozqp9MEpLnTgiM6HYawqMyGwgSktRQGZE&#10;wdcEnR71oygtRSGZSaM2jsoepseeubG9/4u3tl++9Z3GbFVVVVU1w6MctC0UfE3AAZkRh2l7UUBm&#10;NDVq6/SoW4M2P4rSUhSQGVFEZkNRWopCqhQFZDZ0txFFaSmKyGwuVow0FIVZtR+FaXt1epQjMhMK&#10;yIwoIDOiOKv2wSgtceKIzIZirwkwIDOCKC1FAZkNxV5TNGrzoygtQRGZzeSojYKyh61zo1VVVVU1&#10;zqMetC0UfE3AAZkNh2kJCsiMOj16HIrHjCgis2nU5kdRWooCMhsKyIwoSktRSJWggMyIbjeiKC1B&#10;AZnRxYqRBqIoq/ajMC3RqI1DMhMKyIwoILOhMKv2wSgtdeKIzIaCrwkwIDOCKC1BAZkRxV4TdHrU&#10;j6K0FEVkNucStVGUlqKo7GFZc6Pv/dzz29/7z9/q3GhVVVVVzdGg7dHGEZkNh2kJCsiMGrUdhwIy&#10;I4rIbBq1+VGUlqKIzIYCMiOK0hIUUaUoIDOi220oSktRQGZ0sYKkgSjMqv0oTEt0etSPAjIbCsiM&#10;KM6qfTBKS504IrOh4GsCDMhsIEpLUUBmRMHXBI3a/ChKS1FEZtLpUQ7MHrQ1N/rBL72wfeKlV/s6&#10;W1VVVVXNMSFoWyj2moADMiMO0xIUkNlMnR5djo7aKB6zoojMplGbGwVpKQrIjCggs6EoLUUhVYoC&#10;MiO63YaitBQFZDYXK0YaisKs2o/CtESjNj+KyGwoIDOiOKv2wSgtdeKIzIRirykwIrOBKC1FAZkR&#10;BV8TdHrUj6K0FIVkJo3aODJ7YH7t5vb4HT/ze1+//KjXoK2qqqqqxpgStC0UfE3AAZkRh2l7UUBm&#10;NDVqm/xK20IRmUmDNj+K0lIUkBlRRGZDUVqKQqoUBWQ2dLcRRWkpishsLlaMNBSFWbUfhWl7dXqU&#10;IzITCsiMKCAzojir9sEoLXHiiMyGYq8JMCAzgigtRQGZDcVeUzRq86MoLUERmc3kqA0jswfocm70&#10;889v/+P/9medG62qqqqqWRq0zcABmQ2HaQkKyIw6PXociseMKCKzadTmR1FaigIyGwrIjChKS1FI&#10;laCAzIhuN6IoLUEBmdHFipEGoiir9qMwLdGojUMyEwrIjCggs6Ewq/bBKC114ojMhoKvCTAgM4Io&#10;LUEBmRHFXhN0etSPorQURWQ25xK1UZSWotDsQbmcG/3tF7ZPvfK9vs5WVVVVVbNMCtoWir2m4IjM&#10;hsO0BAVkRo3ajkURmQ1FZDaN2vwoSktQQGZEAZkRRWkJiqhSFJAZ0e02FKWlKCAzulhB0kAUZtV+&#10;FKYlOj3qRwGZDQVkRhRn1T4YpaVOHJHZUPA1AQZkNhClpSggM6Lga4JGbX4UpaUoIjPp9CgHZ/fT&#10;mhpdvz/75W9cftBr0FZVVVVVo0wL2haKvSbggMyIw7QEBWQ2U6dHl77U5taozY2itBQFZEYUkNlQ&#10;lJaikCpFAZkR3W5DUVqKAjKbixUjDUVhVu1HYVrivkRtEJAZUUBmRBGZDQVkRhRn1T4YpaVOHJGZ&#10;UOw1BUZkNhClpSggM6Lga4JOj/pRlJaikMykUdu90dn99PizN7b3feH57aP/9ZVOjVZVVVXVPBOD&#10;toWCrwk4IDPiMG0vCsiMpkZtk19pWygiM2nQ5kdRWooCMiOKyGwoSktRSJWigMyG7jaiKC1FEZnN&#10;xYqRhqIwq/ajMG2vTo9yRGZCAZkRBWRGFGfVPhilJU4ckdlQ7DUBBmRGEKWlKCCzodhrikZtfhSl&#10;JSgis+n06IOz5kZ/4n/u3GhVVVVVDdWgbR4OyGw4TEtQQGbU6dFjUUBmQxGZTaM2P4rSUhSQ2VBA&#10;ZkRRWopCqgQFZEZ0uxFFaQkKyIwuVow0EEVZtR+FaYlGbRySmVBAZkQBmQ2FWbUPRmmpE0dkNhR8&#10;TYABmRFEaQkKyIwo9pqg06N+FKWlKCKzadR2/6250Xff+TP8/H946e7HvAZtVVVVVTXN1KBtodhr&#10;Co7IbDhMS1BAZtPp0eNRRGZDEZlNozY/itISFJAZUUBmRFFagiKqFAVkRnS7DUVpKQrIjC5WkDQQ&#10;hVm1H4VpiclRGwVkRhSQ2VBAZkRxVu2DUVrqxBGZDQVfE2BAZgNRWooCMiMKviboK21+FKWlKCIz&#10;6fQoR2hHemzNjZ5ubR977tuN2aqqqqpqphW0fej3OPiagGKvCTggM+IwLUERmU2jtmNRQGZEEZlN&#10;ozY3itJSFJAZUUBmQ1FaikKqFAVkNnS3EUVpKQrIbC5WjDQUhVm1H4VpifsStUFAZkQBmRFFZDYU&#10;kBlRnFX7YJSWOnFEZkKx1xQYkdlAlJaigMyIgq8JGrX5UZSWopDMpFEbh2hHeezpG9tP/LOvbp9+&#10;9fXOjVZVVVXVTNODtoWCrwk4IDPiMG0vCsiMpkZtk19pWygiM2nQ5kdRWooCMiOKyGwoSktRSJWi&#10;iMyG7jaiKC1FEZnNxYqRhqIwq/ajMG2vTo9yRGZCAZkRBWRGFGfVPhilJU4ckdlQ7DUBBmRGEKWl&#10;KCCzodhrikZtfhSlJSgis+n06P3x+LN350b/7v/7pbuvszVoq6qqqqqJ3gza+krbTByQ2XCYlqCA&#10;zOgcojaK0lKdHnVr1OZHUVqKAjIbCsiMKEpLUUiVoIDMiG43oigtQQGZ0cWKkQaiKKv2ozAt0aiN&#10;QzITCsiMKCCzoTCr9sEoLXXiiMyGgq8JMCAzgigtQQGZEcVeE0wN2pZzidooSktRRGbTqO14jz1z&#10;Y3v/F29tv3zrO32draqqqqrmemvQ1qhtJo7IbDhMS1BAZtPp0eNRRGZDEZlNozY/itISFJAZUUBm&#10;RFFagiKqFAVkRnS7DUVpKQrIjC5WkDQQhVm1H4VpiclRGwVkRhSQ2VBAZkRxVu2DUVrqxBGZCcVe&#10;U2BAZgNRWooCMiMKviboK21+FKWlKCIz6fQoR2mJx5+9sf3U//K17drrtxu0VVVVVdVcV4O2Rm3z&#10;cEBmxGFagiIym0Ztx6KAzIgiMpMGbX4UpaUoIDOigMyGorQUhVQpCshs6G4jitJSFJDZXKwYaSgK&#10;s2o/CtMS9yVqg4DMiAIyI4rIbCggM6I4q/bBKC114pDMhGKvKTAis4EoLUUBmREFXxM0avOjKC1F&#10;IZnJ5KiNgrTEmht9z507P/wHL21Pfv+Nzo1WVVVV1VwN2v46Cr4m4IDMiMO0vSggM5oatU1+pW2h&#10;kMykUZsfRWkpCsiMKCKzoSgtRSFViiIyG7rbiKK0FEVkNhcrRhqKwqzaj8K0vTo9yhGZCQVkRhSQ&#10;2VCYVfthlJY4cURmQ7HXBBiQGUGUlqKAzIZirykatflRlJagiMym06PHWHOjH/itW9s/+tqf93W2&#10;qqqqqpqNgrbJURvFXlNwQGbDYVqCAjKjc4jaKEpLdXrUrVGbH0VpKQrIbCggM6IoLUUhVYICMiO6&#10;3YiitAQFZEYXK0YaiKKs2o/CtESjNg7JTCggM6KIzIbCrNoHo7TUiSMyGwq+JsCAzAiitAQFZEYU&#10;e00wNWhbziVqoygtRRGZTaO20K/d3B6/42d+72vbtdudG62qqqqq4X5Q0LZQ8DUBxV5TcERmw2Fa&#10;ggIym06PHo8iMhuKyGwatflRlJaggMyIAjIjitISFFGlKCAzotttKEpLUUBmdLGCpIEozKr9KExL&#10;TI7aKCAzooDMhgIyI4qzah+M0lInjshMKPaaAgMyG4jSUhSQGVHwNUFfafOjKC1FEZnJ5OnRBSO1&#10;d+BybvTzz29/7w+/1bnRqqqqqqofFrQtFHxNQLHXBByQGXGYlqCIzKZR27EoIDOiiMykQZsfRWkp&#10;CsiMKCCzoSgtRSFVigIyG7rbiKK0FAVkNhcrRhqKwqzaj8K0xH2J2iAgM6KAzIgiMhsKyIwozqp9&#10;MEpLnTgkM6HYawqMyGwgSktRQGZDsdcUjdr8KEpLUUhmMjlqo0jtnVhzox/87Re2T7z4al9nq6qq&#10;qqpq0PaDUfA1AQdkRhym7UUBmdHUqG3yK20LhWQmjdr8KEpLUUBmRBGZDUVpKQqpUhSR2dDdRhSl&#10;pSgis7lYMdJAFGVVhsK0vTo9yhGZCQVkRhSQ2VCYVfthlJY4cURmQ7HXBBiQGUGUlqKIzIZiryka&#10;tflRlJagiMym06Pv3Joaffed35/9d9/Ynrz9Rl9nq6qqqqr6UUHbQrHXBBR7TcEBmQ2HaQkKyIzO&#10;IWqjKC3V6VG3Rm1+FKWlKCCzoYDMiKK0FIVUCQrIjOh2I4rSEhSQGV2sGGkgirJqPwrTEo3aOCQz&#10;oYDMiCIyGwqzah+M0lInjshsKPiaAAMyI4jSEhSQGVHsNcHUoG05l6iNorQURWQ2jdremceevbG9&#10;7wvPbx/9ry83ZquqqqqqWt5O0LZQ8DUBxV5TcERmw2FaggIym06PHo8iMhuKyGwatflRLvFPZwAA&#10;//RJREFUlJaggMyIAjIjitISFFGlKCAzotttKEpLUUBmdLGCpIEozKr9KExLTI7aKCAzooDMhgIy&#10;I4qzah+M0lInjshMKPaaAgMyG4jSUhSQGVHwNUFfafOjKC1FEZnJ5OnRhaK1H+axp29sP/E/v7B9&#10;6tuvdW60qqqqqmp5u0HbQsHXBBR7TcABmRGHaQmKyGwatR2LAjIjishMGrT5UZSWooDMiAIyG4rS&#10;UhRSpSggs6G7jShKS1FAZnOxYqShKMyq/ShMS9yXqA0CMiMKyIwoIrOhgMyI4qzaB6O01IlDMhOK&#10;vabAiMwGorQUBWQ2FHtN0ajNj6K0FIVkJpOjNorWfpDLudE7LudGV8zWoK2qqqqqqkHb20XB1wQc&#10;kBlxmLYXBWRGU6O2ya+0LRSSmTRq86MoLUUBmQ0FZEYUpaUopEpRRGZDdxtRlJaiiMzmYsVIA1GU&#10;VRkK0/bq9ChHZCYUkBlRQGZDYVbth1Fa4sQRmQ3FXhNgQGYEUVqKIjIbir2maNTmRkFaiiIym06P&#10;/miPPXNje9/p1vYP//+v9HW2qqqqqqo3vZOgbaHYawKKvabggMyGw7QEBWRG5xC1UZSW6vSoW6M2&#10;P4rSUhSR2VBAZkRRWopCqgQFZEZ0uxFFaQkKyIwuVow0EEVZtR+FaYlOj/pRQGZEEZkNhVm1D0Zp&#10;qRNHZDYUfE2AAZkRRGkJCsiMKPaaYGrQtjRqc2vU9sNdzo3+s69uT7z6eoO2qqqqqqo3vdOgbaHg&#10;awKKvabgiMyGw7QEBWQ2nR49HkVkNhSR2TRq86MoLUEBmREFZEYUpSUookpRQGZEt9tQlJaigMzo&#10;YgVJA1GYVftRmJZo1OZHAZkNBWRGFGfVPhilpU4ckZlQ7DUFBmQ2EKWlKCAzouBrgr7S5kdRWooi&#10;MpPJ06MLRWxvupwbvfPX/fmvvNS50aqqqqqqt9oTtC0UfE1AsdcEHJAZcZiWoIjMplHbsSggM6KI&#10;zKRBmx9FaSkKyIwoILOhKC1FIVWKAjIbutuIorQUBWQ2FytGGorCrNqPwrTEfYnaICAzooDMiCIy&#10;GwrIjCjOqn0wSkudOCQzodhrCozIbCBKS1FAZkOx1xSN2vwoSktRSGYyOWqjkO1Na270/adb28f+&#10;9Nt9na2qqqqq6q0atL1zFHxNwAGZEYdpe1FAZtTp0WNRQGZEIZlJozY/itJSFJDZUEBmRFFaikKq&#10;FEVkNnS3EUVpKYrIbC5WjDQQRVmVoTBtr8mvtC0UkNlQQGZEAZkNhVm1H0ZpiRNHZDYUe02AAZkR&#10;RGkpishsKPaaolGbGwVpKYrIbDo9eq/Hn72x/dS//tr2xOu3G7RVVVVVVb3V3qBtodhrAoq9puCA&#10;zIbDtAQFZEaN2o5FAZkNRWQ2jdr8KEpLUURmQwGZEUVpKQqpEhSQGdHtNhSkpSggM7pYMdJAFGXV&#10;fhSmJTo96kcBmRFFZDYUZtU+GKWlThyR2VDwNQEGZEYQpSUoIDOi2GuCqUHb0qjNrVHbW2O2m9t7&#10;Pvf89uE/eGl76vtvdG60qqqqquqtkqBtoeBrAoq9JuCAzIjDtAQFZDadHj0eRWQ2FJHZNGrzoygt&#10;QQGZEQVkRhSlJSikSlFAZkS321CUlqKAzOhiBUkDUZhV+1GYlmjU5kcBmQ0FZEYUZ9U+GKWlThyR&#10;mVDsNQUGZDYQpaUoIDOi4GuCvtLmR1FaiiIyk8nTo8tbg7Y1N/qBL97aPv78d/o6W1VVVVXVVWnQ&#10;tlDwNQEFXxNwQGbEYVqCIjKbRm3HooDMiCIykwZtfhSlpSggM6KAzIaitBSFVCkKyGzobiOK0lIU&#10;kNlcrBhpKAqzaj8K0xL3JWqDgMyIAjIjishsKCAzojir9sEoLXXikMyEYq8pMCKzgSgtRQGZDcVe&#10;UzRq86MoLUUhmcnkqO2tQdvjz9ydG712u3OjVVVVVVX3aNCWoeBrAg7IjDhM24sCMqNOjx6LAjIj&#10;CslMGrX5UZSWooDMhgIyI4rSUhRSpSgis6G7jShKS1FEZnOxYqSBKMqqDIVpe01+pW2hgMyGAjIj&#10;CshsKMyq/TBKS5w4IrOh2GsCDMiMIEpLUURmQ7HXFI3a3ChIS1FEZjN9enTNjb73889vf+8/f2t7&#10;snOjVVVVVVX3OiJoWyj2moBiryk4ILPhMC1BAZlRo7ZjUUBmQxGZTaM2P4rSUhSR2VBAZkRRWopC&#10;qgQFZEZ0uw0FaSkKyIwuVow0EEVZtR+FaYlOj/pRQGZEEZkNhVm1D0ZpqRNHZDYUfE2AAZkRRGkJ&#10;CsiMKPaaYGrQtjRqc5scta250Q/+9gvbJ156ta+zVVVVVVWRo4K25f9g7++bNr3rOt/32UjSCfdw&#10;CmiriIxrcEQcGTNAupna67nsvUl3ghwocqfooDMOzs3Gpc6IM6tmcK01uMjV3bm/IyHBdIKP4tjn&#10;74pxwXW9gc7xPc7uz3F+33+86qyiSvPtslMWdbzr96HgqwOKvTrggCwRh2kVFJClcXp0fRSRpaGI&#10;LI1RWz6K0iooIEtEAVkiitIqKKSqooAsEd2ehqK0KgrIEu1GkNQQhVlajsK0CqO2fBSQpaGALBHF&#10;WVoGo7SqiSOyJBR7dYEBWRqI0qooIEtEwVcHvtKWj6K0KorIkrSdHr3y8PxTD3x7fvdXHzn9UGfQ&#10;JkmSJIE1g7aBgq8OKPjqgAOyRBymVVBElqZr1Ob0aDaDtnwUpVVRQJaIArI0FKVVUUhVRQFZGro7&#10;EUVpVRSQpdmNGKkpCrO0HIVpFQeJ2iAgS0QBWSKKyNJQQJaI4iwtg1Fa1cQhWRKKvbrAiCwNRGlV&#10;FJClodirC6O2fBSlVVBElqZj1PamBx6eL/zWyfzBbzg3KkmSJP1IBm3roeCrAw7IEnGYthQFZImc&#10;Hl0XBWSJKCRLYtSWj6K0KgrI0lBAloiitCoKqaooIktDdyeiKK2KIrI0uxEjNURRlmooTFuq8ytt&#10;AwVkaSggS0QBWRoKs7QcRmkVE0dkaSj26gADskQQpVVRRJaGYq8ujNqyUZRWRRFZIgrI0lCctsRP&#10;/X+/Pb/189fn33z6RV9nkyRJkn6UtYO2gWKvDij26oIDsjQcplVQQJbIqG1dFJCloYgsjVFbPorS&#10;qigiS0MBWSKK0qoopKqggCwR3Z6GgrQqCsgS7UaM1BBFWVqOwrQKp0fzUUCWiCKyNBRmaRmM0qom&#10;jsjSUPDVAQZkiSBKq6CALBHFXh10DdoGo7Z8FJGloUDtjXjTlf3v3vv+5NHXYjaDNkmSJIkdImgb&#10;KPjqgGKvDjggS8RhWgUFZGm6To8ORm3ZjNryUZRWQQFZIgrIElGUVkEhVRUFZIno9jQUpVVRQJZo&#10;N4KkhijM0nIUplUYteWjgCwNBWSJKM7SMhilVU0ckSWh2KsLDMjSQJRWRQFZIgq+OvCVtnwUpVVR&#10;QJaGArJEFKrdqp964NvzvdPJ/Ct/87Svs0mSJEk/jkHb+ij46oADskQcplVQRJama9Tm9Gg2g7Z8&#10;FKVVUUCWiAKyNBSlVVFIVUUBWRq6OxFFaVUUkKXZjRipKQqztByFaRUHidogIEtEAVkiisjSUECW&#10;iOIsLYNRWtXEIVkSir06wIAsEURpVRSQpaHYqwujtnwUpVVQQJaIArJEFKvdijE3+rbPX5/ve9a5&#10;UUmSJOnHOlTQNlDs1QUFXx1wQJaIw7SlKCBL5PTouiggS0QhWRKjtnwUpVVRQJaGArJEFKVVUUhV&#10;RRFZGro7EUVpFRSQJdqNGKkhirJUQ2HaUp1faRsoIEtDAVkiCsjSUJil5TBKq5g4IktDwVcHGJAl&#10;giitiiKyNBR7dWHUlo2itCoKyBJRQJaGYrWfZMyN3v3Qw/PPf/0J50YlSZKkn+SQQdtAsVcHFHt1&#10;wQFZGg7TKiggS2TUti4KyNJQRJbGqC0fRWlVFJGloYAsEUVpVRRSVVBAlohuT0NRWhUFZIl2I0Zq&#10;iKIsLUdhWoXTo/koIEtEEVkaCrO0DEZpVRNHZGko+OoAA7JEEKVVUECWiGKvDroGbYNRWz6KyNJQ&#10;tPbj/NSnvj3f+9lr84f/9llfZ5MkSZJ+kkMHbQMFXx1Q7NUBB2SJOEyroIAsTdfp0cGoLZtRWz6K&#10;0iooIEtEAVkaCtKqKKSqooAsEd2ehqK0KgrIEu1GkNQQhVlajsK0CqO2fBSQpaGALBHFWVoGo7Sq&#10;iSOyJBR7dYEBWRqI0qooIEtEwVcHvtKWj6K0KgrI0lBAlojCtR9lzI2+9Qs35o+/8JJBmyRJkvST&#10;GLQdFgVfHXBAlojDtAqKyNJ0jdqcHs1m0JaPorQqCsgSUUSWhqK0KgqpqiggS0N3J6IorYoCsjS7&#10;ESM1RWGWlqMwreIgURsEZIkoIEtDAVkiCsgSUZylZTBKq5o4JEtCsVcHGJAlgiitigKyNBR7dWHU&#10;lo+itAoKyBJRQJaI4rWznBuVJEmS3qDbEbQNFHt1QcFXBxyQJeIwbSkKyBI5PbouCsgSUUiWxKgt&#10;H0VpVRSQpaGALBFFaVUUUlVRRJaG7k5EUVoFBWSJdiNGaoiiLNVQmLZU51faBorI0lBAlogCsjQU&#10;Zmk5jNIqJo7I0lDw1QEGZIkgSquiiCwNxV4dOD2aj6K0KgrIElFAloYCtrPG3Oibf/va/GsPP+fr&#10;bJIkSdKtuF1B20CxVwcUe3XBAVkaDtMqKCBLZNS2LgrI0lBElsaoLR9FaVUUkaWhgCwRRWlVFFJV&#10;UECWiG5PQ1FaFQVkiXYjRmqIoiwtR2FahdOj+SggS0QRWRoKs7QMRmlVE0dkaSj46gADskQQpVVQ&#10;QJaIgq8OjNryUZRWRQFZIorI0lDE9oPe9Klvz+/6yiPzJ773PYM2SZIk6VbczqBtoOCrA4q9OuCA&#10;LBGHaRUUkKXpOj06HCJqo4AsEUVkaYza8lGUVkEBWSIKyNJQkFZFIVUVBWSJ6PY0FKVVUUCWaDeC&#10;pIYozNJyFKZVGLXlo4AsDQVkiSjO0jIYpVVNHJElodirCwzI0kCUVkUBWSIKvjpwejQfRWlVFJCl&#10;oYAsEYVsw5seeHj/9+xk/sW/eHK+dPPvnBuVJEmSboVB2+1DwVcHHJAl4jCtgiKyNF2jNqdHsxm0&#10;5aMorYoCskQUkaWhKK2KQqoqCsjS0N2JKEqrooAszW7ESE1RmKXlKEyrOEjUBgFZIgrI0lBAlogC&#10;skQUZ2kZjNKqJg7JklDs1QEGZIkgSquigCwNxV5dGLXloyitggKyRBSQJaKgbcyNvuVz1+Zfv/Ed&#10;X2eTJEmSbtXtDtoGir26oOCrAw7I0nCUVkEBWSKnR9dFAVkiCsmSGLXloyitigKyNBSQJaIorYpC&#10;qiqKyNLQ3YkoSquggCzRbsRIDVGUpRoK05bq/ErbQBFZGgrIElFAlobCLC2DQVrVxBFZGgq+OsCA&#10;LBFEaVUUkaWh2KsDp0fzUZRWRQFZIgrI0pwL2q685qe/+ujp3Kivs0mSJEm36E4EbQPFXh1Q7NUF&#10;R2RpOEyroIAskVHbuiggS0MRWRqjtnwUpVVRRJaGArJEFKVVUERVRQFZIro9DUVpVRSQJdqNGKkh&#10;irK0HIVpFU6P5qOALBFFZGkoztIyGKVVTRyRpaHgqwMMyBJBlFZBAVkiCr46MGrLR1FaFQVkiSgi&#10;S/ODQdvp3Ohvncwf/IZzo5IkSdIbcqeCtoGCrw4o9uqAA7JEHKZVUECWpuv06HCIqI0CskQUkaUx&#10;astHUVoFBWSJKCBLQ1FaFYVUVRSQJaLb01CUVkUBWaLdCJIaojBLy1GYVmHUlo8CsjQUkCWiOEvL&#10;YJRWNXFEloRiry4wIEsDUVoVBWSJKPjqwOnRfBSlVVFAloYCskSvB22nc6O/e33+6BMvODcqSZIk&#10;vREGbXcGBV8dcECWiMO0CorI0nSN2pwezWbQlo+itCoKyBJRRJaGorQqCqmqKCBLQ3cnoiitigKy&#10;NLsRIzVFYZaWozCt4iBRGwRkiSggS0MBWSIKyBJRnKVlMEqrmjgkS0KxVwcYkCWCKK2KArI0FHt1&#10;YdSWj6K0CgrIElFAluh0bvSB1+ZGTz/IGbRJkiRJt+5OBm0DxV5dUPDVAQdkaThKq6CALJHTo+ui&#10;gCwRhWRJjNryUZRWRQFZGgrIElGUVkUhVRVFZGno7kQUpVVQQJZoN2KkhijK0nIUpVV0fqVtoIgs&#10;DQVkiSggS0NhlpbBIK1q4ogsDQVfHWBAlgiitCqKyNJQ7NWB06P5KEqrooAsEQVkaX7qgW/P904n&#10;84e++fRrc6P0kU6SJEkSu9NB20CxVwcUe3XBEVkaDtMqKCBLZNS2LgrI0lBElsaoLR9FaVUUkaWh&#10;gCwRRWkVFFFVUUCWiG5PQ1FaFQVkiXYjSGqIwiwtR2FahdOj+SggS0QRWRqKs7QMRmlVE0dkaSj4&#10;6gADskQQpVVQQJaIgq8OjNryUZRWRQFZGgrI0rzpU9+e3/r56/N9z73o3KgkSZL0RiUEbQMFXx1Q&#10;7NUBB2SJOEyroIAsTdfp0eEQURsFZIkoIktj1JaPorQKCsgSUUCWhqK0KgqpqiggS0S3p6EorYoC&#10;sjS7ESM1RWGWlqMwrcKoLR8FZGkoIEtEcZaWwSitauKILAnFXl1gQJYGorQqCsgSUfDVgdOj+ShK&#10;q6KILA1FZCnuurr/3fuZP3n0tZjNoE2SJEl6Ywza7jwKvjrggCwRh2lLUUCWqGvU5vRoNoO2fBSl&#10;VVFAlogisjQUpVVRSFVFAVkaujsRRWlVFJGl2Y0YqSkKs7QchWkVB4naICBLRAFZGgrIElFAloji&#10;LC2DUVrVxCFZEoq9OsCALBFEaVUUkKWh2KsLo7Z8FKVVUECWiGKyBG964Nvzmz97bf5n/9ezvs4m&#10;SZIkLZEStA0Ue3VBwVcHHJCl4TCtggKyRE6ProsCskQUkiUxastHUVoVBWRpKCBLRFFaFYVUVRSR&#10;paG7E1GUVkEBWaLdiJEaoihLy1GUVtH5lbaBIrI0FJAlooAsDYVZWgaDtKqJI7I0FHx1gAFZIojS&#10;qigiS0OxVwdOj+ajKK2KArJEFJTdaWNu9O1fvDF//LsvGbRJkiRJSyQFbQPFXh1Q7NUFR2RpOEyr&#10;oIAskVHbuiggS0MRWRqjtnwUpVVRRJaGArJEFKVVUERVRQFZIro9DUVpVRSQJdqNIKkhCrO0HIVp&#10;FU6P5qOALBFFZGkoztIyGKVVTRyRpaHgqwMMyNJAkFZFAVkiCr46MGrLR1FaFQVkaSgou5PuuvLw&#10;/u/Mw/MvfP2J+dLNv3NuVJIkSVoiLWgbKPjqgGKvDjggS8RhWgUFZGm6To8Oh4jaKCBLRBFZGqO2&#10;fBSlVVBAlogCsjQUpVVRSFVFAVkiuj0NRWlVFJCl2Y0YqSkKs7QchWkVRm35KCBLQwFZIoqztAxG&#10;aVUTR2RJKPbqAiOyNBClVVFAloiCrw6cHs1HUVoVRWRpKCy7U07nRn/72vzhbz3j62ySJEnSUgZt&#10;WSj46oADskQcpi1FAVmirlGb06PZDNryUZRWRQFZIorI0lCUVkUhVRUFZGno7kQUpVVRRJZmN2Kk&#10;pijM0nIUplUcJGqDgCwRBWRpKCBLRAFZIoqztAxGaRUTR2RpKPbqAAOyRBClVVFAloZiry6M2vJR&#10;lFZBAVkiisvuhLuufHt+11cemT/2wku+ziZJkiQtlRi0DRR7dUHBVwcckKXhMK2CArJETo+uiwKy&#10;RBSSJTFqy0dRWhUFZGkoIEtEUVoVhVQVFJAlotsTUZRWQQFZot2IkRqiKEvLUZRW0fmVtoEisjQU&#10;kCWigCwNhVlaBqO0qokjsjQUfHWAAVkiiNKqKCJLQ7FXB06P5qMorYoCskQUmN1OY270nt86mX/x&#10;L550blSSJEmqSA3aBoq9OqDYqwuOyNJwmFZBAVkio7Z1UUCWhiKyNEZt+ShKq6KILA0FZIkoSqug&#10;iKqKArJEdHsaitKqKCBLtBtBUkMUZmk5CtMqnB7NRwFZGgrIElGcpWUwSquaOCJLQ8FXBxiQpYEg&#10;rYoCskQUfHVg1JaPorQqCsjSUGR2O4250bd87tr8kYefc25UkiRJqkgO2gYKvjqg2KsDDsgScZhW&#10;QQFZmq1Mjw4UplUcImqjgCwRRWRpjNqyUZBWRQFZIgrI0lCUVkUhVRUFZIno9jQUpVVRQJZmN2Kk&#10;pijM0nIUplUYteWjiCwNBWSJKM7SMhilVU0ckSWh2KsLjMjSQJRWRQFZIgq+OnB6NB9FaVUUkaWh&#10;0Ox2ueuBb8/v+oNH5vtf+p6vs0mSJEkVBm25KPjqgAOyRBymLUUBWaKuUZvTo9kM2vJRlFZFAVki&#10;isjSUJRWRSFVFQVkaejuRBSlVVFElmY3YqSmKMzSchSmLeX0KEdkSSggS0QBWSKKs7QMRmkVE0dk&#10;aSj26gADskQQpVVRQJaGYq8ujNryUZRWQQFZIorNDm3Mjd77WyfzB//qyfnymBulj3KSJEmSbk16&#10;0DZQ7NUFBV8dcECWhsO0CgrIEm0laqMwrcLp0WxGbfkoSquigCwNBWSJKEqropCqggKyRHR7IorS&#10;KiggS7QbMVJDFGVpOQrTKozaOCRLQgFZIgrI0lCYpWUwSquaOCJLQ8FXBxiQJYIorYICskQUe3Xg&#10;9Gg+itKqKCBLRNHZIY250bd+/vr80SdecG5UkiRJqtpC0DZQ7NUBxV5dcESWhsO0CgrIEhm1rYsi&#10;sjQUkaUxastHUVoVRWRpKCBLRFFaBUVUVRSQJaLb01CUVkUBWaLdCJIaojBLy1GYVuH0aD4KyNJQ&#10;QJaI4iwtg1Fa1cQRWRoKvjrAgCwNRGlVFJAlouCrA6O2fBSlVVFAloais4O5+toLbe/540df+/hm&#10;0CZJkiTVbCVoGyj46oBirw44IEvEYVoFBWRpuk6PDoeI2iggS0QRWRqjtmwUpFVRQJaIArI0FKVV&#10;UUhVRQFZIro9DUVpVRSQpdmNGKkpCrO0HIVpFUZt+SgiS0MBWSKKs7QMRmlVE0dkSSj26gIjsjQQ&#10;pVVRQJaIgq8OnB7NR1FaFUVkaTA+O4DTudHPnMwf/MaT8yXnRiVJkqS6EbT9wlefw4AsDcVeXVDw&#10;1QEHZIk4TFuKArJEXaO2zq+0DRSRJTFoy0dRWhUFZIkoIktDUVoVhVRVFJClobsTUZRWRRFZmt2I&#10;kZqiMEvLUZi2lNOjHJEloYAsEQVkiSjO0jIYpVVMHJGlodirAwzIEkGUVkUBWRqKvbowastHUVoF&#10;BWSJKEBb25s+9e35bV+4Pv/m0991blSSJElaw+tBm1FbNoq9uuCALA2HaRUUkCVyenRdFJCloYgs&#10;jVFbPorSqiggS0MBWSKK0qoopKqggCwR3Z6IorQKCsgS7UaM1BBFWVqOwrQKozYOyZJQQJaIArI0&#10;FGZpGYzSqiaOyNJQ8NUBBmSJIEqroIAsEcVeHTg9mo+itCoKyBJRhLaWu67uf/d+5t899lrMZtAm&#10;SZIk1W0taBso+OqAYq8uOCJLw2FaBQVkiYza1kURWRqKyNIYteWjKK2CArJEFJAloiitgiKqKgrI&#10;EtHtaShKq6KALNFuBEkNUZil5ShMq3B6NB8FZGkoIEtEcZaWwSitauKILA0FXx1gQJYGorQqCsgS&#10;UfDVgVFbPorSqiggS0Mh2lredOXb85s/ezJ/6JtP+zqbJEmStJYfDNqM2vJR7NUBB2SJOEyroIAs&#10;Tdfp0eEQURsFZIkoIktj1JaNorQqCsgSUUCWhqK0KgqpqiggS0S3p6EorYoCsjS7ESM1RWGWlqMw&#10;reIgURsEZIkoIEtEEVkaCsgSUZylZTBKq5o4IktCsVcXGJGlgSitigKyRBR8deD0aD6K0qooIktD&#10;MdoaTudGv3h9vu/ZFw3aJEmSpLWcDdq2ErVR7NUFBV8dcECWiMO0pSggS9Q1auv8SttAEVkSg7Z8&#10;FKVVUUCWiCKyNBSlVVFIVUUBWRq6OxFFaVUUkaXZjRipKQqztByFaUs5PcoRWRIKyBJRQJaI4iwt&#10;g1FaxcQRWRqKvTrAgCwRRGlVFJClodirC6O2fBSlVVBAloiCtIq7rjx8+uf/+a8/4dyoJEmStCYK&#10;2ozaslHs1QUHZGk4TKuggCyR06ProoAsDUVkaYza8lGUVkUBWRoKyBJRlFZFIVUFBWSJ6PZEFKVV&#10;UECWaDdipIYoytJyFKZVGLVxSJaEArJEFJCloTBLy2CUVjVxRJaGgq8OMCBLBFFaBQVkiSj26sDp&#10;0Xxng7Q1UECWiMK0pd70wLfnt/zOtflXv/WMr7NJkiRJa9py0DZQ8NUBxV5dcESWhsO0CgrI0jg9&#10;uj6KyNJQRJbGqC0fRWkVFJAlooAsEUVpFRRRVVFAlohuT0NRWhUFZIl2I0hqiMIsLUdhWkXnqI0C&#10;skQUkKWhgCwRxVlaBqO0qokjsjQUfHWAAVkaiNKqKCBLRMFXB77Slo+itCoKyNJQmLbUmBt9+xev&#10;zx974SWDNkmSJGlNPypoGyggS0TBVwcUe3XAAVkiDtMqKCJLY9S2LgrIElFElsaoLRtFaVUUkCWi&#10;gCwNRWlVFFJVUUCWhu5ORFFaFQVkaXYjRmqKwiwtR2FaxUGiNgjIElFAlogisjQUkCWiOEvLYJRW&#10;NXFEloRiry4wIksDUVoVBWSJKPjqwKgtH0VpVRSRpaE47Y36obnRm3/n3KgkSZK0ph8XtA0UkKWh&#10;2KsLCr464IAsEYdpS1FAlqhr1Nb5lbaBIrIkBm35KEqrooAsEUVkaShKq6KQqooisjR0dyKK0qoo&#10;IkuzGzFSUxRmaTkK05ZyepQjsiQUkCWigCwRxVlaBqO0iokjsjQUe3WAAVkiiNKqKCBLQ7FXF0Zt&#10;+c4GaVUUkCWiSO2NGHOjb/3ctfkjDz/n62ySJEnS2n5S0DZQRJaGYq8OKPbqggOyNBymVVBAlmgr&#10;URuFaRVOj2YzastHUVoVBWRpKCBLRFFaFYVUFRSQJaLbE1GUVkEBWaLdiJEaoihLy1GYVmHUxiFZ&#10;EgrIElFAlobCLC2DUVrVxBFZGgq+OsCALBFEaRUUkCWi2KuDrkHbsJWojaK0KgrIElGodqvueuDb&#10;87v/4JH5/pe+5+tskiRJ0tqOJWgbKPjqgGKvLjgiS8NhWgUFZGmcHl0fRWRpKCJLY9SWj6K0CgrI&#10;ElFAloiitAqKqKooIEtEt6ehKK2KArJEuxEkNURhlpajMK2ic9RGAVkiCsjSUECWiOIsLYNRWtXE&#10;EVkSir26wIAsDURpVRSQJaLgqwNfactHUVoVBWRpKFS7FWNu9J5Pn8wf+Isn58tjbpQ+wEmSJEla&#10;7laCtoECskQUfHVAsVcHHJAl4jCtgiKyNEZt66KALBFFZEkM2vJRlFZFAVkiCsjSUJRWRSFVFQVk&#10;aejuRBSlVVFAlmY3YqSmKMzSchSmVRwkaoOALBEFZIkoIktDAVkiirO0DEZpVROHZEko9uoCI7I0&#10;EKVVUUCWiIKvDoza8lGUVkURWRoK1n4S50YlSZKkA7vVoG2ggCwNxV5dUPDVAQdkiThMW4oCskRd&#10;o7bOr7QNFJIlMWrLR1FaFQVkiSgiS0NRWhWFVFUUkaWhuxNRlFZFEVma3YiRmqIwS8tRmLaU06Mc&#10;kSWhgCwRBWRpKMzSchilVUwckaWh2KsDDMgSQZRWRQFZGoq9ujBqy0dRWgUFZIkoWvuRrr72Qtt7&#10;/ujR+RPfc25UkiRJOog3ErQNFJGlodirA4q9uuCALA2HaRUUkCXaStRGYVqF06PZjNryUZRWRQFZ&#10;GgrIElGUVkUhVQUFZIno9kQUpVVQQJZoN2KkhijK0nIUplUYtXFIloQCskQUkaWhMEvLYJRWNXFE&#10;loaCrw4wIEsEUVoFBWSJKPbqoGvQNmwlaqMorYoCskQYr4ERs937mZP5g9940rlRSZIk6VCOMWgb&#10;KPjqgGKvLjgiS8NhWgUFZGmcHl0fRWRpKCJLY9SWj6K0CgrIElFAloiitAqKqKooIEtEt6ehKK2K&#10;ArJEuxEkNURhlpajMK2ic9RGAVkiCsjSUECWiOIsLYNRWtXEEVkSir26wIAsDURpVRSQJaLgqwNf&#10;actHUVoVBWRpKF4jb/rUt+e3ff7a/NHHn3duVJIkSTqUNxq0DRSQJaLgqwOKvTrggCwRh2kVFJGl&#10;MWpbFwVkiSgiS2LQlo+itCoKyBJRQJaGorQqCqmqKCBLQ3cnoiitigKyNLsRIzVFYZaWozCt4iBR&#10;GwRkiSggS0QRWRoKyBJRnKVlMEqrmjgkS0KxVxcYkaWBKK2KArI0FHt1YdSWj6K0KorI0lDA9kNe&#10;nxv940dfmxo1aJMkSZIOY0nQNlBAloZiry4o+OqAA7JEHKYtRQFZoq5RW+dX2gYKyZIYteWjKK2K&#10;ArJEFJGloSitikKqKorI0tDdiShKq6KILM1uxEgNUZSlGgrTlnJ6lCOyJBSQJaKALA2FWVoOo7SK&#10;iSOyNBR7dYABWSKI0qooIktDsVcXRm35KEqroIAsEYZs/+BND3x7fvNnT+Z/+j+eni85NypJkiQd&#10;zjEHbQPFXh1Q7NUFB2RpOEyroIAs0VaiNgrTKpwezWbUlo+itCoKyNJQQJaIorQqCqkqKCBLRLcn&#10;oiitggKyRLsRIzVEUZaWozCtwqiNQ7IkFJAloogsDYVZWgajtKqJI7I0FHx1gAFZIojSKiggS0Sx&#10;Vwddg7ZhK1EbRWlVFJAlophtOJ0b/eL1+b5nX3RuVJIkSTqkpUHbQAFZIgq+OqDYqwuOyNJwmFZB&#10;AVkap0fXRxFZGorI0hi15aMorYICskQUkCWiKK2CIqoqCsgS0e1pKEqrooAs0W4ESQ1RmKXlKEyr&#10;6By1UUCWiAKyNBSQJaI4S8tglFY1cUSWhGKvLjAgSwNRWhUFZIko+OrAV9ryUZRWRQFZGorZ7rq6&#10;/91737977LWYzaBNkiRJOpxK0DZQQJaIgq8OKPbqgAOyRBymVVBElsaobV0UkCWiiCyJQVs+itKq&#10;KCBLRAFZGorSqiikqqKALA3dnYiitCoKyNLsRozUFIVZWo7CtIqDRG0QkCWigCwRRWRpKCBLRHGW&#10;lsEorWrikCwJxV5dYESWBqK0KgrI0lDs1YVRWz6K0qooIktzNmh7bW702vyhv3na19kkSZKkQ6sG&#10;bQMFZGko9uqCgq8OOCBLxGHaUhSQJeoatXV+pW2gkCyJUVs+itKqKCBLQwFZIorSqiikqqKILA3d&#10;nYiitCqKyNLsRozUEEVZqqEwbSmnRzkiS0IBWSIKyNJQmKXlMEqrmDgiS0OxVwcYkCWCKK2KIrI0&#10;FHt1YdSWjYK0KgrIEv1Q0Papb89v/9L1+WPPv+TrbJIkSdKhdQnaBoq9OqDYqwsOyNJwmFZBAVmi&#10;rURtFKZVOD2azagtH0VpVRSRpaGALBFFaVUUUlVQQJaIbk9EUVoFBWSJdiNGaoiiLC1HYVqF06P5&#10;KCBLRBFZGgqztAxGaVUTR2RpKPjqAAOyRBClVVBAlohirw66Bm2DUVu+EbPddeXh05t/4etPzJdu&#10;vmzQJkmSJB3aGkHbQAFZIgq+OqDYqwuOyNJwmFZBAVkap0fXRxFZGorI0hi15aMorYICskQUkCWi&#10;KK2CIqoqCsgS0e1pKEqrooAs0W4ESQ1RmKXlKEyrMGrLRwFZGgrIElGcpWUwSquaOCJLQrFXFxiQ&#10;pYEorYoCskQUfHXgK235zgZpa6CALM3rc6Nv+Z1r84e/9Yxzo5IkSdLtsFbQNlBAloiCrw4o9uqA&#10;A7JEHKZVUESWxqhtXRSQJaKILIlBWz6K0qooIEtEAVkaitKqKKSqooAsDd2diKK0KgrI0uxGjNQU&#10;hVlajsK0ioNEbRCQJaKALBFFZGkoIEtEcZaWwSitauKQLAnFXl1gRJYGorQqCsjSUOzVhVFbPorS&#10;qigiS3Jh764Hvj2/+w8emT/2gnOjkiRJ0m2xZtA2UECWhmKvLij46oADskQcpi1FAVkip0fXRQFZ&#10;IgrJkhi15aMorYoCsjQUkCWiKK2KQqoqisjS0N2JKEqroogszW7ESA1RlKUaCtOW6vxK20ABWRoK&#10;yBJRQJaGwiwth1FaxcQRWRqKvTrAgCwRRGlVFJGlodirC6O2bBSkVVFEluTClZP9382T+QN/+eR8&#10;6SZ8aJMkSZK0vo5B20CxVwcUe3XBAVkaDtMqKCBLZNS2LgrI0lBElsaoLR9FaVUUkaWhgCwRRWlV&#10;FFJVUECWiG5PQ0FaFQVkiXYjRmqIoiwtR2FahdOj+SggS0QRWRoKs7QMRmlVE0dkaSj46gADskQQ&#10;pVVQQJaIYq8OugZtg1FbprsfeHh+2+euzx95+DnnRiVJkqTbZe2gbaCALBEFXx1Q7NUBB2SJOEyr&#10;oIAsjdOj66OILA1FZGmM2vJRlFZBAVkiCsgSUZRWQSFVFQVkiej2NBSlVVFAlmg3gqSGKMzSchSm&#10;VRi15aOALA0FZIkoztIyGKVVTRyRJaHYqwsMyNJAlFZFAVkiCr468JW2fBSlVVFMlmAEbbs/fGT+&#10;xPe+59yoJEmSdLscImgbKCBLRMFXBxR8dcABWSIO0yooIktj1LYuCsgSUUSWxKAtH0VpVRSQJaKA&#10;LA1FaVUUUlVRQJaG7k5EUVoVBWRpdiNGaorCLC1HYVrFQaI2CMgSUUCWiCKyNBSQJaI4S8tglFY1&#10;cUiWhGKvLjAiSwNRWhUFZGko9urCqC0fRWlVFJTdSf84N/oXT86XnRuVJEmSbp8RtP0iBGlroIAs&#10;DcVeXVDw1QEHZIk4TFuKArJETo+uiwKyRBSSJTFqy0dRWhUFZGkoIEtEUVoVhVRVFJGlobsTUZRW&#10;RRFZmt2IkRqiKEs1FKYt1fmVtoECsjQUkCWigCwNhVlaDqO0iokjsjQUe3WAAVkiiNKqKCJLQ7FX&#10;F0Zt2ShIq6Ko7E66+1MPz+/4/I35o48979yoJEmSdDu9HrQdImqjgCwRxV4dUOzVBQdkaThMq6CA&#10;LJFR27ooIEtDEVkao7Z8FKVVUUSWhgKyRBSlVVFIVUEBWSK6PQ0FaVUUkCXajRipIYqytByFaRVO&#10;j+ajgCwRRWRpKMzSMhilVU0ckaWh4KsDDMgSQZRWQQFZIoq9OugatA1GbQGu7u+5cjK/948fey1m&#10;M2iTJEmSbp9DBm0DBWSJKPjqgGKvDjggS8RhWgUFZGmcHl0fRWRpKCJLY9SWj6K0CgrIElFAloii&#10;tAoKqaooIEtEt6ehKK2KArJEuxEkNURhlpajMK3CqC0fBWRpKCBLRHGWlsEorWriiCwJxV5dYECW&#10;BqK0KgrIElHw1YGvtOWjKK0KA7Pb7HRudP/v3ge/8dR8yblRSZIk6fb6waDNqK0nCr464IAsEYdp&#10;FRSRpekatTk9ms2gLR9FaVUUkCWigCwNRWlVFFJVUUCWhu5ORFFaFQVkaXYjRmqKwiwtR2FaxUGi&#10;NgjIElFAlogisjQUkCWiOEvLYJRWNXFIloRiry4wIksDUVoVBWRpKPbqwqgtH0VpFRSY3W6nc6Nf&#10;uDH/5lPf9XU2SZIk6XY7G7R1jtoo9uqCgq8OOCBLxGHaUhSQJXJ6dF0UkCWikCyJUVs+itKqKCBL&#10;QwFZIorSqiikqqKILA3dnYiitCqKyNLsRozUEEVZqqEwbanOr7QNFJCloYAsEQVkaSjM0nIYpVVM&#10;HJGlodirAwzIEkGUVkURWRqKvbowastGUVoVRWa3y4Wr+9+9n/13j7/2OptBmyRJknR7UdB2iKiN&#10;ArJEFHt1QLFXFxyQpeEwrYICskRGbeuigCwNRWRpjNryUZRWRRFZGgrIElGUVkUhVQUFZIno9jQU&#10;pFVRQJZoN2KkhijK0nIUplU4PZqPArJEFJGloTBLy2CUVjVxRJaGgq8OMCBLBFFaBQVkiSj26qBr&#10;0DYYtd1+dz/w8P7/X12bP/TNZ5wblSRJku6E2xW0DRSQJaLgqwOKvTrggCwRh2kVFJCl6To9Ohi1&#10;ZTNqy0dRWgUFZIkoIEtEUVoFhVRVFJAlotvTUJRWRQFZot0IkhqiMEvLUZhWYdSWjwKyNBSQJaI4&#10;S8tglFY1cUSWhGKvLjAgSwNRWhUFZIko+OrAV9ryUZRWRcHZoY250Xd+8cZ83zMv+jqbJEmSdCf8&#10;qKBtoCitigKyNBR7dUHBVwcckCXiMK2CIrI0XaM2p0ezGbTloyitigKyRBSQpaEorYpCqioKyNLQ&#10;3YkoSquigCzNbsRITVGYpeUoTKs4SNQGAVkiCsgSUUSWhgKyRBRnaRmM0qomDsmSUOzVAQZkiSBK&#10;q6KALA3FXl0YteWjKK2CgrNDOp0b3f/+3H94Yr40YjaDNkmSJOn2+3FB20BRWhVFZGko9uqCgq8O&#10;OCBLxGHaUhSQJXJ6dF0UkCWikCyJUVs+itKqKCBLQwFZIorSqiikqqKILA3dnYiitAoKyBLtRozU&#10;EEVZqqEwbanOr7QNFJCloYAsEQVkaSjM0nIYpVVMHJGloeCrAwzIEkGUVkURWRqKvbowastGUVrV&#10;2ejskMbc6Nt+59r8q//zWedGJUmSpDvlJwVtA0VpFRSQJaLYqwOKvbrggCwNh2kVFJAlMmpbFwVk&#10;aSgiS2PUlo+itCqKyNJQQJaIorQqCqkqKCBLRLenoSitigKyRLsRIzVEUZaWozCtwunRfBSQJaKI&#10;LA2FWVoGo7SqiSOyNBR8dYABWSKI0iooIEtEsVcHXYO2wajt8E7nRr90Y/74Cy/5OpskSZJ0p9yJ&#10;oG2ggCwRBV8dUOzVAQdkiThMq6CALE3X6dHBqC2bUVs+itIqKCBLRAFZGgrSqiikqqKALBHdnoai&#10;tCoKyBLtRpDUEIVZWo7CtAqjtnwUkKWhgCwRxVlaBqO0qokjsiQUe3WBAVkaiNKqKCBLRMFXB77S&#10;lo+itCoK0NY05kbv3f9z3v/1J+ZLr8BHNUmSJEm3x60EbQNFaVUUkKWh2KsLCr464IAsEYdpFRSR&#10;pekatTk9ms2gLR9FaVUUkCWiiCwNRWlVFFJVUUCWhu5ORFFaFQVkaXYjRmqKwiwtR2FaxUGiNgjI&#10;ElFAloYCskQUkCWiOEvLYJRWNXFIloRirw4wIEsEUVoVBWRpKPbqwqgtH0VpFRShrWnMjb79c9fn&#10;jzz83HzJ19kkSZKkO+dWg7aBorQqisjSUOzVBQVfHXBAlojDtKUoIEvk9Oi6KCBLRCFZEqO2fBSl&#10;VVFAloYCskQUpVVRSFVFEVkaujsRRWkVFJAl2o0YqSGKslRDYdpSnV9pGygiS0MBWSIKyNJQmKXl&#10;MEqrmDgiS0PBVwcYkCWCKK2KIrI0FHt14PRoPorSqihEW8sI2nZ/+Mj8ie99z7lRSZIk6U56I0Hb&#10;QFFaBQVkiSj26oBiry44IEvDYVoFBWSJjNrWRQFZGorI0hi15aMorYoisjQUkCWiKK2KQqoKCsgS&#10;0e1pKEqrooAs0W7ESA1RlKXlKEyrcHo0HwVkiSgiS0NhlpbBKK1q4ogsDQVfHWBAlgiitAoKyBJR&#10;8NWBUVs+itKqKEarunDlZP936mT+wF88OV9+5WX+qCZJkiTp9rjTQdtAAVkiCr46oNirAw7IEnGY&#10;VkEBWZqu06PDIaI2CsgSUUSWiEIq5aAorYICskQUkKWhIK2KQqoqCsgS0e1pKEqrooAs0W4ESU1R&#10;nKVlKEyrMGrLRwFZGgrIElGcpWUwSquaOCJLQrFXFxiQpYEorYoCskQUfHXg9Gg+itKqKEqreH1u&#10;9NedG5UkSZLuvDcatA0UpVVRQJaGYq8uKPjqgAOyRBymVVBElqZr1Ob0aD6KqJSDorQqCsgSUUSW&#10;hqK0KgqpqiggS0N3J6IorYoCsjS7ESM1RnGWlqEwreIgURsEZIkoIEtDAVkiCsgSUZylZTBKq5o4&#10;JEtCsVcHGJAlgiitigKyNBR7dWHUlo+itAqK0ha7ejLffeVkfs8fPTZ/4iXnRiVJkqQ7bknQNlCU&#10;VkURWRqKvbqg4KsDDsjScJRWQQFZIqdH10UBWSKKyNJQSKUcFKVVUUCWhgKyRBSlVVFIVUURWRq6&#10;OxFFaRUUkCXajRipKQqztByFaUt1fqVtoIgsDQVkiSggS0NhlpbBIK1q4ogsDQVfHWBAlgiitCqK&#10;yNJQ7NWB06P5KEqrwjhtgTE3+pbPXJv/yV89NV++6dyoJEmSdMctDdoGitIqKCBLRLFXBxR7dcER&#10;WRoO0yooIEtk1LYuCsjSUECWiEIq5aAorYoisjQUkCWiKK2CIqoqCsgS0e1pKEqrooAs0W7ESE1R&#10;mKVlKEyrcHo0HwVkiSgiS0NxlpbBKK1q4ogsDQVfHWBAlgiitAoKyBJR8NWBUVs+itKqKFB7o+7+&#10;1MPzO75wff7o4887NypJkiQlSAraBgrIElHw1QHFXh1wQJaIw7QKCsjSdJ0eHQ4RtVFAlogCskQU&#10;UikHRWkVFJAlooAsDUVpVRRSVVFAlohuT0NRWhUFZIl2I0hqiuIsLUNhWoVRWz4KyNJQQJaI4iwt&#10;g1Fa1cQRWRKKvbrAgCwNRGlVFJAlouCrA6dH81GUVkWR2i17fW70jx97bWrUoE2SJEm68ypB20BR&#10;WhUFZGko9uqCgq8OOCBLxGFaBUVkabpGbU6P5qOISjkoSquigCwRRWRpKEqropCqigKyNHR3IorS&#10;qiggS7MbMVJjFGdpGQrTKg4StUFAlogCsjQUkCWigCwRxVlaBqO0qolDsiQUe3WAAVkiiNKqKCBL&#10;Q7FXF0Zt+ShKq8BQ7Rbd/cDD81s+e23+p//96fmSc6OSJElShmrQNlCUVkURWRqKvbqg4KsDDsjS&#10;cJRWQQFZIqdH10UBWSKKyNJQSKUcFKVVUUCWhgKyRBSlVVFIVUURWRq6OxFFaRUUkCXajRipKQqz&#10;tAxFaRWdX2kbKCJLQwFZIgrI0lCYpWUwSKuaOCJLQ8FXBxiQJYIorYoisjQUe3Xg9Gg+itKqKFa7&#10;FWNu9J1fujHf9+yLvs4mSZIkpVgjaBsoSquggCwRxV4dUOzVBUdkaThMq6CALJFR27ooIEtDAVki&#10;CqmUg6K0KorI0lBAloiitAqKqKooIEtEt6ehKK2KArJEuxEkNUVxlpahMK3C6dF8FJAloogsDcVZ&#10;WgajtKqJI7I0FHx1gAFZIojSKiggS0TBVwdGbfkoSquiYO3HuXB1/7v3s197fL508+8M2iRJkqQU&#10;qUHbQAFZIgq+OqDYqwMOyBJxmFZBAVmartOjwyGiNgrIElFAlohCKuWgKK2CArJEFJCloSitikKq&#10;KgrIEtHtaShKq6KALM1uxEiNUZylZShMqzBqy0cBWRoKyBJRnKVlMEqrmjgiS0KxVxcYkKWBKK2K&#10;ArJEFHx14PRoPorSqihc+1HG3Ohbf/va/KFvPvNa0EYf0iRJkiTdfmsFbQNFaVUUkKWh2KsLCr46&#10;4IAsEYdpS1FAlug07trfuwVno7QKp0fzUUSlHBSlVVFAlogisjQUpVVRSFVFAVkaujsRRWlVFJGl&#10;2Y0YqTGKs7QMhWkVB4naICBLRAFZGgrIElFAlojiLC2DUVrVxCFZEoq9OsCALBFEaVUUkKWh2KsL&#10;o7Z8FKVVULj2o7w+N/qx51/ydTZJkiQpyZpB20BRWhVFZGko9uqCgq8OOCBLw2FaBQVkiU4Dr/29&#10;6c5GaVVGbfkopFIOitKqKCBLQwFZIorSqiikqqKILA3dnYiitAoKyBLtRozUFIVZWoaitIrOr7QN&#10;FJGloYAsEQVkaSjM0jIYpFVNHJGloeCrAwzIEkGUVkURWRqKvTpwejQfRWlVFK+dNeZG7/30yfz+&#10;rz8xX37lZf6IJkmSJOnOWDtoGyhKq6CALBHFXh1Q7NUFR2RpOEyroIAs0Wngtb833dkorapz1EYB&#10;WSIKqZSDorQqisjSUECWiKK0CoqoqiggS0S3p6EorYoCskS7ESQ1RXGWlqEwrcLp0XwUkCWiiCwN&#10;xVlaBqO0qokjsjQUfHWAAVkaCNKqKCBLRMFXB0Zt+ShKq6KI7QeNudG3fe76/OFvPTtf8nU2SZIk&#10;KcsWgraBArJEFHwdu5/fo9irAw7IEnGYVkEBWZqLexSQJaIwreIQURsFZIkoIEvz3j0KqZSDorQK&#10;CsjSvHePArI0FKVVvGePQqoqCsgS0e1pKEqrooAszW7ESI1RnKVlKEyrMGrLRwFZGgrIElGcpWUw&#10;SquaOCJLQrFXFxiRpYEorYoCskQUfHXg9Gg+itKqKGR73etzox9/wblRSZIkKc4hgrb371GUVkUB&#10;WRoKvjowatuC81FaBQVkiU7jrv29W3A2SqtwejQfRVTKQVFaFUVkaYza1kUBWRq6OxFFaVUUkaXZ&#10;jRipMYqztAyFaRUHidogIEtEAVkaCsjSvGOPArJEFGdpGYzSKiaOyNJQ7NUBBmSJIEqrooAsDcVe&#10;XRi15aMorYJCtmHMjb750yfzL/75E/OlV+DjmSRJkqQ76xBB22DU1o9RWzoO0yooIEt0Gnjt7013&#10;NkqrMmrL5itt+ShKq6KILA0FZIkoTKs4RNRGAVkiuj0RRWkVFJAl2o0YqSkKs7QMRWkVnV9pGygi&#10;S0MRWZqtRG0UZmkZjNKqJo7I0lDw1QEGZIkgSquiiCwNxV4dOD2aj6K0Kgraxtzo2z93ff71k+ec&#10;G5UkSZISHSpoGw4RtVFAloiCrw4o9uqCI7I0HKZVUECW6DTw2t+b7myUVtU5aqOILI1RWz6K0qoo&#10;IkuylVfaBgrTKiiiqqKALBHdnoaitCoKyBLtRpDUFMVZWobCtAqnR/NRRJaGArJEFGdpGYzSqiaO&#10;yNJQ8NUBBmRpIEirooAsEQVfHRi15aMorYqCtp/+w0fmT7z0PedGJUmSpESHDNoGitKqKCBLRMHX&#10;sfOVti3gMK2CArI0F/coIEtEYVrFIaI2CsgSUUSWxqgtGwVpVRSRpXF6dF0UkCWi29NQlFZFAVma&#10;3YiRGqM4S8tQmFZh1JaPIrIkTo/2hFFa1cQRWRKKvbrAiCwNRGlVFJAlouCrA6dH81GUVvV6zDbm&#10;Ru/99Mn8gb94Yr78ysv88UySJEnSnXXooM3p0X6M2rbgfJRWQQFZotO4a3/vFpyN0iqcHs1HIZVy&#10;UJRWRRFZGqO2dVFAlobuTkRRWhVFZGl2I0ZqjOIsLUNh2lJOj3JEloQisjRGbT1hlFYxcUSWhmKv&#10;DjAgSwRRWhUFZGko9urCqC0fRWkV//g626cent/x+evzRx97wblRSZIkKdWhg7bBqK2fEbV1Dds4&#10;IEvDYVoFBWSJTgOv/b3pzkZpVU6PZvOVtnwUpVVRRJaGArJEFKZVHCJqo4AsEd2eiKK0CgrIEu1G&#10;jNQUhVlahsK0CqM2DsmSUESWZitRG4VZWgajtKqJI7I0FHx1gAFZIojSKiggS0SxVwdOj+ajKK3q&#10;nqv73ysn83v/+LH50ssvOzcqSZIkpbodQdtwiKiNArJEFHx14Ett6ThMq6CALNFp4LW/N93ZKK3K&#10;qC2bUVs+itKqKCJLspVX2gYK0yoooqqigCwR3Z6GorQqCsgS7UaQ1BTFWVqGwrQKp0fzUUSWhgKy&#10;RBRnaRmM0qomjsjSUPDVAQZkaSBKq6KALBEFXx0YteWjKK3k6sn8ls9cmz/4jafmS86NSpIkSblu&#10;V9A2UJRWRQFZIgq+OvCVtnQcplVQQJbm4h4FZIkoTKs4RNRGAVkiisjSGLVloyCtiiKyNE6ProsC&#10;skR0exqK0qooIEuzGzFSYxRnaRkK0yqM2vJRRJbE6dGeMEqrmjgiS0KxVxcYkaWBKK2KArJUFH0d&#10;O6dH82GYttBdDzw8v+OL1+d/8bhzo5IkSVK02xm0OT3ak1FbuvNRWgUFZIlO4679vVtwNkqr6PxK&#10;20ARWRoKqZSDorQqisjSGLWtiwKyNHR3IorSqigiS7MbMVJjFGdpGQrTlnJ6lCOyJBSRpTFq6wmj&#10;tIqJI7I0FHt1gAFZIojSqigeS0TBVwdGbfkoTnuj7n5w/7v3M1973JhNkiRJSnc7g7bBqK0fp0fT&#10;cZhWQQFZotPAa39vurNRWpXTo9l8pS0fRWlVFJGloYAsEYVpFYeI2iggS0S3J6IorYICskS7ESM1&#10;RWGWlqEwrcKojUOyJBSRpdlK1EZhlpbBKK1q4ogsDQVfHWBAlgiitAqKx1JR8HXsnB7NR4HaG3XX&#10;lYfnt/7OtflDf/PMfOmmc6OSJElStNsdtA2HiNooIEtEwVcHRm3pOEyroIAs0Wngtb833dkorcqo&#10;LZtRWz6K0iooIEuzlVfaBgrTKiiiqqKALBHdnoaitCoKyBLtRpDUFMVZWobCtAqnR/NRRJaGArJE&#10;FGdpGYzSqiaOyNJQ8NUBBmRpIEqrongsFUVfx86oLR9Fam/E6dzol27M9z373fl+X2iTJEmSst2J&#10;oG2gKK2KArJEFHx14PRoOg7TKiggS3NxjwKyRBSmVRwiaqOALBFFZGmM2rJRlFZFEVkap0fXRQFZ&#10;Iro9DUVpVRSQpdmNGKkxirO0DIVpFQeJ2iAgS0QBWSKKyJI4PdoTRmlVE0dkSSj26gIjsjQQpVVR&#10;PJaKoq9j5/RoPgrVbsWYG71n/3vxPz4xX3rZ19kkSZKkeHcqaHN6tCejtnTno7QKCsgSncZd+3u3&#10;4GyUVtH5lbaBIrI0FFIpB0VpVRSRpTFqWxcFZGno7kQUpVVRRJZmN2KkxijO0jIUpi3l9ChHZEko&#10;Iktj1NYTRmkVE0dkaSj26gADskQQpVVRPJaIgq8OjNryUbD2k9x19eH5rZ+7Nv/q/3x2vnQTPpZJ&#10;kiRJynKngrbBqK0fp0fTcZhWQQFZotPAa39vurNRWpXTo9l8pS0fRWlVFJGloYAsEYVpFYeI2igg&#10;S0S3J6IorYICskS7ESM1RWGWlqEwrcKojUOyJBSRpdlK1EZhlpbBKK1q4ogsDQVfHWBAlgiitAqK&#10;x1JR8HXsnB7NR8HaT/KmMTf65Rvzx194yblRSZIkaQvuZNA2HCJqo4AsEQVfHRi1peMwrYICsjRO&#10;j66PIrI0FJGlMWrLR1FaBQVkabbySttAYVoFRVRVFJAlotvTUJRWRQFZot0IkpqiOEvLUJhW0Tlq&#10;o4AsEUVkaSggS0RxlpbBKK1q4ogsDQVfHWBAlgaitCqKx1JR9HXsfKUtH0VrP8qYG73w6ZP557/+&#10;xHzpFedGJUmSpE2400HbQFFaFQVkiSj46sDp0XTno7QqisjSnMZd+1u34GyUVnWIqI0CskQUkaUx&#10;astGUVoVRWRpnB5dFwVkaejuRBSlVVFAlmY3YqTGKM7SMhSmVRwkaoOALBEFZIkoIkvi9GhPGKVV&#10;TRyRJaHYqwuMyNJAlFZF8Vgqir6OnVFbPorXyF1Xxtzo9fnD33p2vuTrbJIkSdI2JARtTo/2ZNSW&#10;jsO0pSggS3Qad+3v3YKzUVpF51faBorI0lBIpRwUpVVRRJbGqG1dFJGlobsTUZRWRRFZmt2IkRqj&#10;OEvLUJi2lNOjHJEloYgsjVFbTxilVUwckaWh2KsDDMgSQZRWRfFYIgq+OjBqy0cB21l3PfDw/O4/&#10;eHT+xIvfc25UkiRJ2oqEoG0wauvH6dF0HKZVUECW6DTw2t+b7myUVuX0aDZfactHUVoVRWRpKCBL&#10;RGFaxSGiNgrIEtHtiShKq6CALNFuxEhNUZilZShMqzBq45AsCUVkabYStVGYpWUwSquaOCJLQ8FX&#10;BxiQJYIorYLisVQUfB27rkHbsJWojQK2HzTmRu/5rZP5A3/55Hz51Zv8oUySJElSnpSgbaAgrYoC&#10;skQUfHVg1JaOw7QKCsjSXNyjgCwRhWkVRm3ZjNryUZRWQQFZmq280jZQmFZBEVUVBWSJ6PY0FKVV&#10;UUCWaDeCpKYoztIyFKZVdI7aKCBLRBFZGgrIElGcpWUwSquaOCJLQrFXFxiQpYEorYrisVQUfR07&#10;X2nLRyHb68bc6Ns+f33+yMPOjUqSJEmbkhS0dX6lbaDgqwOnR9Odj9KqKCJLcxp37W/dgrNRWtUh&#10;ojYKyBJRRJaGIirloCitiiKyNE6ProsCsjR0dyKK0qooIEuzGzFSYxRnaRkK0yoOErVBQJaIArJE&#10;FJElcXq0J4zSqiYOyZJQ7NUFRmRpIEqrongsFUVfx86oLR/FbBcePJnvunoyv+ffPDp/4iXnRiVJ&#10;kqRNSQraBqdHezJqS8dh2lIUkCU6jbv2927B2SitovMrbQNFZEl8pS0fRWlVFJGlMWpbF0Vkaeju&#10;RBSlVVFElmY3YqTGKM7SMhSmLeX0KEdkSSgiS+P0aE8YpVVMHJGlodirAwzIEkGUVkXxWCIKvjow&#10;ast3Nmi7++rJfO90bf7gN56aL7/yMn8kkyRJkpQpLWgbjNr6cXo0HYdpFRSQJToNvPb3pjsbpVU5&#10;PZrNqC0fRWlVFJGloYAsEYVpFYeI2iggS0S3J6IorYICskS7ESM1RWGWlqEwrcKojUOyJBSRpTFq&#10;6wejtKqJI7I0FHx1gAFZIojSKigeS0XB17HrGrQNW4nazgZtdz3w8Pz2L16fP/rYC86NSpIkSVuT&#10;GLQNFKRVUUCWiIKvDoza0nGYVkEBWZqLexSQJaIwrcKoLZtRWz6K0iooIEuzlVfaBgrTKiiiqqKA&#10;LBHdnoaitCoKyBLtRpDUFMVZWobCtIrOURsFZIkoIktDAVkiirO0DEZpVRNHZEko9uoCA7I0EKVV&#10;UTyWiqKvY+crbfn+MWgbc6NXTub3/pvHXpsaNWiTJEmStiU1aOv8SttAwVcHTo+mOx+lVVFEluY0&#10;7trfugVno7SqQ0RtFJAloogsDUVUykFRWhVFZGmcHl0XBWRp6O5EFKVVUUCWZjdipMYoztIyFKZV&#10;HCRqg4AsEQVkiSgiS7KVV9oGirO0DEZpVROHZEko9uoCI7I0EKVVUTyWiIKvDoza8o2g7e6rD89v&#10;/uy1+Zf/21PzJedGJUmSpO1JDdoGp0d7MmpLx2HaUhSQJTqNu/b3bsHZKK2i8yttA0VkSXylLR9F&#10;aVUUkaUxalsXRWRp6O5EFKVVUUSWZjdipKYozNJyFKYt5fQoR2RJKCJL4/RoTxilVUwckaWh2KsD&#10;DMgSQZRWRQFZIgq+OjBqyzfmRt/xpRvzfc9819fZJEmSpC1KDtqGQ0RtFJAlotirA6dH03GYVkEB&#10;WaLTwGt/b7qzUVqV06PZjNryUZRWRRFZGgrIElGYVnGIqI0CskR0eyKK0iooIEu0GzFSUxRmaRkK&#10;0yqM2jgkS0IRWRqjtn4wSquaOCJLQ8FXBxiQJYIorYLisVQUfB27rkHbsImo7cH9nQ+ezD/ztcfn&#10;Szd9nU2SJEnapPSgbaAorYoCskQUfHVg1JaOw7QKCsjSXNyjgCwRhWkVRm3ZjNryUZRWQQFZmq28&#10;0jZQmFZBEVUVBWSJ6PY0FKVVUUCWaDeCpKYoztIyFKZVdI7aKCBLRBFZGgrIElGcpWUwSquaOCJL&#10;QrFXFxiQpYEorYrisVQUfR07X2nLddfVa/Nbfvva/KFvPj1fugkfxiRJkiTl20LQ1nl6dKDgqwOn&#10;R9Odj9KqKCJLcxp37W/dgrNRWtUhojYKyBJRRJaGIirloCitiiKyNE6ProsCsjR0dyKK0qooIEuz&#10;GzFSYxRnaRkK0yoOErVBQJaIArJEFJEl2corbQPFWVoGo7SqiUOyJBR7dYERWRqI0qooHktEwVcH&#10;Rm2ZfuqBk/kdX35k/tjzLzk3KkmSJG3VFoK2oXPURrFXF0Zt6ThMW4oCskSncdf+3i04G6VVdH6l&#10;baCILImvtOWjKK2KIrI0FJAlojCtwqgtH0VpVRSRpdmNGKkpCrO0HIVpSzk9yhFZEorI0jg92hNG&#10;aRUTR2RpKPbqAAOyRBClVVFAloiCrw6M2rLcNeZG97f9wtefnC+/4tyoJEmStFlbCdqGQ0RtFJAl&#10;otirA6dH03GYVkEBWaLTwGt/b7qzUVqV06PZjNryUZRWRRFZks7To4eI2iggS0S3J6IorYICskS7&#10;ESM1RWGWlqEwrcLp0XwUkaUxausHo7SqiSOyNBR8dYABWSKI0iooHktFwdex6xq0DYlR25uunMxv&#10;/d0b84e/9dx8ydfZJEmSpO3aUtA2UJRWRQFZIgq+OjBqS8dhWgUFZGku7lFAlojCtAqjtmxGbfko&#10;SqugiCxN56iNIqoqCsgS0e1pKEqrooAs0W4ESU1RnKVlKEyrMGrLRxFZGgrIElGcpWUwSquaOCJL&#10;QrFXFxiQpYEorYrisVQUfR07X2nLcTo3+nuPzB9/wblRSZIkadO2FrR1nh4dKPjqwOnRdOejtCqK&#10;yNKcxl37W7fgbJRWdYiojQKyRBSRpaGISjkoSquiiCzNVqI2itIqnB7NR1FaFQVkaXYjRmqM4iwt&#10;Q2FaxUGiNgjIElFAlogisiRbeaVtoDhLy2CUVjVxSJaEYq8uMCJLA1FaFcVjiSj46sCo7c4bc6P3&#10;7P8Ovv/Pn5wvOTcqSZIkbdvWgrahc9RGsVcXRm3pOExbigKyRKdx1/7edGeDtKrOr7QNFJEl8ZW2&#10;fBSlVVFEloYCskQUplUYteWjKK2KIrI0uxEjNUVhlpajMG2pzq+0DRSQpaGILI3Toz1hlFYxcUSW&#10;hmKvDjAgSwRRWhUFZIko+OrAqO3OGnOjb/v8jfkjJ86NSpIkSZu3xaBtOETURgFZIoq9OnB6NB2H&#10;aRUUkCU6Dbz296Y7G6VVOT2azagtH0VpVRSRJek8PXqIqI0CskR0exoK0qooIEu0GzFSUxRmaRkK&#10;0yqcHs1HEVkao7Z+MEqrmjgiS0PBVwcYkCWCKK2C4rFUFHwdu65B25AQtb3pgZP53X/46Pjw5dyo&#10;JEmStHVbDdoGitKqKCBLRMFXB77Slo7DtAoKyNJc3KOALBGFaRVGbdmM2vJRlFZBEVmazlEbhVRV&#10;FJAlotvTUJRWRQFZot0IkpqiOEvLUJhWYdSWjyKyNBSQJaI4S8tglFY1cUSWhGKvLjAgSwNRWhXF&#10;Y6ko+jp2vtJ2Z7w+N/qLf/HkfPnVm/xBTJIkSdJ2bDlo6zw9OlDw1YFRW7rzUVoVRWRpTuOu/a1b&#10;cDZKqzpE1EYBWSKKyNJQRKUcFKVVUUSWZitRG0VpFU6P5qMorYoCsjS7ESM1RnGWlqEwreIgURsE&#10;ZIkoIEtEEVmSrbzSNlCcpWUwSquaOCRLQrFXFxiRpYEorYrisUQUfHVg1Hb7jdfZ3vbFG/NvPPaC&#10;c6OSJEnSMdhy0DZ0jtoo9urCqC0dh2lLUUCW6DTu2t+b7myQVtX5lbaBIrIkvtKWj6K0KorI0lBA&#10;lojCtAqjtnwUpVVRRJZmN2KkpijM0nIUpi3V+ZW2gQKyNBSRpXF6tCeM0iomjsjSUOzVAQZkiSBK&#10;q6KALBEFXx0Ytd0+43W2u65em9/zbx+f778JH8IkSZIkbc/Wg7bhEFEbBWSJKPbqoGvQNnBAlobD&#10;tAoKyBKdBl77e9OdjdKqnB7NZtSWj6K0KorIknSeHj1E1EYBWSK6PQ0FaVUUkCXajRipKQqztAyF&#10;aRVOj+ajiCyNUVs/GKVVTRyRpaHgqwMMyBJBlFZB8VgqCr6OXdegbbjdUduI2e6drs//5BtPzZde&#10;eZk/hkmSJEnalmMI2gaK0qooIEtEwVcHvtKWjsO0CgrI0lzco4AsEYVpFUZt2Yza8lGUVkERWZrO&#10;URuFVFUUkCWi29NQlFZFAVmi3QiSmqI4S8tQmFZh1JaPIrI0FJAlojhLy2CUVjVxRJaEYq8uMCBL&#10;A1FaFcVjqSj6Ona+0nZ7nM6NfuHG/NHHnRuVJEmSjsaxBG2dp0cHCr46MGpLdz5Kq6KILM1p3LW/&#10;dQvORmkVTo/mo4hKOShKq6KILM1WojaK0iqcHs1HUVoVBWRpdiNGaoziLC1DYVrFQaI2CMgSUUCW&#10;iCKyJFt5pW2gOEvLYJRWNXFIloRiry4wIksDUVoVxWOJKPjqwKjtsMbc6N0Pnszv+9rj8/3GbJIk&#10;SdLxOJagbegctVHs1YVRWzoO05aigCzRaeC1vzfd2Sityqgtm6+05aMorYoisjQUkCWiMK3CqC0f&#10;RWlVFJGl2Y0YqSkKs7QchWlLdX6lbaCALA1FZGmcHu0Jo7SKiSOyNBR7dYABWSKI0qooIEtEwVcH&#10;Rm2H86arJ/Obf/v6/KFvPuPcqCRJknRMjiloGw4RtVFAlohirw66Bm0DB2RpOEyroIAs0Wngtb83&#10;3dkorcrp0WxGbfkoSquiiCxJ5+nRQ0RtFJAlotvTUJBWRQFZot2IkZqiMEvLUJhW4fRoPorI0hi1&#10;9YNRWtXEEVkaCr46wIAsEURpFRSPpaLg69h1DdqGQ0dtP/XAyfz2Lz8y/8tnv+sLbZIkSdIxObag&#10;baAorYoCskQUfHXgK23pOEyroIAszcU9CsgSUZhWYdSWzagtH0VpFRSRpekctVFIVUUBWSK6PQ1F&#10;aVUUkCXajSCpKYqztAyFaRVGbfkoIktDAVkiirO0DEZpVRNHZEko9uoCA7I0EKVVUTyWiqKvY+cr&#10;besbc6PD+772xHzppq+zSZIkSUflGIM2p0d7MmpLdz5Kq6KILM1p3LW/dQvORmkVTo/mo4hKOShK&#10;q6KILM1WojaK0iqcHs1HUVoVBWRpdiNGaoziLC1DYVrFQaI2CMgSUUCWiCKyJFt5pW2gOEvLYJRW&#10;NXFIloRirw4wIEsEUVoVxWOJKPjqwKhtXWNu9C2fuz7/s//zWYM2SZIk6dgcY9A2GLX1ZNSWjsO0&#10;pSggS3QaeO3vTXc2SqsyasvmK235KEqroogsDQVkiShMqzBqy0dRWgUFZIl2I0ZqisIsLUdh2lKd&#10;X2kbKCBLQxFZGqdHe8IorWLiiCwNBV8dYECWCKK0KgrIElHw1YFR23p+6lMn8zt+79H54y+85Nyo&#10;JEmSdGyONWgbDhG1UUCWiGKvDroGbQMHZGk4TKuggCzRaeC1vzfd2SityunRbEZt+ShKq6KILEnn&#10;6dFDRG0UkCWi29NQlFZFAVmi3YiRmqIwS8tQmFbh9Gg+isjSGLX1g1Fa1cQRWRoKvjrAgCwRRGkV&#10;FI+louDr2HUN2oY1o7YxNTr+9/3815+cL73i62ySJEnS0TnmoG2gKK2KArJEFHx14Ctt6ThMq6CA&#10;LM3FPQrIElGYVmHUls2oLR9FaRUUkaXpOj06UEhVRQFZIro9DUVpVRSQJdqNIKkpirO0DIVpFUZt&#10;+SgiS0MBWSKKs7QMRmlVE0dkSSj26gIDsjQQpVVRPJaKoq9j5yttdW+6cjK/9XdvzB/+1nPzpZvw&#10;8UuSJEnSth170Ob0aE9GbenOR2lVFJGlOY279rduwdkorcLp0XwUUSkHRWlVFJGl6Rq1OT2aj6K0&#10;KgrI0uxGjNQYxVlahsK0ioNEbRCQJaKALA0FZGm28krbQHGWlsEorWrikCwJxV4dYECWCKK0KorH&#10;ElHw1YFRW82bHjiZd//60fkTL36PP35JkiRJ2rZjD9oGo7aejNrScZi2FAVkiU4Dr/296c5GaVVG&#10;bdl8pS0fRWlVFJGloYAsEYVpFUZt+ShKq6CALNFuxEhNUZil5ShMW6rzK20DRWRpKCJL4/RoTxil&#10;VUwckaWh4KsDDMgSQZRWRQFZIgq+jp3To8uNudF79n9vfvEvn5ovv3qTP35JkiRJ2rYOQdtwiKiN&#10;ArJEFHt10DVoGzggS8NhWgUFZIlOA6/9venORmlVTo9mM2rLR1FaFUVkSbbySttAYVrFIaI2CsgS&#10;0e1pKEqrooAs0W7ESE1RmKVlKEyrcHo0H0VkaYza+sEorWriiCwNBV8dYECWCKK0CorHUlH0deyM&#10;2pYZc6Nv+/yN+SMPf2e+9DJ8+JIkSZK0fV2CtoGitCoKyBJR8NWBr7Sl4zCtggKyNBf3KCBLRGFa&#10;xSGiNgrIElFElsaoLR9FaRUUkaXpOj06UEhVRQFZIro9DUVpVRSQJdqNIKkpirO0DIVpFUZt+Sgi&#10;S0MBWSKKs7QMRmlVE0dkSSj26gIDsjQQpVVRPJaKoq9j5/ToG/f63Oj9Lzk3KkmSJB2tTkGb06M9&#10;GbWlOx+lrYFCsiSncdf+zi04G6VVOD2ajyIq5aAorYoisjRdozanR/NRlFZFAVma3YiRGqM4S8tQ&#10;mFZxkKgNArJEFJCloYAszVZeaRsoztIyGKVVTRySJaHYqwMMyBJBlFZF8VgiCr46MGq7dWNu9N7P&#10;XJt/6b84NypJkiQdtU5B22DU1pNRWzIO0qooIktzGnjtb013NkqrMmrL5itt+ShKq6KILA0FZIko&#10;TKswastHUVoFBWSJdiNGaorCLC1HYdpSnV9pGygiS0MRWRqnR/vBIK1q4ogsDQVfHWBAlgiitCoK&#10;yBJR8HXsnB69deN1trd/6cb80cdfcG5UkiRJOmbdgrbhEFEbBWSJKPbqoGvQNnBEloajtCqKyNKc&#10;Bl77W9OdjdKqOkdtFJGlMWrLR1FaFUVkSbbySttAYVoFRVRVFJAlotvTUJRWRQFZot2IkZqiMEvL&#10;UJhW4fRoPorI0hi19YNRWtXEEVkaCr46wIAsEURpFRSPpaLo69gZtf1k43W2u65cm9/zbx43ZpMk&#10;SZKOXcegbaAorYoCskQUfHXgK23pOEqroogsycU9CsgSUZhWcYiojQKyRBSRpTFqy0dRWgVFZGmc&#10;Hl0XBWSJ6PY0FKVVUUCWaDeCpKYoztIyFKZVGLXlo4gsDQVkiSjO0jIYpVVNHJElodirCwzI0kCU&#10;VkXxWCqKvo5d56iNAraz3nT1ZH7zZ6/P/+S/PT1ffuVl/uglSZIk6Th0DdqcHu3JqC3d+SBtDRSS&#10;JTmNu/Z3bsHZKK3C6dF8FFEpB0VpVRSRpTFqWxcFZGno7kQUpVVRQJZmN2KkxijO0jIUplUcJGqD&#10;gCwRBWRpKCBLs5VX2gaKs7QMRmlVE4dkSSj26gADskQQpVVRPJaIgq8OukZtt/JK2089cDK/40uP&#10;zL/59Hfn+32hTZIkSTpuXYO2waitJ6O2ZBykVVFEluY08Nrfmu5slFZl1JbNV9ryUZRWRRFZGgrI&#10;ElGYVmHUlo+itAoKyBLtRozUFIVZWoaitIrOr7QNFJGloYgsjdOj/WCQVjVxRJaGgq8OMCBLBFFa&#10;FQVkiSj4OnZOj7LTudG9n/naE77OJkmSJHXQOWgbDhG1UUCWiGKvDroGbQNHZGk4SquiiCzNaeC1&#10;vzXd2SitqnPURhFZGqO2fBSlVVFElmQrr7QNFKZVUERVRQFZIro9DUVpVRSQJdqNIKkpirO0DIVp&#10;FU6P5qOILI1RWz8YpVVNHJGloeCrAwzIEkGUVkHxWCqKvo6dUdt5p3Ojv3N9/tA3nzFokyRJkjro&#10;HrQNFKVVUUCWiIKvDnylLR1HaVUUkSW5uEcBWSIK0yoOEbVRQJaIIrI0Rm35KEqroIgsjdOj66KA&#10;LBHdnoaitCoKyNLsRozUGMVZWobCtAqjtnwUkaWhgCwRxVlaBqO0qokjsiQUe3WBAVkaiNKqKB5L&#10;RdHXsesctVHQdjo3+uVH5vuedW5UkiRJasGgzenRroza0p0P0qooIktzGnftb92Cs1FahdOj+Sii&#10;Ug6K0qooIktj1LYuCsjS0N2JKEqroogszW7ESI1RnKVlKEyrOEjUBgFZIgrI0lBAlmYrr7QNFGdp&#10;GYzSqiYOyZJQ7NUBBmSJIEqrongsEQVfHXSN2s6+0jamRsd/9vP/v6fmSzd9nU2SJElqwaDtNUZt&#10;PRm1JeMorYoisjSngdf+1nRno7Qqo7ZsvtKWj6K0KorI0lBAlojCtAqjtnwUpVVQQJZoN2KkpijM&#10;0jIUpVV0fqVtoIgsDUVkaZwe7QeDtKqJI7I0FHx1gAFZIojSqiggS0TB17FzevQ1b7pyMr/1d2/M&#10;v/qt5wzaJEmSpC4M2v4fh4jaKCBLRLFXB12DtoEjsjQcpVVRRJbmNPDa35rubJRW1Tlqo4gsjVFb&#10;PorSqigiS7KVV9oGCtMqKKKqooAsEd2ehqK0KgrIEu1GkNQUxVlahsK0CqdH81FElsaorR+M0qom&#10;jsjSUPDVAQZkaSBIq6J4LBVFX8fOqO3a/FOfOpnf+XuPzh97/iXnRiVJkqQuDNp+GEVpVRSQJaLg&#10;qwNfaUvHUVoVRWRJLu5RQJaIwrSKQ0RtFJAloogsjVFbPorSKigiS+P06LooIEtEt6ehKK2KArI0&#10;uxEjNUZxlpahMK3CqC0fRWRpKCBLRHGWlsEorWriiCwJxV5dYESWBqK0KorHUlH0dew6R22nc6P7&#10;/7u//8+fmi+94utskiRJUhsGbT/M6dGejNrSnQ/SqigiS3Mad+1v3YKzUVqF06P5KKJSDorSqigi&#10;S2PUti4KyNLQ3YkoSquiiCzNbsRIjVGcpWUoTKs4SNQGAVkiCsjSUECWZiuvtA0UZ2kZjNIqJo7I&#10;0lDs1QEGZIkgSlsDBWRpKPjqoGvUdteVk/ltX7gx//rJd+ZLN+EjlyRJkqTjZNB2nlFbT0ZtyThK&#10;q6KILM1p4LW/Nd3ZKK3KqC2br7TloyitiiKyNBSQJaIwreIQURsFZIno9kQUpVVQQJZoN2KkpijM&#10;0jIUpVVhlFYFAVkiisjSUESWxunRfjBKq5o4IktDwVcHGJAlgiBtDRSRpaHg69h1Dtp2X310vv+l&#10;7/FHLkmSJEnHyaCNHSJqo4AsEcVeHXQN2gaOyNJwlFZFEVma08Brf2u6s1FaVeeojSKyNEZt+ShK&#10;q6KILMlWXmkbKEyroIiqigKyRHR7GorSqiggS7QbQVJTFGdpGYrSKpwezUcRWRoKyBJRnKVlMEqr&#10;mjgiS0PBVwcYkKWBGG0NFJAloujr2HWL2i48tP9zf+ba/IG/fGq+/OpN/sglSZIk6TgZtP1oFKVV&#10;UUCWiIKvDnylLR1HaVUUkSW5uEcBWSIK0yoOEbVRQJaIIrI0Rm3ZKEiroogsjdOj66KALBHdnoai&#10;tCoKyNLsRozUGMVZWobCtAqjtnwUkSVxerQnjNKqJo7IklDs1QVGZGkgSFsDBWSJKPo6dp2itruv&#10;nMzv+OKN+Z9ff36+9DJ84JIkSZJ0vAzafjSnR3syakt3PkiroogszWnctb91C85GaRVOj+ajkEo5&#10;KEqroogsjVHbuiggS0N3J6IorYoisjS7ESM1RnGWlqEwrQKDtCoIyBJRQJaGIrI0Rm09YZRWMXFE&#10;loZirw4wIEsEQdoaKCBLQ8FXBy2itoeuzReuXpvf+yeP8cctSZIkScfNoO3HM2rryagtGUdpVRSR&#10;pTkNvPa3pjsbpVU5PZrNV9ryUZRWRRFZGgrIElGYVnGIqI0CskR0eyKK0iooIEu0GzFSUxRmaRmK&#10;0io6v9I2UESWhiKyNFuJ2ijM0jIYpVVNHJGloeCrAwzIEkGQVkUBWSIKvo5dh6DtwoP7P+tnr88f&#10;/OsxN/oyf+CSJEmSdLwM2n6yQ0RtFJAlotirg65B28ARWRqO0qooIktzGnjtb013NkqrMmrLZtSW&#10;j6K0KorIkmzllbaBwrQKiqiqKCBLRLenoSitigKyRLsRJDVFcZaWoTCtwunRfBSRpaGALBHFWVoG&#10;o7SqiSOyNBR8dYABWRoI0tZAAVkiir6O3bFHbadzo196ZP7o4y84NypJkiR1ZNB2ayhKq6KALBEF&#10;Xx34Sls6jtKqKCJLcnGPArJEFKZVHCJqo4AsEUVkaYzaslGQVkURWRqnR9dFAVkiuj0NRWlVFJCl&#10;2Y0YqTGKs7QMhWkVRm35KCJL4vRoTxilVU0ckSWh2KsLjMjSQJC2BgrIElH0deyONWq78ND+98GT&#10;+We/9rgxmyRJktSVQdutcXq0J6O2dOeDtCqKyNKcxl37W7fgbJRW0fmVtoEisjQUUikHRWlVFJGl&#10;MWpbFwVkaejuRBSlVVFElma3R7FXFxRnaRkK0yowSKuCgCwRBWRpKCJLY9TWE0ZpFRNHZGko9uoA&#10;A7JEEKStgQKyNBR8dXCMUdvdD57Mb/2d6/OHvvnMfPkV50YlSZKklgzabp1RWz9Oj6bjKK2KIrI0&#10;p4HX/tZ0Z6O0KqdHs/lKWz6K0qooIktDAVkiCtMqDhG1UUCWiG5PRFFaBQVkiTpHbRRmaRmK0io6&#10;v9I2UESWhiKyNFuJ2ijM0jIYpVVNHJGloeCrAwzIEkGQVkUBWSIKvo7dMQZtd105md/5+4/M9z3z&#10;3fl+X2iTJEmSejJoe2MOEbVRQJaIgq8OjNrScZRWRRFZmtPAa39rurNRWpVRWzajtnwUpVVQQJZm&#10;K6+0DRSmVVBEVUUBWSK6PQ1FaVUUkCUyatMaKEyrcHo0H0VkaSggS0RxlpbBKK1q4ogsDQVfHWBA&#10;lgaCtDVQQJaIoq9jd0xR25gbvfDgtfln/vTx+dJN+KglSZIkqQeDtjeOorQqCsgSUfDVgdOj6ThK&#10;q6KILMnFPQrIElGYVnGIqI0CskQUkaUxastGUVoVRWRpnB5dFwVkiej2NBSlVVFAlsbpUa2FwrSK&#10;g0RtEJAlooAsEUVkSZwe7QmjtKqJI7IkFHt1gRFZGgjS1kABWSKKvo7dsURtY270bb97ff6V//PZ&#10;+fJN50YlSZKktgza3jinR3syakt3PkiroogszWnctb91C85GaRWdX2kbKCJLQyGVclCUVkURWRqj&#10;tnVRQJaG7k5EUVoVRWRpjNq0FgrTKjBKq4KALBEFZGkoIktj1NYTRmkVE0dkaSj26gADskQQpK2B&#10;ArI0FHx1cAxR210PnMzv/sqj88deeMm5UUmSJKkzg7ZljNr6cXo0HUdpVRSRpTkNvPa3pjsbpVU5&#10;PZrNV9ryUZRWRRFZGgrIElGYVnGIqI0CskR0eyKK0iooIEvk9KjWQFFaRefp0YEisjQUkaXZStRG&#10;YZaWwSitauKILA0FXx1gQJYIgrQqCsgSUfB17LYetI250fH7C3/21HzpFV9nkyRJklozaFvuEFEb&#10;BWSJKPjqwKgtHUdpVRSRJXF6dH0UkaWhiCyNUVs+itIqKCBLs5VX2gYK0yoooqqigCwR3Z6GorQq&#10;CsgSGbVpDRSmVXSO2iggS0QRWRoKyBJRnKVlMEqrmjgiS0PBVwcYkKWBIG0NFJAloujr2G05arv7&#10;6sn8ts9fn3/1W8/Nl27CBy1JkiRJfRi01VCUVkUBWSIKvjpwejTd+SBtDRSSJTmNu/Z3bsHZKK3q&#10;EFEbBWSJKCJLY9SWjaK0KorI0jg9ui4KyNLQ3YkoSquigCyN06NaC4VpFQeJ2iAgS0QBWSKKyJI4&#10;PdoTRmlVE0dkSSj26gIjsjQQpK2BArJEFH0du61GbXddOZl3X310/vh3nRuVJEmS2jNoq3F6tCej&#10;ti3gMG0pisjSnMZd+1u34GyUVtH5lbaBIrI0FFIpB0VpVRSRpTFqWxdFZGno7kQUpVVRRJbGqE1r&#10;oTCtAqO0KgjIElFAloYisjRGbT1hlFYxcUSWhmKvDjAgSwRB2hooIEtDwVcHW4vaxtzomz9zbf7A&#10;f35qvvzqTf6gJUmSJKkPg7Y6o7Z+nB7dAg7TKigiS3MaeO1vTXc2SqtyejSbr7TloyitiiKyNBSQ&#10;JaIwrWJEbWuHbRSQJaLbE1GUVkEBWSKnR7UGitIqOk+PDhSRpaGILM1WojYKs7QMRmlVE0dkaSj4&#10;6gADskQQpFVRQJaIgq9jt7Wg7e4rJ/M7vnB9/sjDz82XfJ1NkiRJkkHbOihIq6KALBEFXx0YtW0B&#10;h2kVFJElubhHAVkiCtMqjNqyGbXloyitggKyNFt5pW2gMK3iEC+1UUCWiG5PQ1FaFQVkiYzatAYK&#10;0yo6R20UkCWiiCwNBWSJKM7SMhilVU0ckSWh2KsLDMjSQJC2BgrIElH0dey2FLWNudGf/uqj8yde&#10;+h5/zJIkSZLUi0HbOjq/0jZQ8NWB06NbcD5Kq6KQLMlp3LW/cwvORmlVh4jaKCBLRBFZGoqolIOi&#10;tCqKyNJ0nR4dukZtdHciitKqKCBL4/So1kJhWsVBojYIyBJRQJaIIrIkTo/2hFFa1cQhWRKKvbrA&#10;iCwNBGlroIAsEUVfx24TUdtD+zuna/Mv/ZVzo5IkSZL+gUHbepwe7cmobQs4TFuKIrI0p3HX/tYt&#10;OBulVXR+pW2giCyJr7TloyitiiKyNEZt66KILA3dnYiitCqKyNIYtWktFKZVYJRWBQFZIgrI0lBE&#10;lsbp0Z4wSquYOCJLQ7FXBxiQJYIgbQ0UkKWh4KuD9KhtvM72zi8/Mn/08RecG5UkSZL0GoO2dRm1&#10;9eP06BZwmFZBEVma08Brf2u6s1FaldOj2Yza8lGUVkURWRoKyBJRlFa1dtRGAVkiuj0RRWkVFJAl&#10;cnpUa6AoraLz9OhAEVkaisjSGLX1g1Fa1cQRWRoKvjrAgCwRBGlVFJAlouDr2KUHbXdfPZnf9yeP&#10;G7NJkiRJ+n8YtK2PgrQqCsgSUfDVgVHbFnCYVkERWZKLexSQJaIwrcKoLZtRWz6K0iooIEuzlVfa&#10;BorSKrq+0jbQ7WkoSquigCyRUZvWQGFaReeojQKyRBSRpaGALBHFWVoGo7SqiSOyJBR7dYEBWRoI&#10;0tZAAVkiir6OXWrUduHBk/mtv319/uX//en58isv84csSZIkSf0YtK2v8yttAwVfHTg9ugXno7Qq&#10;CsmSnMZd+zu34GyUVnWIqI0CskQUkaWhiEo5KEqroogsjdOj66KALA3dnYiitCoKyNI4Paq1UJhW&#10;cZCoDQKyRBSQJaKILMlWXmkbKM7SMhilVU0ckiWh2KsLjMjSQJC2BgrI0lDw1UFi1HbXAyfzu37v&#10;kfk3n/nufL8vtEmSJEl6nUHbYTg92pNR2xZwmLYURWRpTuOu/a1bcDZKq+j8SttAEVkSX2nLR1Fa&#10;FUVkaYza1kURWRq6OxFFaVUUkaXxlTathcK0CozSqiAgS0QBWRqKyNI4PdoTRmkVE0dkaSj26gAD&#10;skQQpK2BIrI0FHx1kBS1XRgePJl/9muP+zqbJEmSpB9m0HY4h4jaKCBLRLFXB06PbgGHaRUUkaU5&#10;Dbz2t6Y7G6VVOT2azagtH0VpVRSRpaGALBFFaVVrR20UkCWi2xNRlFZBAVkiozatgaK0is7TowNF&#10;ZGkoIktj1NYPRmlVE0dkaSj46gADskQQpFVRQJaIgq9jlxS03f3gyfy2z12fP/TNZwzaJEmSJP0w&#10;g7bDoiitigKyRBR8dWDUtgUcplVQRJbk4h4FZIkoTKswastm1JaPorQKCsjSbOWVtoGitIqur7QN&#10;dHsaitKqKCBLZNSmNVCYVtE5aqOALBFFZGkoIEtEcZaWwSitauKILAnFXl1gQJYGgrQ1UECWiKKv&#10;Y5cStZ3Ojf7+I/N9z77o3KgkSZKkH2bQdlidp0cHCr46cHp0C85HaVUUkiU5jbv2d27B2Sit6hBR&#10;GwVkiSgiS0MRlXJQlFZFEVkap0fXRQFZGro7EUVpVRSQpekctA0UZ2kZCtMqDhK1QUCWiAKyRBSR&#10;JdnKK20DxVlaBqO0qolDsiQUe3WBEVkaCNLWQAFZGgq+OrjTUduFh177/YU/e3K+dNPX2SRJkiSd&#10;YdB2eJ2jNoq9ujBq2wIO05aiiCzNady1v3ULzkZpFZ1faRsoIkviK235KEqroogsDQVkiShKqzJq&#10;y0ZRWhVFZGl8pU1roTCtAqO0KgjIElFAloYisjROj/aEUVrFxBFZGoq9OsCALBVEaVUUkaWh4KuD&#10;Oxm13X31ZH7752/MH/7Wc/Ml50YlSZIknWXQdnscImqjgCwRxV4dOD26BRymVVBEluY08Nrfmu5s&#10;lFbl9Gg2o7Z8FKVVUUSWpPP06LB21EYBWSK6PRFFaRUUkCUyatMaKEqrcHo0H0VkaYza+sEorWri&#10;iCwNBV8dYDyWCqK0CgrIElHwdezuZNB2Ojf6lUfnjz//knOjkiRJks4zaLt9KEqrooAsEQVfHRi1&#10;bQGHaRUUkSW5uEcBWSIK0yqM2rIZteWjKK2CIrI0naO2rq+0DXR7GorSqiggS2TUpjVQmFZh1JaP&#10;IrI0FJAlojhLy2CUVjVxRJaEYq8uMB5LBFFaFQVkiSj6OnZ3Imr7x7nRrz81X37V19kkSZIkAYO2&#10;26fz9OhAwVcHTo9uwfkorYpCsiSncdf+zi04G6VVHSJqo4AsEUVkaSiiUg6K0qooIkuzlaiNorQq&#10;p0ezUZRWRQFZms5B20BxlpahMK3iIFEbBGSJKCBLRBFZkq280jZQnKVlMEqrmjgkS0KxVxcYkCWC&#10;KK2KArI0FHx1cLujttO50S/cmD/y7efmSzfhw5UkSZIkGbTdXp2jNoq9ujBq2wIO05aiiCzNady1&#10;vzXd2SCtqvMrbQNFZEl8pS0fRWlVFJGloYAsEUVpVUZt2ShKq6KILI2vtGktFKZVYJRWBQFZIgrI&#10;0lBElsbp0Z4wSquYOCJLQ7FXBxiPpYIorYoisjQUfHVwO6O2u66czD/9R4/Nn3jpe/zhSpIkSZIM&#10;2m6/Q0RtFJAlotirA6dHt4DDtAqKyNKcBl77W9OdjdKqnB7NZtSWj6K0KorIknSeHh3WjtooIEtE&#10;t6ehIK2KArJERm1aA0VpFU6P5qOILI1RWz8YpVVNHJGloeCrA4zHUkGUVkEBWSIKvo7d7Qraxtzo&#10;vZ+5Nn/gL8fc6E3+cCVJkiRJBm13BkVpVRSQJaLgqwNfadsCDtMqKCJLcnGPArJEFKZVGLVlM2rL&#10;R1FaBUVkaTpHbV1faRvo9jQUpVVRQJbIqE1roDCtwqgtH0VkaSggS0RxlpbBKK1q4ogsCcVeXWA8&#10;lgiitCoKyBJR9HXsbkfUdveVk/kdX7wx//Prz8+XXoaPVpIkSZI0GLTdGZ2nRwcKvjowatuC81Fa&#10;FYVkSU7jrv2dW3A2Sqs6RNRGAVkiisjSUESlHBSlVVFElmYrURtFaVVOj2ajKK2KArI0nYO2geIs&#10;LUNhWsVBojYIyBJRQJaIIrIkW3mlbaA4S8tglFY1cUiWhGKvLjAgSwRRWhUFZGko+OrgoFHbQ9fm&#10;C1dP5vf9yeP8wUqSJEmSXmfQdud0jtoo9urCqG0LOExbiiKyNKdx1/7WdGeDtKrOr7QNFJEl8ZW2&#10;fBSlVVFEloYCskQUpVUZtWWjKK2KIrI0vtKmtVCYVoFRWhUEZIkoIEtDEVkap0d7wiitYuKILA3F&#10;Xh1gPJYKorQqisjSUPDVwcGitgev7f/uX5v/yV8/PV9+9WX+aCVJkiRJg0HbnXWIqI0CskQUe3XQ&#10;NWgbOB5LxGFaBUVkaU4Dr/2t6c5GaVVOj2YzastHUVoVRWRJOk+PDmtHbRSQJaLb01CQVkUBWSKj&#10;Nq2BorQKp0fzUUSWxqitH4zSqiaOyNJQ8NUBxmOpIEqroIAsEQVfx+5QQdtdV07md375kfmjjzk3&#10;KkmSJOknMGi78yhKq6KALBEFXx34StsWcJhWQRFZkot7FJAlojCtwqgtm1FbPorSKigiS9M5auv6&#10;SttAt6ehKK2KArJERm1aA4VpFUZt+SgiS0MBWSKKs7QMRmlVE0dkSSj26gLjsUQQpVVRQJaIoq9j&#10;d4io7e5/mBs1ZpMkSZL0Exm03Xmdp0cHCr46MGrbgvNRWhWFZElO4679nVtwNkqrcHo0H0VUykFR&#10;WhVFZGm2ErVRlFbl9Gg2itKqKCBL0zloGyjO0jIUplUcJGqDgCwRBWSJKCJLspVX2gaKs7QMRmlV&#10;E4dkSSj26gIDskQQpVVRQJaGgq8O1ozaLjx4Mr/1d67P/8t/f2a+/Ipzo5IkSZJ+AoO2DJ2jNoq9&#10;ujBq2wIO05aiiCzNaeC1vzXd2Sityqgtm6+05aMorYoisjQUkCWiKK3KqC0bRWlVFJGl8ZU2rYXC&#10;tAqM0qogIEtEAVkaisjSOD3aE0ZpFRNHZGko9uoA47FUEKVVUUSWhoKvDtaK2u564GR+11cene97&#10;9sX5fl9okyRJkvSTGLTlOETURgFZIoq9OugatA0cjyXiMK2CIrI0p4HX/tZ0Z6O0KqdHsxm15aMo&#10;rYoisiSdp0eHtaM2CsgS0e1pKEirooAskVGb1kBRWoXTo/koIktj1NYPRmlVE0dkaSj46gDjsVQQ&#10;pVVQQJaIgq9jt0bQdmF48GT+2T99Yr5009fZJEmSJN0Cg7YsFKVVUUCWiIKvDnylbQs4TKugiCzJ&#10;xT0KyBJRmFZh1JbNqC0fRWkVFJGl6Ry1dX2lbaDb01CUVkUBWSKjNq2BwrQKo7Z8FJGloYAsEcVZ&#10;WgajtKqJI7IkFHt1gfFYIojSqiggS0TR17GrRm13P3gyv+13r8+/8n8869yoJEmSpFtj0JbF6dGe&#10;jNq24HyUVkUhWZLTuGt/5xacjdIqnB7NRxGVclCUVkURWZqtRG0UpVU5PZqNorQqCsjSdA7aBoqz&#10;tAyFaRUHidogIEtEAVkiisiSbOWVtoHiLC2DUVrVxCFZEoq9OsB4LBVEaVUUkKWh4KuDStQ25kbf&#10;/QePzh9/4SXnRiVJkiTdGoO2PEZtPRm1bQGHaUtRRJbmNPDa35rubJRWZdSWzVfa8lGUVkURWRoK&#10;yBJRlFZl1JaNorQKCsgS+Uqb1kJhWgVGaVUQkCWigCwNRWRpnB7tCaO0iokjsjQUfHWA8VgqiNKq&#10;KCJLQ8FXB0uitgsPvfb7C3/21PzJV32dTZIkSdItMmjLdIiojQKyRBR7ddA1aBs4HkvEYVoFRWRp&#10;TgOv/a3pzkZpVU6PZjNqy0dRWhVFZEk6T48Oa0dtFJAlotvTUJRWRQFZIqM2rYGitAqnR/NRRJbG&#10;qK0fjNKqJo7I0lDw1QHGY6kgSquggCwRBV/HbknQdvfVk/ntn78+f/hvn3NuVJIkSdKtM2jLRVFa&#10;FQVkiSj46sBX2raAw7QKisiSXNyjgCwRhWkVRm3ZjNryUZRWQRFZGqdH10UBWSK6PQ1FaVUUkCUy&#10;atMaKEyrMGrLRxFZGgrIElGcpWUwSquaOCJLQrFXFxiPJYIorYoCskQUfR27Nxq13XXlZN7960fn&#10;jz3/onOjkiRJkm6dQVsup0d7MmrbgvNRWhWFZElO4679nVtwNkqrcHo0H0VUykFRWhVFZGmM2tZF&#10;AVkaujsRRWlVFJCl6Ry0DRRnaRkK0yoOErVBQJaIArI0FJCl2corbQPFWVoGo7SqiUOyJBR7dYDx&#10;WCqI0qooIEtDwVcHtxq1jbnRez9zbf7AXz41X3ZuVJIkSdIbYdCWzaitJ6O2LeAwbSmKyNKcBl77&#10;W9OdjdKqjNqy+UpbPorSqigiS0MBWSKK0qqM2rJRlFZBAVkiX2nTWihMq8AorQoCskQUkaWhiCyN&#10;06M9YZRWMXFEloaCrw4wHksFUVoVRWRpKPg6drcatI250Xd84cb8kYefmy/dhA9UkiRJkvSjjKDt&#10;A3/0HYyplOEQURsFZIko9uqga9A2cDyWiMO0CorI0pwGXvtb052N0qqcHs1m1JaPorQqisiSbOWV&#10;toGitKq1ozYKyBLR7WkoSquigCyRUZvWQFFahdOj+SgiS2PU1g9GaVUTR2RpKPjqAOOxVBClVVBA&#10;loiir2N3K1HbmBv96a8+Nn/ipZf4A5UkSZIk/SgGbdtAUVoVBWSJKPjqwFfatoDDtAqKyJJc3KOA&#10;LBGFaRWHiNooIEtEEVkao7Z8FKVVUESWxunRdVFAlohuT0NRWhUFZImM2rQGCtMqjNryUUSWhgKy&#10;RBRnaRmM0qomjsiSUOzVBcZjiSBKq6KALBFFX8fux0VtY270zZ+5Nv/SX4250Zv8gUqSJEmSfpTX&#10;gzajtmxOj/Zk1LYF56O0KgrJkpzGXfs7t+BslFbh9Gg+iqiUg6K0KorI0hi1rYsCsjR0dyKK0qoo&#10;IEvTOWgbKM7SMhSmVRwkaoOALBEFZGkoIEuzlVfaBoqztAxGaVUTh2RJKPbqAOOxVBClVVFAloaC&#10;rw5+VNQ2Xmd715cfmT/6+PPzpZfh45QkSZIk/Tg/GLQZtWUzauvJqC0dR2kVFJGlOQ289remOxul&#10;VRm1ZfOVtnwUpVVRRJaGArJEFKVVGbVloyitggKyRL7SprVQmFaBUVoVBGSJKCJLQxFZGqdH+8Eg&#10;rWriiCwNBV8dYDyWCqK0KorI0lDwdewoaBuvs9199WR+3588Pl+6CR+mJEmSJOknORu0GbVlO0TU&#10;RgFZIoq9OugatA0ckCXiMK2CIrI0p4HX/tZ0Z6O0qs5RG0VkaYza8lGUVkURWZKtvNI2UJRW4fRo&#10;NorSqiggS2TUpjVQlFbh9Gg+isjSGLX1g1Fa1cQRWRoKvjrAeCwVRGkVFJAloujr2J2N2u5+6Nr8&#10;ls9emz/4jTE3+jJ/nJIkSZKkH8egbXsoSquigCwRBV8d+ErbFnCYVkERWZKLexSQJaIwreIQURsF&#10;ZIkoIktj1JaPorQKisjSOD26LgrIEtHtaShKq6KALJFRm9ZAYVqFUVs+isjSUECWiOIsLYNRWtXE&#10;EVkSir26wHgsEURpVRSQJaLo69j9YNR2Ojf6e4/M/+LJF+b7nRuVJEmStAQFbUZt2Zwe7cmobQvO&#10;R2lVFJIlOY279nduwdkorcLp0XwUUSkHRWlVFJGlMWpbFwVkaejuRBSlVVFAlqZz0DZQnKVlKEyr&#10;OEjUBgFZIgrI0lBAlmYrr7QNFGdpGYzSqiYOyZJQ7NUBxmOpIEqrooAsDQVfHYyo7cLw4Ml88d8/&#10;MV9+xdfZJEmSJC30o4K2gWIqZTBq68moLR1HaRUUkaU5Dbz2t6Y7G6VVGbVl85W2fBSlVVFEloYC&#10;skQUpVUZtWWjKK2CArJEvtKmNVCUVoVRWhUEZIkoIktDEVkap0f7wSCtauKILA0FXx1gPJYKorQq&#10;isjSUPB17EbQdveDJ/PbPnd9/tDfPGPQJkmSJGm5Hxe0DRRTKcMhojYKyBJR7NVB16Bt4IAsEYdp&#10;FRSRpTkNvPa3pjsbpVV1jtooIktj1JaPorQqisiSbOWVtoGitAqnR7NRlFZFAVkiozatgaK0CqdH&#10;81FElsaorR+M0qomjsjSUPDVAcZjqSBKq6CALBFFX8fu7gdO5nf+/iPzfc9+17lRSZIkScsZtG0b&#10;RWlVFJAlouCrA19p2wIO0yooIktycY8CskQUplUcImqjgCwRRWRpjNryUZRWQRFZGqdH10UBWSK6&#10;PQ1FaVUUkKVxelRroTCtwqgtH0VkaSggS0RxlpbBKK1q4ogsCcVeXWA8lgiitCoKyBJR9HW0Hnrt&#10;9xe+/uR8+aavs0mSJEkq+ElB20AhlTI4PdqTUdsWnI/SKigiS3Mad+1v3YKzUVqF06P5KKJSDorS&#10;qigiS2PUti4KyNLQ3YkoSquiiCyNUZvWQmFaxUGiNgjIElFAloYCsjRbeaVtoDhLy2CUVjVxSJaE&#10;Yq8OMB5LBVFaFQVkac5FX0fsnqsn8zu/cGP+tb99zrlRSZIkSTW3ErQNFFMpg1FbT0Zt6ThMq6CI&#10;LM1p4LW/Nd3ZKK3KqC2br7TloyitiiKyNBSQJaIorcqoLRtFaRUUkCVyelRroCitCqO0KgjIElFE&#10;loYisjROj/aDQVrVxBFZGgq+OsB4LBVEaVUUkaWh+OsYXXjgZP7przwyf/z5F50blSRJklRzq0Hb&#10;QDGVMhwiaqOALBHFXh10DdoGDsgScZhWQRFZmtPAa39rurNRWlXnqI0isjRGbfkoSquiiCzJVl5p&#10;GyhKq3B6NBtFaVUUkCUyatMaKEqrcHo0H0VkaYza+sEorWriiCwNBV8dYDyWCIK0KgrIElEAdkzu&#10;/Ye50fePudFXfZ1NkiRJUpFB2/GgKK2KArJEFHx14CttW8BhWgVFZEku7lFAlojCtIpDRG0UkCWi&#10;iCyNUVs+itIqKCJL4/TouiggS0S3p6EorYoCsjROj2otFKZVGLXlo4gsDQVkiSjO0jIYpVVNHJEl&#10;odirCwzIEkGUVkUBWaKzEdgx+ce50W8/N1++adAmSZIkqeiNBG0DhVTK4PRoTxR8dcDxWKrzUVoF&#10;RWRpTuOu/a1bcDZKq3B6NB9FVMpBUVoVRWRpOkdtFFJVUUCWhu5ORFHaGigkS/LuYQRJTVGcpWUo&#10;TKs4SNQGAVkiCsjSUECWZiuvtA0UZ2kZjNIqJo7I0lDs1QHGY6kgSquigCwNhWDH4sKVk/m9X310&#10;/sRLL/HHKEmSJEl6I95o0DZQTKUMRm09+VJbOg7TKigiS3MaeO1vTXc2SqsyasvmK235KEqroogs&#10;DQVkiShKq1r7pTYKyBLR7YkoSKuiiCxN56iNwiwtQ1FaFUZpVRCQJaKILA1FZGmcHu0Ho7SqiSOy&#10;NBR8dYDxWCqI0qooIktDMdjmPXRtfsv+z/aBv3xqvvz9m/wxSpIkSZLeiCVB20AxlTIcImqjgCwR&#10;xV4ddA3aBg7IEnGYVkERWZrTwGt/a7qzUVpV56iNIrI0Rm35KEqroogsyVZeaRsoSqtwejQbBWlr&#10;oIgsTef5UYqztAxFaRVOj+ajiCwNBWSJKM7SMhilVU0ckaWh4KsDjMcSQZBWRQFZIozCNuyeKyfz&#10;u770yPzr174zX7oJH6IkSZIk6Y0yaDtOFKVVUUCWiIKvDij26oDjsVQcplVQRJbk4h4FZIkoTKs4&#10;RNRGAVkiisjSGLVloyCtiiKyNE6ProsCskR0exoK0tZAEVmSzkHbQHGWlqEwrcKoLR9FZEmcHu0J&#10;o7SqiSOyJBR7dYEBWSKI0qooIEtEYdgW3TtcPZl/9k8en+//u++d/wglSZIkSUssDdoGCqmUwenR&#10;nij46oDjsVTno7QKisjSnMZd+1u34GyUVkVRWhUFZIkoIktDIZVyUJRWRRFZGqO2dVFAlobuTkRB&#10;2hooJEvSeXp0oDhLy1CYVoFBWhUEZIkoIEtDEVkao7aeMEqrmDgiS0OxVwcYj6WCKK2KArI0FIdt&#10;0b0PXpvf9tlr8y//9VPz5Vdf5g9RkiRJkvRGVYK2gWIqZTBq66nr/CjHY4k4TKugiCzNiLsoIEtz&#10;Nkircno0m6+05aMorYoisjQUkCWiKK1q7flRCsgS0e2JKEiroogsTeeojcIsLUNRWkXnV9oGisjS&#10;UESWZitRG4VZWgajtKqJI7I0FHx1gPFYKojSKiggS0SB2NaMudF3f/nG/NHHnp8vvQwfoSRJkiRp&#10;iWrQNlBMpQyHiNooIEtEsVcHXYO2gQOyRBymVVBEluY08Nrfmu5slFZl1JbNqC0fRWlVFJEl2cor&#10;bQNFaRVrB20DBWSJ6PY0FKStgSKyNJ3nRynO0jIUplU4PZqPIrI0FJAlojhLy2CUVjVxRJaGgq8O&#10;MB5LBFFaFQVkiSgS25J7/mFu9NJN+AAlSZIkSUsZtB0/itKqKCBLRMFXBxR7dcDxWCoO0yooIkty&#10;cY8CskQUplUcImqjgCwRRWRpjNqyUZBWRRFZGqdH10UBWSK6PQ0FaWugiCxJ56BtoDhLy1CYVmHU&#10;lo8isiROj/aEUVrVxBFZEoq9usCALBFEaVUUkCWiUGwL7nnwZH7771yf/+l/f8a5UUmSJEnrWiNo&#10;GyikUganR3tyenQLzkdpFRSRpTmNu/a3bsHZKK2KorQqCsgSUUSWhkIq5aAorYoisjRGbeuigCwN&#10;3Z2IgrQ1UEiWpPP06EBxlpahMK0Cg7QqCMgSUUCWhiKyNEZtPWGUVjFxRJaGYq8OMB5LBVFaFQVk&#10;aSgW24ILD5zMu688Ov/LZ1+c73duVJIkSdKa1graBoqplMGorZ/O06MDB2RpOEyroIgszYi7KCBL&#10;czZIq3J6NJuvtOWjKK2KIrI0FJAloiitau35UQrIEtHtiShIq6KILE3nqI3CLC1DUVpF51faBorI&#10;0lBElmYrURuFWVoGo7SqiSOyNBR8dYDxWCqI0iooIEtEwVi6e6+ezBf/9In58iu+ziZJkiRpZWsG&#10;bQPFVMpwiKiNArJEFHx1QKFXJxyRpeEwrYIisjSngdf+1nRno7Qqo7ZsRm35KEqroIAszVZeaRso&#10;SqtYO2gbKCBLRLenoSBtDRSRpek8P0pxlpahMK3C6dF8FJGloYAsEcVZWgajtKqJI7I0FHx1gPFY&#10;IojSqiggS0TRWKrTudHPXZ9/5ZvPOjcqSZIkaX0Gbb1QlFZFAVkiCr46oNCrCw7IEnGYVkERWZKL&#10;exSQJaIwreIQURsFZIkoIktj1JaNorQqisjSOD26LgrIEtHtaShIWwNFZEk6B20DxVlahsK0ioNE&#10;bRCQJaKALBFFZEmcHu0Jo7SqiSOyJBR7dYEBWSKI0qooIEtE8Vii1+ZGH5k/9h3nRiVJkiQdwNpB&#10;20AhlTI4PdpT5/lRDsgSnY/SKigiS3Mad+1v3YKzUVoVRWlVFJAloogsDYVUykFRWhVFZGmM2tZF&#10;AVkaujsRBWlroJAsSefp0YHiLC1DYVoFRmlVEJAlooAsDUVkaYzaesIorWLiiCwNxV4dYDyWCqK0&#10;KgrI0lA8Fueh137f/2dPzp/0dTZJkiRJh3CIoG2gmEoZjNr66Ry0DRyQpeEwrYIisjQj7qKALM3Z&#10;IK3K6dFsvtKWj6K0KorI0lBAloiitKq150cpIEtEtyeiIK2KIrI0naM2CrO0DEVpFZ2nRweKyNJQ&#10;RJZmK1EbhVlaBqO0qokjsjQUfHWA8VgqiNIqKCBLdC4gC3PP1ZP5nZ+/Pv/at56bL79i0CZJkiTp&#10;AA4VtA0UUynDIaI2CsgSUfDVAYVenXBElobDtAqKyJI4Pbo+isjSUESWxqgtH0VpFRSQpdnKK20D&#10;RWkVawdtAwVkiej2NBSkrYEisjSd50cpztIyFKZVdI7aKCBLRBFZGgrIElGcpWUwSquaOCJLQ8FX&#10;BxiPJYIorYoCskQUkqW4cOVkfs9XH3VuVJIkSdLhGLT1RVFaFQVkiSj46oBCry44IEt0PkqropAs&#10;yWnctb9zC85GaVWHiNooIEtEEVkao7ZsFKVVUUSWxunRdVFAlobuTkRB2hooIkvSOWgbKM7SMhSm&#10;VRwkaoOALBEFZIkoIkvi9GhPGKVVTRyRJaHYqwsMyBJBlFZFAVkiisnuuIeuzW/Z3/ZLf/nUfNm5&#10;UUmSJEmHcsigbaCQShmcHu2p8/woB2SJOExbiiKyNKdx1/7WLTgbpVVRlFZFAVkiisjSUEilHBSl&#10;VVFElsaobV0UkaWhuxNRkLYGCsmSdJ4eHSjO0jIUplVglFYFAVkiCsjSUESWxqitJ4zSKiaOyNJQ&#10;7NUBxmOpIEqrooAsDQZld9iYG33XF2/MH3nYuVFJkiRJB3TooG2gmEoZjNr66Ry0DRyQpeEwrYIi&#10;sjQj7qKALM3ZIK3K6dFsvtKWj6K0KorI0lBAloiitKq150cpIEtEtyeiIK2KIrI0naM2CrO0DEVp&#10;FZ2nRweKyNJQRJZmK1EbhVlaBqO0qokjsjQUfHWA8VgqiNIqKCBLRFHZnTTmRt/7R4/NH3/xJedG&#10;JUmSJB3O7QjaBoqplIGCtCoKyBJR8NUBhV6dcESWhsO0CorIklzco4AsEYVpFUZt2Yza8lGUVkEB&#10;WZqtvNI2UJRWsXbQNlBAlohuT0NB2hooIkvTeX6U4iwtQ2FaReeojQKyRBSRpaGALBHFWVoGo7Sq&#10;iSOyJBR7dYHxWCKI0qooIEtEYdkd8QNzo5/8/k3+6CRJkiRJazBoU+dX2gYKvjqg0KsLDsgSnY/S&#10;qigkS3Iad+3v3IKzUVrVIaI2CsgSUUSWhiIq5aAorYoisjROj66LArI0dHciCtLWQBFZks5B20Bx&#10;lpahMK3iIFEbBGSJKCBLRBFZEqdHe8IorWrikCwJxV5dYECWCKK0KgrIEmFgdpvdc+VkfveXb8y/&#10;8cjz8+Wb8MFJkiRJktZyu4K2gWIqZXB6tKfO86MckCXiMG0pisjSnMZd+1u34GyUVkVRWhUFZIko&#10;IkviK235KEqroogsjVHbuigiS0N3J6IgbQ0UkiXpPD06UJylZShMq8AorQoCskQUkKWhiCyN06M9&#10;YZRWMXFEloZirw4wHksFUVoVBWRpKDC73UbQdvFrj8+XjNkkSZIkHdrtDNoGiqmUwaitn85B28AB&#10;WRoO0yooIksz4i4KyNKcDdKqnB7NZtSWj6K0KorI0lBAloiitKq150cpIEtEtyeiIK2KIrI0naM2&#10;CrO0DEVpFZ2nRweKyNJQRJbGqK0fjNKqJo7I0lDw1QUGZIkgSquggCwRRWa3yz0PXtv/+3Ft/uW/&#10;fmq+/OrL/MFJkiRJktZyu4O2gWIqZaAgrYoCskQUfHVAoVcnHJGl4TCtgiKyJBf3KCBLRGFahVFb&#10;NqO2fBSlVVBAlmYrr7QNFKVVrB20DRSQJaLb01CQtgaKyNJ0nh+lOEvLUJhW0Tlqo4AsEUVkaSgg&#10;S0RxlpbBKK1q4ogsCYVenWBAlgaitCoKyBJRbHY7XHjgZH737z0y/4snXpjv94U2SZIkSYdm0KYf&#10;1PmVtoGCrw4o9OqCA7JE56O0KgrJkpzGXfs7t+BslFZ1iKiNArJEFJGloYhKOShKq6KILI3To+ui&#10;gCwN3Z2IgrQ1UESWpHPQNlCcpWUoTKs4SNQGAVkiCsgSUUSWZCuvtA0UZ2kZjNKqJg7JklDo1QlG&#10;ZGkgSquigCwNxWa3w71XT+af+/dP+DqbJEmSpNvjTgRtA8VUyuD0aE+d50c5IEvEYdpSFJGlOY27&#10;9rduwdkorYqitCoKyBJRRJbEV9ryUZRWRRFZGqO2dVFElobuTkRB2hooJEvi9KjWQmFaBUZpVRCQ&#10;JaKALA1FZGmcHu0Jo7SKiSOyNBR6dYEBWSKI0qooIktDwdkh3fPgyfz2z12ff+Wbz86XXzFokyRJ&#10;knQb3KmgbaCYShkOEbVRQJaIYq8OOgdtAwdkaThMq6CILM2IuyggS3M2SKtyejSbUVs+itKqKCJL&#10;QwFZIorSqtaeH6WALBHdnoiCtCqKyNIYtWkNFKVVdJ4eHSgiS0MRWRqjtn4wSquaOCJLQ7FXFxiQ&#10;JYIorYICskQUnh3KmBvdfeWR+b5nXpzvfxk+NEmSJEnS2u5k0DZQTKUMFKVVUUCWiIKvDij06oQj&#10;sjQcplVQRJbk4h4FZIkoTKswastm1JaPorQKCsjSbOWVtoGitIq1g7aBArJEdHsaCtLWQBFZms7z&#10;oxRnaRkK0yo6R20UkCWiiCwNBWSJKM7SMhilVU0ckSWh0KsTDMjSQJRWRQFZIorPVvfQ/p/14Mn8&#10;8//xyfnyTV9nkyRJknSbGLTpR+k8PTpQ8NUBhV5dcECW6HyUVkUhWZLTuGt/5xacjdKqDhG1UUCW&#10;iCKyNBRRKQdFaVUUkaVxenRdFJClobsTUZC2BorIknQO2gaKs7QMhWkVB4naICBLRAFZIorIkmzl&#10;lbaB4iwtg1Fa1cQhWRIKvTrBiCwNRGlVFJClwQBtZfdcPZnf8bvX51/9v5wblSRJknQb3emgbaCY&#10;Shk6R20Ue3XReX6UA7JEHKYtRRFZmtO4a3/rFpyN0qooSquigCwRRWRJfKUtH0VpVRSRpaGALBFF&#10;aVUUUlVRRJaG7k5FUVoVhWRJnB7VWihMq8AorQoCskQUkKWhiCyN06M9YZRWMXFEloZCry4wIEsE&#10;UVoVRWRpKEJb04VPncw//QePzh97wblRSZIkSbdRQtA2UEylDIeI2iggS0SxVwedg7aBA7I0HKZV&#10;UESWZsRdFJClORukVTk9ms2oLR9FaVUUkSXpPD06rD0/SgFZIro9FUVpFRSRpTFq0xooSqtwejQf&#10;RWRpjNr6wSitauKILA3FXl1gQJYIorQKCsgSUYi2iode8/6vPzVfftXX2SRJkiTdRilB20AxlTJQ&#10;lFZFAVkiCr46oNCrE47I0nCYVkERWZKLexSQJaIwrcKoLZtRWz6K0iooIkvTOWpbO2gbKCBLRLcn&#10;oiitiiKyNJ3nRynO0jIUplUYteWjiCwNBWSJKM7SMhilVU0ckSWh0KsTDMjSQJRWRQFZIgzSisbc&#10;6Du/eGP+tf/7OedGJUmSJN1eBm26FZ2nRwcKvjqg0KsLDsgSnY/SqigkS3Iad+3v3IKzUVrVIaI2&#10;CsgSUUSWhiIq5aAorYoisjRbidooSquiiKqKArI0dHcqitKqKCJL0jloGyjO0jIUplUcJGqDgCwR&#10;BWSJKCJLspVX2gaKs7QMRmlVE4dkSSj06gQjsjQQpVVRQJaGgrSqC1dO5vf98WPzJ158yblRSZIk&#10;SbdXUtA2UEylDJ2jNoq9uug8P8oBWSIO05aiiCzNady1vzXd2SBtDRSlVVFAlogisiS+0paPorQq&#10;isjSUECWiKK0KoqoqigiS0N3p6IorYpCsiROj2otFKZVYJRWBQFZIgrI0lBElsbp0Z4wSquYOCJL&#10;Q6FXFxiQJYIorYoisjQUpS320LX5LZ+5Nv/Sf35q/uT3b/IHJkmSJEk6lLSgbaCYShkOEbVRQJaI&#10;Yq8OOgdtAwdkaThMq6CILM2IuygiS3M2SKtyejSbUVs+itKqKCJL0nl6dFh7fpQCskR0eyIK0qoo&#10;Iktj1KY1UJRW4fRoPorI0hi19YNRWtXEEVkair26wIAsEURpFRSQJcI4bYHX50Y/8rBzo5IkSZLu&#10;gMSgbaCYShkoSquigCwRBV8dUOjVBQdkiThMq6CILMnFPQrIElGYVmHUls2oLR9FaRUUkaXpHLWt&#10;HbQNFJAlotsTUZRWRRFZms7zoxRnaRkK0yqM2vJRRJaGArJEFGdpGYzSqiaOyJJQ6NUJBmRpIEqr&#10;ooAsEQVqb9S9V0/mn/mTx50blSRJknRnGLTpjeo8PTpQ8NUBxV5dcECW6HyUVkUhWZLTuGt/5xac&#10;jdKqDhG1UUCWiCKyNBRRKQdFaVUUkaXZStRGUVoVRVRVFJClobtTUZRWRRFZks5B20BxlpahMK3i&#10;IFEbBGSJKCBLRBFZkq280jZQnKVlMEqrmjgkS0KhVycYkaWBKK2KArI0FKi9Efc8eG3/d/za/Mt/&#10;/dR82blRSZIkSXdCatA2UEylDJ2jNoq9uug8P8oBWSIO05aiiCzNady1vzXd2SBtDRSlVVFAlogi&#10;siS+0paPorQqisjSUECWiKK0KoqoqigiS0N3p6IorYpCsiROj2otFKZVYJRWBQFZIgrI0lBElsbp&#10;0Z4wSquYOCJLQ6FXFxiQJYIorYoisjQUqt2qCw+czO/+8o35Nx59fr50Ez4sSZIkSdKhJQdtA8VU&#10;ynCIqI0CskQUe3XQOWgbOCBLw2FaBUVkaUbcRRFZmrNBWpXTo9mM2vJRlFZFEVmSztOjw9rzoxSQ&#10;JaLbE1GQVkURWRqjNq2BorQKp0fzUUSWxqitH4zSqiaOyNJQ7NUFBmSJIEqroIAsEcVqt+KeKyfz&#10;z/7J4/Mlp0YlSZIk3SkGbaqgKK2KArJEFHx1QKFXFxyQJeIwrYIisiQX9yggS0RhWoVRWzajtnwU&#10;pVVQRJamc9S2dtA2UECWiG5PRFFaFUVkaTrPj1KcpWUoTKswastHEVkaCsgSUZylZTBKq5o4IktC&#10;oVcnGJClgSitigKyRBSs/Tj3PHiy//f5+vxP//sz8+VXX+YPS5IkSZJ0aOlB20AhlTJ0nh4dKPjq&#10;gGKvLjggS3Q+SquikCzJady1v3MLzkZpVRSkVVFAlogisjQUUSkHRWlVFJElei8EZGkoSquiiKqK&#10;ArI0dHcqitKqKCJL0jloGyjO0jIUplUcJGqDgCwRBWSJKCJLspVX2gaKs7QMRmlVE4dkSSj06gQj&#10;sjQQpVVRQJaGorUfZ8yN7r7yyHzfs9+d7/eFNkmSJEl3yhaCtoFiKmXoHLVR7NVF5/lRDsgScZi2&#10;FEVkaUbcRQFZmrNBWlXnV9oGisiS+EpbPorSqiggS7OFoG2gKK2KIqoqisjS0N2pKEqropAsidOj&#10;WguFaRUYpVVBQJaIArI0FJGlcXq0J4zSKiaOyNJQ6NUFBmSJIEqroogsDYVrP8o9V0/mi//+ifnS&#10;K77OJkmSJOkO2krQNlBMpQyHiNooIEtEsVcHnYO2gQOyNBymVVBEluY08Nrfmu5slFbl9Gg2o7Z8&#10;FKVVUUSWhgKyRBSlVa09P0oBWSK6PREFaVUUkaUxatMaKEqrcHo0H0VkaYza+sEorWriiCwNxV5d&#10;YECWCKK0CgrIElG8dtaYG33771yfP/Q/nBuVJEmSdIeNoO0X/5gDsjQUUikHRWlVFJAlouCrAwq9&#10;uuCALBGHaRUUkSW5uEcBWSIK0yqM2rIZteWjKK2CArJEFJAloiitYu2gbaCALBHdnoiitCqKyNJ0&#10;nh+lOEvLUJhWYdSWjyKyNBSQJaI4S8tglFY1cUSWhEKvTjAgSwNRWhUFZIkoYvtBp3Ojf/Do/C+/&#10;86Jzo5IkSZLurNeDNqM2VTk92hPFXl1wQJbofJRWRSFZktO4a3/nFpyN0qooSKuigCwRRWRpKKJS&#10;DorSqiggS7SF+VGK0qoooqqigCwN3Z2KorQqisiSdA7aBoqztAyFaRUHidogIEtEAVkiisiSbOWV&#10;toHiLC2DUVrVxCFZEgq9usCALBFEaVUUkKWhiO0fPfSa9//ZU/Mnv+/rbJIkSZLusK0FbQPFVMpg&#10;1NZT5/lRDsgScZi2FEVkaUbcRQFZmrNBWlXnV9oGisiS+EpbPorSqiggS7OFoG2gKK2KIqoqisjS&#10;0N2pKEqroIgsjdOjWguFaRUYpVVBQJaIArI0FJGlcXq0J4zSKiaOyNJQ7NUFBmSJIEqroogsDcZs&#10;e/dcPZnf+fkb84e/9dx8+RWDNkmSJEl32A8GbUZtWsMhojYKyBJR7NVB56Bt4IAsDYdpFRSRpTkN&#10;vPa3pjsbpVU5PZrNqC0fRWlVFJGloYAsEUVpVWvPj1JAlohuT0RRWhVFZGmM2rQGitIqnB7NRxFZ&#10;GqO2fjBKq5o4IktDsVcXGJAlgiitggKyRBS0XbhyMr/3q4/NH/uOc6OSJEmSApwN2rYStVFIpRwU&#10;pVVRQJaIgq8OKPTqggOyRBymVVBEluTiHgVkiShMqzBqy2bUlo+itAoKyBJRQJaGgrSqtYO2gQKy&#10;RHR7IorSqigiS9N5fpTiLC1DYVqFUVs+isjSUECWiOIsLYNRWtXEEVkSCr06wYAsDURpVRSQJfqh&#10;oO2ha/Nb9v/ZB/7y6fnyq77OJkmSJCkABW1GbapyerQnir264IAs0fkorYpCsiSncdf+zi04G6VV&#10;UZBWRQFZIorI0lBEpRwUpVVRQJZoC/OjFKVVUURVRQFZGro7FUVpVRSRJekctA0UZ2kZCtMqDhK1&#10;QUCWiAKyNBSQpdnKK20DxVlaBqO0qolDsiQUenWBAVkiiNKqKCBL84NB2+nc6BdvzB952LlRSZIk&#10;SSG2HLQNFFMpB0VpVRSRpaHYq4vO86MckCXiMG0pisjSjLiLArI0Z4O0qs6vtA0UkSXxlbZ8FKVV&#10;UUCWZgtB20BRWhVFVFUUkaWhu1NRlFZBEVkap0e1FgrTKjBKq4KALBFFZGkoIkvj9GhPGKVVTByR&#10;paHYqwsMyBJBlFZFEVma14O2MTf6vj9+bP7Eiy85NypJkiQpw48K2gYKyBJRSKUca7/WRgFZIoq9&#10;OugctA0ckKXhMK2CIrI0p4HX/tZ0Z6O0KqdHsxm15aMorYoisjQUkCWiKK1q7flRCsgS0e2JKEqr&#10;oogsjVGb1kBRWoXTo/koIktj1NYPRmlVE0dkaSj26gIDskQQpVVQQJZozI2+ef/7gb98av7k39/k&#10;D0mSJEmSdLv9uKBtoIAsDUVUynGI+VEKyBJR8NUBhV5dcECWiMO0CorIklzco4AsEYVpFYeI2igg&#10;S0QRWRqjtnwUpVVQQJaIArI0FKRVrR20DRSQJaLbE1GUVkURWZrO86MUZ2kZCtMqjNryUUSWhgKy&#10;RBRnaRmM0qomjsiSUOjVCQZkaSBKq6KALM09V07md3/5xvzPH3l+vnQTPiJJkiRJ0p3wk4K2gSKy&#10;NBRSKQdFaVUUkKWh2KsLir264IAs0fkorYpCsiSncdf+zi04G6VVUZRWRQFZIorI0lBEpRwUpVVR&#10;QJZoC/OjFKVVUURVRQFZGro7FUVpVRSRJekctA0UZ2kZCtMqDhK1QUCWiAKyNBSQpdnKK20DxVla&#10;BqO0qolDsiQUenWBAVkiiNKqKCJLcuHqyXzxa0/Ml5walSRJkpTkWIK2gUIq5aAorYoisjQUe3XR&#10;eX6UA7I0HKVVUESWZsRdFJClORukVXWeHh0oIkviK235KEqrooAszRaCtoGitKquL7XR3akoSqug&#10;iCyN06NaC4VpFRilVUFAlogisjQUkaVxerQfDNKqJo7I0lDs1QUGZIkgSquikCzBhYeu7f/9uTb/&#10;8l8/PV9+9WX+iCRJkiRJd8KtBG0DBWSJKKRSjrXnRykgS0SxVwedg7aBI7I0HKZVUESW5jTw2t+a&#10;7myUVtU5aqOILI1RWz6K0qooIktDAVkiitIqnB7NR1FaFUVkaYzatAaK0iqcHs1HEVkao7Z+MEqr&#10;mjgiS0OxVxcYkCWCKK2CYrIEd4+50d+7MX/0UedGJUmSJIW51aBtoIAsDUVUyrF20DZQQJaIgq8O&#10;KPTqggOyRBymVVBEluTiHgVkiShMqzhE1EYBWSKKyNIYteWjKK2CArJEFJCloSitiiKqKgrIEtHt&#10;iShKq6KILE3n+VGKs7QMhWkVRm35KCJLQwFZIoqztAxGaVUTR2RJKPTqBAOyNBClVVFQdqddePBk&#10;vvjvH3duVJIkSVIegzbdTgZtPVHs1QHHY4nOB2lVFJElGUHbz+7vpIAsDUVpVRSlVVA8logCskQU&#10;USkHRWkVFI9FgoAsDQVpa6CIqoLisUR0eyIK0qooIEtj0KY1UJRWdZCoDQKyNBSPJaKALM07IB5L&#10;RGGWlsEgrWriiCwJRV6dYECWBoK0KgrK7qR7Hro2v+1z1+cPffMZ50YlSZIk5XkjQdtAEVkaCqmU&#10;hcK0CgrI0lDo1QkFXx1wQJbofJRWRSFZmq5Rm6+0ZXsvRFTKQVFaFQZkgd4LEVkaCtLWQCFVBQVk&#10;aejuVBSlVVFElqRz0DZQnKVlKEqrwiitAgKyRBSQpaGALJFRWz8YpVVNHJIlodCrCwzIEkGUVkVh&#10;2Z1yOjf6B4/M9z3z3fn+lw3aJEmSJIU5xqBtoIhKWShMq6CILA2FXl38/B4FXx1wQJaGo7QKCsgS&#10;bSFqoyityqgtm1FbNorSqiggS7OFoG2gIK3qPXsUUlVQRJaG7k5FUVoFRWSJKPbqgMIsLUNBWlXX&#10;V9oGisjSUECWaAtRG4VZWgaDtKqJI7I0FHt1gQFZIojSqiguu+0+PV5oO5l/7j89MV96BT4cSZIk&#10;SdKd9kaDtoECskQUUSnH2vOjFJAlotirg85B28ARWRoO0yooIEsz5kcpIktDUVpV16iNArJERm3Z&#10;KEqroogsDgRkiShKq+gatA10eyKK0qooIEvj9KjWQFFaldOj2SggS0QRWRqKs7QMRmlVE0dkaSj2&#10;6gIDskQQpVVgYHab3fPgtfntX7g+/+r/fNa5UUmSJEmZlgRtAwVkaSiiUo61g7aBArJEFHx1QbFX&#10;BxyQJTofpVVRRJZkBG1dp0cHitIqKCBLRAFZIgqplIOitAoMyBJBQJaGorQ1UEhVQQFZIro9EUVp&#10;VRSRJXF6VGuhKK3KqC0bBWRpnB7tB6O0qokjsiQUenWCAVkaiNKqKDK7ncbc6E9/9dH5Y8+/6Nyo&#10;JEmSpExLg7aBIrI0FFIpC4VpFRSQpaHQqxMKvjrggCzR+SitgiKyRF2jNqdHs/lKWzaK0qowIAu0&#10;hflRCtLWQCFVBQVkaejuVBSlVVFIloZiry4oztIyFKVVYZRWAQFZIgrI0lBAlsiorR+M0qomDsmS&#10;UOjVBQZkiSBKq6LQ7LYYc6N7v/BnT/k6myRJkqRcxx60DRRRKQuFaRUUkaWh0KuLzvOjHJCl4TCt&#10;ggKyRFuI2ihKqzJqy2bUlo2itCoKyNJsIWgbKEir6jo/SnenoiitggKyRBR7dUBhlpahIK2q6ytt&#10;A0VkaSggS7SFqI3CLC2DQVrVxBFZGoq9usCALBFEaVUYnB3YhQevze/4wo35w996br78ikGbJEmS&#10;pFCVoG2ggCwRRVTKsfb8KAVkiSj26qBz0DZwRJaGw7QKCsjSjPlRisjSUJRW1TVqo4AskVFbNorS&#10;qigiiwMBWSKK0iq6Bm0D3Z6IorQqCsjSdJ4fpThLy1CUVuX0aDYKyBJRRJaG4iwtg1Fa1cQRWRqK&#10;vbrAgCwNBGlVFJwd2pgbfe8fPzZ//IWXnBuVJEmSlKsatA0UkKWhiEo51g7aBgrIElHw1QXFXh1w&#10;QJbofJRWRRFZkhG0dZ0eHShKq6CALBEFZIkopFIOitIqMCBLBAFZGorS1kAhVQUFZIno9kQUpVVR&#10;RJakc9A2UJylZShKqzJqy0YBWRqnR/vBKK1q4ogsCYVenWBElgaitCqKzg7m09f2f45r8y/9l6fn&#10;f/X3N/mjkSRJkiQlWCNoGygiS0MhlbJQmFZBAVkaCr06oeCrAw7IEp2P0iooIkvUNWpzejSbr7Rl&#10;oyitCgOyQFuYH6UgbQ0UUlVQQJaG7k5FUVoVhWRpKPbqguIsLUNRWhVGaRUQkCWigCwNBWSJjNr6&#10;wSitYuKILA2FXl1gQJYIorQqjM8O4MKDJ/M7v3Rj/siJc6OSJEmSwnUK2gaKqJSFwrQKisjSUOjV&#10;Ref5UQ7I0nCYVkEBWaItRG0UpVUZtWUzastGUVoVBWRpthC0DRSkVa09P0oBWSK6PRVFaRUUkCWi&#10;2KsDCrO0DAVpVV1faRsoIktDAVkiCsjSUJilZTBKq5o4IktDsVcXGJAlgiitigK0tV24ejL/zJ88&#10;Pn/8RedGJUmSJIVbK2gbKCBLRBGVcqw9P0oBWSKKvTroHLQNHJGl4TCtggKyNGN+lCKyNBSlVXWN&#10;2iggS2TUlo2itCqKyOJAQJaIorSKtYO2gQKyRHR7IorSqiggS9N5fpTiLC1DUVqV06PZKCBL4ytt&#10;/WCUVjVxRJaGYq8uMCBLA0FaFQVoa7rnoWv7fweuzb/810/Pn/y+c6OSJEmSwq0ZtA0UkKWhiEo5&#10;1g7aBgrIElHw1QXFXh1wQJbofJRWRRFZkhG0dZ0eHShKq6CALBEFZIkopFIGCtKqMCBLBAFZGorS&#10;1kAhVQUFZIno9kQUpVVRRJakc9A2UJylZShKq8IorQoisjQUkCWiiCyNUVs/GKVVTRyRJaHQqxOM&#10;yNJAlFZFIdpa7r56Mr/79x+ZP/ro8/Plm77OJkmSJCnc2kHbQBFZGgqplIXCtAoKyNJQ6NUJBV8d&#10;cECW6HyUVkERWaKuUZvTo9l8pS0bRWlVGJAF2sL8KAVpa6CQqoICsjR0dyqK0qooJEtDsVcXFGdp&#10;GYrSKpwezUYBWSKjtn4wSquYOCJLQ6FXFxiQJYIorYpitDWMudGf/doT86WX4UORJEmSJKXpGrQN&#10;FFEpC4VpFRSRpaHQq4vO86MckKXhMK2CArJEW4jaKEqrcno0m1FbNorSqiggS7OFoG2gIK1q7flR&#10;CsgS0e2pKEqroIAsEcVeHVCYpWUoSqsyastGAVkiCsjSUJilZTBKq5o4IktDsVcXGJAlgiitgmK0&#10;qtO50d++Pv/yf3tmvvyqr7NJkiRJ2oBDBG0DBWSJKKJSjrXnRykgS0SxVwedg7aBI7I0HKZVUECW&#10;ZsyPUkSWhqK0KqO2bEZt2ShKq6KILA4EZIkoSqtYO2gbKCBLRLcnoiitigKyNJ3nRynO0jIUpVV1&#10;jdooIEtEAVkaX2nrB6O0qokjsjQUe3WBAVkaiNKqKEqruPvKybz7g0fm33zqu/P9Lxu0SZIkSdqA&#10;QwVtAwVkaSiiUo61g7aBArJEFHx1QbFXBxyQJTofpVVRRJZkBG1dp0cHitIqKCBLRAFZIgqplIGC&#10;tCoMyBJBQJaGorQ1UEhVQQFZIro9EUVpVRSRJekctA0UZ2kZitKqMEqrgogsDQVkiSgiS2PU1g9G&#10;aVUTR2RJKPTqBCOyNBClVVGYttSFB0/mn/sPT8yXXjFmkyRJkrQRhwzaBorI0lBIpSwUplVQQJaG&#10;Qq8unB7dgvNRWgVFZIm6Rm1dX2kbKCBL4ytt2ShKq8KALNAW5kcpSFsDhVQVFJClobtTUZRWRSFZ&#10;Goq9uqA4S8tQlFbh9Gg2CsgSGbX1g1FaxcQRWRoKvbrAgCwRRGlVFKe9UWNu9G2fuz5/6H84NypJ&#10;kiRpQwzaXkMRlbJQmFZBEVkair06cHp0CzhMq6CALNEWojaK0qqcHs1m1JaNorQqCsjSbCFoGyhI&#10;q1p7fpQCskR0eyqK0iooIEtEsVcHFGZpGYrSqozaslFAlogCsjQUZmkZjNKqJo7I0lDs1QUGZIkg&#10;SqugQO2NOp0b/cNH53/53IvOjUqSJEnajkMHbQMFZIkoolKOtedHKSBLRMFXFxR7dcERWRoO0yoo&#10;IEsz5kcpIktDUVqVUVs2o7ZsFKVVUEAWCQKyRBSlVawdtA0UkCWi2xNRlFZFAVmazvOjFGdpGYrS&#10;qrpGbRSQJaKALI2vtPWDUVrVxBFZGoq9usCALA1EaVUUqd2yT7/m/f/bU/MnX73JH4kkSZIkKdHt&#10;CNoGCsjSUESlHGsHbQMFZIko9uqCYq8OOCBLdD5Kq6KILMkI2rpOjw4UpVVQQJaIArJEFFIpA0Vp&#10;VRiQJYKALA1FaWugkKqCArJEdHsiitKqKCJL0jloGyjO0jIUpVVhlFYBAVkiCsgSUUSWxqitH4zS&#10;qiaOyJJQ6NUJRmRpIEqrwljtFtzz4LX5nV+8MX/4b5+bL7/i62ySJEmSNuR2BW0DRWRpKKRSFgrT&#10;KiggS0OhVxed50c5IEt0PkqroIgsUdeoresrbQMFZGl8pS0bRWlVGJAF2sL8KAVpa6CQqoICsjR0&#10;dyqK0qooJEtDsVcXFGdpGYrSKpwezUYBWSKjtn4wSquYOCJLQ6FXFxiQJYIorYqCtZ/k7gdO5t2/&#10;fnT+2Hdecm5UkiRJ0rYYtJ1HEZWyUJhWQRFZGoq9OugctA0ckKXhMK2CArI0To+uiwKyNBSQJTJq&#10;y0ZRWhUFZGm2ELQNFKRVrT0/SgFZIro9FUVpFRSQJaLYqwMKs7QMRWlVRm3ZKCBLRAFZGgqztAxG&#10;aVUTR2RpKPbqAgOyRBClVVCw9mONudH97/v/3LlRSZIkSRt0O4O2gQKyRBRRKcfa86MUkCWi4KsL&#10;ir264IgszfkorYoisiTdp0eN2rIZtWWjKK2CArJIEJAloiitYu2gbaCALBHdnoiitCoKyNJ0nh+l&#10;OEvLUJRW1TVqo4AsEQVkaXylrR+M0qomjsjSUOzVBQZkaSBKqzoXrf0YF8bc6JdvzB85+Y5zo5Ik&#10;SZK253YHbQMFZGkoolKOtYO2gQKyRBR7dUGxVwcckCU6H6VVUUiWpnPURlFaBQVkiSggS0QhlTJQ&#10;lFaFAVkiCMjSUJS2BgqpKiggS0N3p6IorYoisiSdg7aB4iwtQ1FaFUZpFRCQJaKALBFFZGmM2vrB&#10;KK1q4ogsCYVenWBElgaitCqK18jdV07m9/6bx+ZPvOjcqCRJkqQNuhNB20ARWRoKqZSFwrQKCsjS&#10;UOjVRef5UQ7IEnGYthQFZIm6Rm1dX2kbKCBL4ytt2ShKq8KALNAW5kcpSFsDhVQVFJGlobtTUZRW&#10;RSFZGoq9uqA4S8tQlFbh9Gg2CsgSGbX1g1FaxcQRWRoKvbrAgCwRRGlVFLD9kE9f2/+zr80f+M9P&#10;zZ/8e+dGJUmSJG2QQduPRxGVcnR9qY1irw46B20DB2RpOEyroIAszZgfpYAsDUVpVU6PZjNqy0ZR&#10;WhUFZGm2ELQNFKRVrT0/SgFZIro9FUVpFRSQJaLYqwMKs7QMRWlVRm3ZKCBLRAFZGgqztAxGaVUT&#10;R2RpKPbqAgOyRBClVWDE9gMuXD2Z3/V7j8y/8cjz8+Wbvs4mSZIkaYPuVNA2UECWiEIqZXB6tCeK&#10;vbrgiCzN+SitiiKyJCNo6zw9atSWjUIq5aAorYICskgQkCWiKK1i7aBtoIAsEd2eiKK0KgrI0nSe&#10;H6U4S8tQlFbVNWqjgCwRBWRpfKWtH4zSqiaOyJJQ6NUJBmRpIEqropDtdSNo+9k/fWK+/DJ8FJIk&#10;SZKkLbiTQdtAAVkaCqmUhcK0CgrIElHs1QXFXh1wQJbofJRWRSFZms5RG0VpFRSQJaKALI2vtGWj&#10;KK0KA7JEEJCloShtDRRSVVBAlobuTkVRWhVFZEk6B20DxVlahqK0KozSKiAgS0QBWSKKyNIYtfWD&#10;UVrVxCFZEgq9OsGILA1EaVUUs93z0LX5LZ+9Nv+Tv356/uSrvs4mSZIkaaMM2m4NRVTKQmFaBQVk&#10;aSj06qLz/CgHZIk4TFuKArJEXaO2rq+0DRSRpTFqy0ZRWhUGZIG2MD9KQdoaKKSqoIgsDd2diqK0&#10;KgrJ0lDs1QXFWVqGorQKp0ezUUCWaAtRG4VZWg6jtIqJI7I0FHp1gQFZIojSqs4GbXdfOZnf/fs3&#10;5o8+6tyoJEmSpA2700HbQAFZIoqolKPr/CjFXh10DtoGDsjScJhWQQFZmjE/SgFZGorSqpwezWbU&#10;lo2itCoKyNJsIWgbKEirWnt+lAKyVHR/IorSKiggS0SxVwcUZmkZitKqjNqyUUCWiCKyNBRmaRmM&#10;0qomjsjSUOzVBQZkiSBKqzgbtF148GS++B+emC85NypJkiRpyxKCtoECskQUUilD16BtoOCrC4q9&#10;uuCILM35KK2KIrIkI2jrPD1q1JaNQirloCitggKySBCQJaIorWLtoG2geCwV3Z+GorQqCsjSdJ4f&#10;pThLy1CUVtU1aqOALBEFZGmcHu0Ho7SqiSOyJBR6dYIBWRqI0qpej9nG3OjbPnd9/pW/eXa+7Nyo&#10;JEmSpC1LCdoGCsjSUEilLBSmVVBAlohiry4o9uqAA7JE56O0KgrJ0nSO2ihKq6CALBEFZGl8pS0b&#10;RWlVGJAlgoAsDUVpa6CQqoLisUR0eyKK0qooIkvSOWgbKM7SMhSlVWGUVgEBWSIKyBJRRJbGqK0f&#10;jNKqJg7JklDo1QlGZGkgSlvDmBvd/eGj833PfHe+/2WDNkmSJEkbZtD2xlFEpSwUplVQQJaGQq8u&#10;Os+PckCWiMO0pSggS9Q1auv6SttAEVkao7ZsFKVVYUAWaAvzoxSkrYFCqgoKyBLR7YkoSquikCwN&#10;xV4dUJil5ShKq3B6NBsFZIm2ELVRmKXlMEqrmDgiS0OhVxcYkCWCIK3k09fnex46mX/+Pz05X3oF&#10;PgZJkiRJ0pYkBW0DBWSJKKJSjrXnRykgS0SxVwedg7aBA7I0HKZVUECWZsyPUkCWhqK0KqdHsxm1&#10;ZaMorYoCsjRbCNoGCtKq1p4fpXgsFd2fiKK0CgrIElHw1QGFWVqGorQqo7ZsFJAloogsDYVZWgaj&#10;tKqJI7I0FHt1gQFZIgrTFrr3wWvzO75wff7V/+ncqCRJkqQjkBa0DRSQJaKQShnWDtoGCsgSUfDV&#10;BcVeXXBEluZ8lFZFEVmSEbR1nh41astGIZVyUJRWQQFZJAjIElGUVrF20DZQPJaK7k9DUVoVBWRp&#10;Os+PUpylZShKq+oatVFAlogCsjROj/aDUVrVxBFZEgq9OsGALA2EaUtdeODa/J6vPjZ/7PmXnBuV&#10;JEmStH2JQdtAAVkaCqmUhcK0CgrIElHs1QXFXh1wQJbofJRWRSFZms5RG0VpFRSQJaKALI2vtGWj&#10;KK0KA7JATo+uh+KxRHR7IorSqigiS9I5aBsoztIyFKVVYZRWAQFZIgrIElFElsaorR+M0qomDsmS&#10;UOjVCUZkaSBOe8M+vffQ9fn9/9tT8ye/f5M/BkmSJEnSlhi01VBEpSwUplVQQJaGQq8uOs+PckCW&#10;iMO0pSggS9Q1auv6SttAEVkao7ZsFKVVUUCWpvP06EAhVQUFZIno9kQUpVVRSJaGYq8OKMzSchSl&#10;VTg9mo0CskRbiNoozNJyGKVVTByRpaHQqwsMyBJRpPYG3PPg9fmdX7gxf/hvn5svv+LrbJIkSZKO&#10;QGrQNlBAlogiKuVYe36UArJEFHt10DloGzggS8NhWgUFZGnG/CgFZGkoSqtyejSbUVs2itKqKCKL&#10;AwFZIgrSqtaeH6V4LBXdn4iitAoKyBJR8NUBhVlahqK0KqdHs1FAlogisjQUZmkZjNKqJo7I0lDs&#10;1QUGZIkgVLtVF65cm9/7x4/NH3/hRedGJUmSJB2H5KBtoIAsEYVUyrB20DZQQJaIgq8uKPbqgiOy&#10;NOejtCqKyJKMoK3z9KhRWzYKqZSDorQKDMgSQUCWiKK0irWDtoHisVR0fxqK0qooIEvTeX6U4iwt&#10;Q1FalVFbNgrI0jg92g9GaVUTR2RJKPTqBAOyNBCq3ZJPX5/fsv+f/6X/8vT8r/7euVFJkiRJRyI9&#10;aBsoIEtDIZWyUJhWQQFZIoq9uqDYqwMOyBKdj9KqKCRL0zlqoyitggKyRBSQpfGVtmwUpVVhQBZo&#10;C/OjFKWtgUKqCorHEtHtiShKq6KILEnnoG2gOEvLUJRWhVFaBQRkiSggS0QRWRqjtn4wSquaOCRL&#10;QqFXJxiRpaFg7ScYc6Pv+tIj80dOvuPcqCRJkqTjYdC2HoqolIXCtAoKyNJQ6NVF5/lRDsgScZi2&#10;FAVkibYQtVGQVtX1lbaBIrI0Rm3ZKEqrooAszRaCtoGCtDVQSFVBAVkiuj0RRWlVFJKlodirAwqz&#10;tBxFaRVdX2kbKCBLQwFZoi1EbRRmaTmM0iomjsjSUOjVBQZkiSBa+3HG3Oj7/s3j88dffMm5UUmS&#10;JEnHYwtB20ABWSKKqJRj7flRCsgSUezVQeegbeCALA2HaRUUkKUZ86MUkaWhKK3K6dFsRm3ZKEqr&#10;oogsDgRkiShIq1p7fpTisVR0fxoK0qooIEtEwVcHFGZpGYrSqpwezUYBWSKKyNJQmKVlMEqrmjgi&#10;S0OxVxcYkCWCcI3c+w9zox/8q6fnTzo3KkmSJOmYbCVoGyggS0QhlTKsHbQNFJAlouCrC4q9OuCA&#10;LNH5KK2KIrIkI2jrPD1q1JaNQirloCitAgOyRBCQJaIorWLtoG2geCwV3Z+GorQqCsjSdJ4fpThL&#10;y1CUVmXUlo0CsjROj/aDUVrVxBFZEgq9OsGALA3Ea+TC1Wvz7iuPzr/x6Avz5Zu+ziZJkiTpiGwp&#10;aBsoIEtDIZWyUJhWQQFZIoq9uqDgqwMOyBKdj9KqKCRL0zlqoyitggKyRBSQpfGVtmwUpVVhQBZo&#10;C/OjFKWtgUKqCorHEtHtiShKq6KILEnnoG2gOEvLUJRWhVFaBQRkiSggS0QRWRqjtn4wSquaOCRL&#10;QqFXJxiRpYGA7ax7rl6bL/7pk/Oll+HjjyRJkiRtmUHbYVBEpSwUplVQQJaGQq8uOs+PckCWiMO0&#10;pSggS7SFqI2CtKqur7QNFJGlMWrLRlFaFQVkabYQtA0UpK2BQqoKCsgS0e2JKEqropAsDcVeHVCY&#10;peUoSqvo+krbQAFZGgrIEm0haqMwS8thlFYxcUSWhkKvLjAgSwQR2+vufej6/u/vjfl/+d+fmT/5&#10;fV9nkyRJknRktha0DRSQJaKISjnWnh+lgCwRxV4ddA7aBg7I0nCYVkEBWZoxP0oRWRqK0qqcHs1m&#10;1JaNorQqisjiQECWiIK0qrXnRykeS0X3p6EgrYoCskQUfHVAYZaWoSityunRbBSQJaKILA2FWVoG&#10;o7SqiSOyNBR7dYEBWSKI2YYLV67Nuz98dP7Np16Y73duVJIkSdKx2WLQNlBAloYiKuVYO2gbKCBL&#10;RMFXFxR7dcABWaLzUVoVRWRJRtDm9Oi6KCJLQwFZIgqplIOitAoMyBJBQJaIorSKtYO2geKxVHR/&#10;GorSqiggS9N5fpTiLC1DUVqVUVs2CsjSOD3aD0ZpVRNHZEko9OoEA7I0ELMNY2705/7jk/OlV+DD&#10;jyRJkiRt3VaDtoEisjQUUikLhWkVFJAlotirCwq+OuCALNH5KK2KQrI0XaM2p0ez+UpbNorSqjAg&#10;C7SF+VGK0tZAIVUFxWOJ6PZEFKVVUUSWpHPQNlCcpWUoSqvCKK0CArJEFJAloogsjVFbPxilVU0c&#10;kiWh0KsTjMjSnInZxtzo2z93Y/6Vbz47X37V19kkSZIkHSGDtsOjiEpZKEyroIAsDYVeXXSeH+WA&#10;LBGHaUtRQJZoC1EbRWlVRm3ZjNqyUZRWRQFZmi0EbQMFaWugkKqCArJEdHsiitKqKCRLQ7FXBxRm&#10;aTmK0iq6vtI2UECWhgKyRFuI2ijM0nIYpVVMHJGlodCrCwzIEv1A0Pb63Oh9z3x3vv9lgzZJkiRJ&#10;R2jLQdtAAVkiiqiUY+35UQrIElHs1UHnoG3ggCwNh2kVFJClGfOjFJGloSitqmvURgFZIqO2bBSl&#10;VVFEFgcCskQUpFWtPT9K8Vgquj8NBWlVFJAlouCrAwqztAxFaVVOj2ajgCwRRWRpKMzSMhilVU0c&#10;kSWi4KsDDMgSjaDt09fne/d+4c+ecm5UkiRJ0vHaetA2UECWhiIq5Vg7aBsoIEtEwVcXFHt1wAFZ&#10;ovNRWhVFZElG0NZ1enSgKK2KIrI0FJAlopBKOShKq8CALBEEZIkoSqtYO2gbKB5LRfenoSitigKy&#10;NJ3nRynO0jIUpVUZtWWjgCyN06P9YJRWNXFAloZiry4wIEsz5kYfvD6/84uPzL/2t885NypJkiTp&#10;eB1D0DZQRJaGQiploTCtggKyNBR6dULBVwcckCU6H6VVUUiWpmvU5vRoNl9py0ZRWhUGZIG2MD9K&#10;UdoaKKSqoHgsEd2eiKK0KorIknQO2gaKs7QMRWlVGKVVQECWiAKyRBSRpTFq6wejtKqJI7I0FHt1&#10;gAFZoAsPXJvf89XH5o89/6Jzo5IkSZKOl0Hb7UURlbJQmFZBEVkaCr266Dw/ygFZIg7TlqKALNEW&#10;ojaK0qqM2rIZtWWjKK2KArI0WwjaBgrS1kAhVQUFZIno9kQUpVVQRJaIYq8OKMzSchSlVXR9pW2g&#10;gCwNBWSJthC1UZil5TBKq5g4IEtEwVcHFJBFGZOje7/450/Nn/z+Tf7oI0mSJEnH4FiCtoECskQU&#10;USnH2vOjFJAlotirg85B28ABWRoO0yooIEsz5kcpIktDUVpV16iNArJERm3ZKEqroogsDgRkiShI&#10;q1p7fpTisVR0fxqK0qooIEtEwVcHFGZpGYrSqpwezUYBWSKKyNJQmKVlMEqrmjggS0TBVwcYkoW4&#10;56Hr87u+/Mj8kZPvzJdf8XU2SZIkSUfsmIK2gQKyNBRRKcfaQdtAAVkiCr468JW2LTgfpVVRRJZk&#10;BG1dp0cHitKqKCJLQwFZIgqplIOitAoMyAJ1nR5dO2gbKB5LRfenoSitigKyNJ3nRynO0jIUpVUZ&#10;tWWjgCyN06P9YJRWNXFAloZiry4oJktw4eq1+X3/9vH5Ey++NF9yblSSJEnSMTu2oG2giCwNhVTK&#10;0TVqo9irC6O2LTgfpVVRSJama9Tm9Gg2X2nLRlFaFQVkiYza1kPxWCK6PRFFaVUUkSXpHLQNFGdp&#10;GYrSqjBKq4CALBEFZGkoIEtk1NYPRmlVE0dkaSj26oBisjtuzI1O1+df+i9Pz5/8e+dGJUmSJB05&#10;g7Y7h0Iq5TBq68eobQs4TFuKArJEW4jaKEqrMmrLZtSWjaK0KgrI0mwhaBsoSqsyastHUVoFRWRp&#10;fKVNa6EoraLrK20DRWRpKCBLtIWojcIsLYdRWsXEAVkiCr46wKjsDrrnwevzu3//kfnXrz0/X77p&#10;62ySJEmSjtwxBm0DBWSJKKRSjrWjNgrIElHs1UHnoG3ggCwNh2kVFJClGfOjFJGloSitqmvURgFZ&#10;IqO2bBSlVVFElsaobT0Uj6Wi+9NQlFZFEVkaozatgaK0KqdHs1FAlogisjQUZmkZjNKqJg7IElHw&#10;1QGFZXfKPQ9emy/+6RPjo858iT72SJIkSdIxOdagbaCALA1FVMrR9ZW2gYKvDnylbQvOR2lVFJEl&#10;GUFb1+nRgaK0CgrIElFAlohCKuWgKK2CArJETo+uh+KxVHR/GorSqigiS2PUpjVQlFZl1JaNArI0&#10;To/2g1Fa1cQBWRqKvbqguOx2u/fT1+e3/vb1+Zf/6zPzJ7/v62ySJEmSGjjmoG2giCwNhVTK4fRo&#10;P0ZtW3A+SquikCxN16jN6dFsvtKWjaK0KgrIEhm1rYfisUR0eyKK0qooIkvSOWgbKM7SMhSlVWGU&#10;VgEBWSIKyNJQQJbIqK0fjNKqJo7I0lDs1QEFZrfbhQevze/+yiPzbzzq3KgkSZKkJgzaMlBIpRxG&#10;bf0YtaXjKK2CArJEW4jaKEqrMmrLZtSWjaK0KgrI0jg9ui4KyBLR7YkoSqugiCyNr7RpLRSlVXR9&#10;pW2giCwNBWSJthC1UZilZTBIq5o4IEtEwVcHFJndTmNu9Of+45PzpZf/zrlRSZIkST0ce9A2UECW&#10;iEIq5Vg7aqOALBHFXh10DtoGjsjScJhWQQFZmjE/ShFZGorSqrpGbRSQJTJqy0ZRWhVFZGm6Rm1O&#10;j/KfIQlFaVUUkaUxatMaKEqrcno0GwVkiSgiS0NxlpbBKK1q4oAsEQVfHVBodjuMudG3/+6N+UN/&#10;8+x8+VVfZ5MkSZLUw6WXXz7+oG2ggCwNRVTK0fWVtoGCrw58pW0LzkdpVRSRJRlBW9fp0YGitAoK&#10;yBJRQJaIQirloCitggKyRE6ProfisVR0fxqK0qooIktj1KY1UJRWZdSWjQKyNE6P9oNRWtXEAVka&#10;ir26oODs0Mbc6E9/9dH5vme+O19yblSSJEnSsXt5uLn/70B/1yNoGygiS0MhlXI4PdqPUdsWnI/S&#10;qigkS9M1anN6NJuvtGWjKK2KArJERm3roXgsEd2eiKK0KorIknQO2gaKs7QMRWlVGKVVQECWiAKy&#10;NBSQJTJq6wejtKqJI7I0FHt1QMHZoZ3Ojf6nJ+fLr/zDhx364CNJkiRJx2D8d56br873PfPifN//&#10;+LJBWxoKqZTDqK0fo7Z0HKVVUECWaAtRG0VpVUZt2YzaslGUVkUBWZqu06ODUVs+itIqKCJL4ytt&#10;WgMFaVVdX2kbKCJLQwFZoi1EbRRmaRkM0qomDsgSUfDVAUVnhzLmRt/x+Rvzr/wfzo1KkiRJOnL/&#10;GLN9b/6X3/zi/L9+45/2CdoGCsgSUUilHGtHbRSQJaLYq4POQdvAEVkaDtMqKCBLM+ZHKSJLQ1Fa&#10;VdeojQKyREZt2ShKq6KILE3XqM3pUf4zJKEorYoisjRGbVoDRWlVTo9mo4AsEUVkaSjO0jIYpVVN&#10;HJAlouCrA4rPDuHClWvze//osfljz784X3rZoE2SJEnSkfqBmO2+b35x/n/99T/b+3CvoG2ggCwN&#10;RVTK0fWVtoGCrw58pW0LzkdpVRSRJRlBW9fp0YGitAoKyBJRQJaIQirloCitggKyRE6ProfisVR0&#10;fxqK0qooIkvi9KjWQlFalVFbNgrI0jg92g9GaVUTB2RpKPbqggK0Vf3Way+0vf/Pn5o/+f2b/NFH&#10;kiRJkraOYrb/+uH976/3C9oGisjSUEilHE6P9mPUtgXno7QKisgSdY3anB7N5itt2ShKq6KALJFR&#10;23ooHktEtyeiKK2KQrIkRm1aC0VpVRilVUBAlogCsjQUkCUyausHo7SqiSOyNBR7dYAR2orufej6&#10;/M4vPTJ/+G+fmy+/4utskiRJko7QeIn65vfn33z6xR+O2f7rrxu0paOQSjmM2voxakvHYVoFBWSJ&#10;thC1UZRWZdSWzagtG0VpVRSQpek6PToYteWjKK2CIrI0To9qDRSkVXV9pW2giCwNBWSJthC1UZil&#10;ZTBIq5o4IEtEwVcHFKKt5cLVa/P7/q1zo5IkSZKO1GnM9up83+NPzPf998/9cMzWOWgbKCBLRCGV&#10;cqwdtVFAlohirw46B20DR2RpOEyroIAszZgfpYgsDUVpVV2jNgrIEhm1ZaMorYoisjRdozanR/nP&#10;kISitCqKyNIYtWkNFKVVOT2ajQKyRBSRpaE4S8tglFY1cUCWiIKvDihGK/ut135/6a+env/V3zs3&#10;KkmSJOnI/GPM9tj8sf/6/57/12/8yg/HbK8HbR+A2KsLCsjSUESlHF1faRso+OrAV9q24HyUVkUR&#10;WZIRtHWdHh0oSquggCwRBWSJKKRSDorSKiggS+T06HooHktF96ehKK2KIrIkTo9qLRSlVRm1ZaOA&#10;LI3To/1glFY1cUCWhmKvLs4FaUVjbvRdv/fI/GsPOzcqSZIk6ci8HrM98fj8sf/6/zn/MtsPBm0f&#10;HOEUxF5dUESWhkIq5XB6tB+jti04H6VVUESWqGvU5vRoNl9py0ZRWhUFZImM2tZD8Vgiuj0RRWlV&#10;FJIlMWrTWihKq8IorQICskQUkKWhgCyRUVs/GKVVTByQJaLYqwOK0irG3OjP/NvH5/8/e//6pOdZ&#10;32m//8+AbWyI2G8CCTsb24Q11g5JM9i8m2Se9WaqVtWqtdYzM5laT62A7TZkyExCSIIhELKZJGRj&#10;iUBMMglOQN2S5b3kXbck5584l05Z7ci6D9vS9bvu7u/d5/HiU/2CqvhnB1ztug6f30PPv+jcqCRJ&#10;kqS9A2O2uxZjtquDtpGjNgrIElFIpRxGbeMxakvHYVoFBWSJViFqoyityqgtm1FbNorSqiggSzPq&#10;9Gg3d9RG8Vgquj8RRWkVFJGlcXpUc6AgrWrUV9o6isjSUECWiAKyNBRmaRqM0qrWOCBLRMHXCChM&#10;m+LtD5y89H/vZ+0XH3mqHXNuVJIkSdJecTlmu3h9MVt3ddDWUfA1AgrIElFIpRxzR20UkCWi2GsE&#10;IwdtHUdkaThMq6CALE2fH6WILA1FaVWjRm0UkCUyastGUVoVRWRpRo3anB7lP4ckFKVVUUSWxqhN&#10;c6Aorcrp0WwUkKXxlbbxYJRWtcYBWSIKvkZAgdqN+jdf+lnb942N9rnTZ9vRLV9nkyRJkrQHvBaz&#10;nb6+mK27NmhzejQbRVTKMeorbR0FXyPwlbZVsBilVVFElqQHbaNOj3YUpVVQQJaIArJEFFIpAwVp&#10;VRSQJXJ6dD4Uj6Wi+9NQlFZFEVkSp0c1F4rSqjBKq4KILA0FZIkoIktj1DYejNKq1jggS0Ox1ygo&#10;UrsRb/u1n7UPfu+JdmTz5XaEPgRJkiRJ0iq5HLO9ciVm+2/XF7N11wZtRm35KKRSDqdHx2PUtgoW&#10;o7QKisgSjRq1OT2azVfaslGUVkUBWSKjtvlQPJaIbk9EUVoVhWRJjNo0F4rSKpwezUYBWSKjtvFg&#10;lFaxxgFZIoq9RkCR2vV6+/0n2y1fXW+f/OHT7dhFX2eTJEmStOI2N9vhly+2g48/1g6e+NXrj9k6&#10;CtpGjtooIEtEIZVyGLWNx6gtHYdpFRSQJVqFqI2itCqnR7MZtWWjKK2KArI0o06PdnNHbRSPpaL7&#10;E1GUVkERWRqnRzUHitKqjNqyUUCWiAKyNBRmaRqM0qrWOCBLRMHXCChWux6X50Z/51T7t0+ea593&#10;blSSJEnSKtuO2dYfbZ8//v+4sZite6OgraPgawQUkCWikEo55o7aKCBLRLHXCEYO2jqOyNJwmFZB&#10;AVmaPj9KEVkaitKqjNqyGbVloyitiiKyNKNGbU6P8p9DEorSqigiS2PUpjlQlFY1atRGAVkiCsjS&#10;+ErbeDBKq1rjgCwRBV8joGDtrbztSz9rH/rjJ9vR8/AxSJIkSZJWxXbMtvG37cjx/6Pdezlmu3sx&#10;Wnszbxa0OT2ajSIq5Rj1lbaOgq8R+ErbKliM0qooIkvSg7ZRp0c7itIqKCBLRAFZIgqplIGCtCoK&#10;yBI5PTofisdS0f1pKEqroogsidOjmgtFaVUYpVVBRJaGArJEFJGlMWobD0ZpVWsckKWh2GsUFK29&#10;kT43eut/X2+ffvSZduyCr7NJkiRJWlGvvcy2HbN9pt1wzNa9WdDWGbVlo5BKOZweHY9R2ypYjNIq&#10;KCJLNGrUNuorbR0FZGl8pS0bRWlVFJAlMmqbD8Vjiej2RBSlVVFIlsSoTXOhKK3C6dFsFJAlMmob&#10;D0ZpFWsckCWi2GsEFK69kX/zaz9r7/7dU23/U86NSpIkSVpRc8Vs3VsFbd2oURsFZIkopFIOo7ax&#10;OD26CjhMq6CALNEqRG0UpVU5PZrNqC0bRWlVFJClGXV6tJs7aqN4LBXdn4iitAqKyNI4Pao5UJRW&#10;ZdSWjQKyRBSQpaEwS9NglFa1xgFZIgq+RkDx2oIHXn2h7SN/+mQ7utU/Al3zUUiSJEmS0s0Zs3XX&#10;E7R1FHyNgAKyRBRSKcfcURsFZIko+BqBUdsq4DCtggKyNH1+lCKyNBSlVRm1ZTNqy0ZRWgUFZIlG&#10;jdqcHuU/hyQUpVVRRJbGqE1zoCitatSojQKyRBSQpfGVtvFglFa1xgFZIgq+RoAR21Xe/uWT7Z3/&#10;c6Pd+ZNn21HnRiVJkiStmq2tyzHboY2/bUfniNm66w3anB7NRhGVcoz6SltHwdcInB5dBYtRWhVF&#10;ZEl60Dbq9GhHUVoFBWSJKCBLRCGVMlCUVkUBWSKnR+dD8Vgquj8NRWlVFJElcXpUc6EorQqjtAoI&#10;yBJRQJaIIrI0Rm3jwSitao0DsjQUe42CQrZt/+b/97P2nm+ebgefe6Ed2TRokyRJkrRCNrfawRde&#10;ufwy29Hj//fLMdu9J+6+BCK1G3G9QVtn1JaNQirlcHp0PEZtq2AxSqugiCzRqFHbqK+0dRSQpfGV&#10;tmwUpVVRQJbIqG0+FI8lotsTUZRWRSFZEqM2zYWitAqnR7NRQJbIqG08GKVVrHFAlohirxFQyHbZ&#10;A5fcf7J99M+fbMcubPEHIkmSJElKtHm+HXj+Qjv42J+0I8d/pd13Vcy2DWO163EjQVs3atRGAVki&#10;CqmUw6htLE6PrgIO0yooIEvj9Oi8KCBLQwFZIqO2bBSlVVFAlmbU6dFu7qiN4rFUdH8iitIqKCJL&#10;4/So5kBRWpVRWzYKyBJRQJaGwixNg1Fa1RoHZIko+BoBBW1v+/LJ9q7f2mh3//Nz7eh5X2eTJEmS&#10;tCJei9n+sP37Rw62+47fvhCzlaK2Gw3aOgq+RkABWSIKqZRj7qiNArJEFHyNwKhtFSxGaVUUkSUZ&#10;fXrUqC2bUVs2itIqKCBLNGrUtoxX2joKyBLR7WkoSquiiCyNUZvmQFFa1ahRGwVkiSggS+MrbePB&#10;KK1qjQOyRBR8jeDaoO3f/NrP2vu/c6Ydev5F50YlSZIkrYbXxWyH2r3H72xvFLNtw2jtzUwJ2pwe&#10;zUYRlXKM+kpbR8HXCJweXQWLUVoVhWRpRo7aKEqroIAsEQVkiSikUgaK0qooIEvk9Oi8KCBLQ3cn&#10;oiitiiKyJE6Pai4UpVVhlFYBAVkiCsgSUUSWxqhtPBilVa1xQJaGYq9RvBa09bnRSz9/4a+fasde&#10;MWaTJEmStAImxGzbMFx7I1OCts6oLRuFVMrh9Oh4jNpWAYdpU1FAlmjUqG3UV9o6CsjS+EpbNorS&#10;qiggS2TUNi+KyNLQ3YkoSquikCyJUZvmQlFahdOj2SggS2TUNh6M0irWOCBLRLHXCLaDtrd96WR7&#10;19c32md/9lw7umXQJkmSJClcIWbbhvEamRq0daNGbRSQJaKQSjmM2sbi9Ogq4DCtggKyNH1+lAKy&#10;NBSlVTk9ms2oLRtFaVUUkKUZdXq0W0bURgFZIro9EUVpFRSRpXF6VHOgKK3KqC0bBWSJViFqozBL&#10;02CUVrXGAVkiCr5G0IO2Pjf6gT840z7/0kvtCH0skiRJkqQUV8VsX5gYs23DgO1alaCto+BrBBSQ&#10;JaKQShmcHh2PUdsqWIzSqigiS9KDtpGnR43aslFIpRwUpVVQQJZo1Kht5FfaOro9DUVpVRSRpTFq&#10;0xwoSqsaNWqjgCwRBWRpfKVtPBilVa1xQJaGYq8R9LnRW76y3j7xg6fbsYu+ziZJkiQp2NaFduD5&#10;V9rBx/6oHLNtw4jtatWgzenRbBRSKYdR23icHl0Fi1FaFYVkaUaO2ihKq6CALBEFZGl8pS0bRWlV&#10;FJAlcnp0XhSQpaG7E1GUVkURWRKnRzUXitKqMEqrgIAsEQVkiSgiS2PUNh6M0qrWOCJLQ8HXXve2&#10;L6+3d3/jVPvcqbPOjUqSJEnKtNmdb/ufeakdeuyb7QvHD84Ss23DkG1bNWjrnB7NRiGVcjg9Oh6j&#10;tlXAYdpUFJAlGjVqG/WVto4isjRGbdkoSquigCyRUdu8KCJLQ3cnoiitikKyJEZtmgtFaRVOj2aj&#10;gCyR06PjwSitYo0DskQUfe1lb/vSyfbBP3yiHdl82blRSZIkSXl6zLZ1od3z9IvtwKP/o937yKfb&#10;vSc+sxClVWHM1s0RtHVGbdkopFIOo7axOD26CjhMq6CALE2fH6WALA1FaVVOj2YzastGUVoVBWRp&#10;Rp0e7ZYRtVFAlohuT0RRWgVFZGmcHtUcKEqrMmrLRgFZIqO2sWCUVrXGAVkiCr/2opseWG+3/vp6&#10;++SPnBuVJEmSFOjamO347e3eE/1lNo7SqpYatHUUfI2AArJEFFIpg9Oj4zFqWwWLUVoVRWRJetA2&#10;8vSoUVs2CqmUg6K0CgrIEo0atY38SltHt6ehKK2KIrI0Rm2aA0VpVaNGbRSQJaKALI3To+PBKK1q&#10;jQOyNBR/7UVv+/LJ9p5vnm77nzrXPr9p0CZJkiQpyA7HbNuWGrSN+kpbRwFZGgqplMOobTxOj66C&#10;xSitikKyNCNHbRSlVVBAlogCsjS+0paNorQqCsgSOT06LwrI0tDdiShKq6KILInTo5oLRWlVGKVV&#10;QECWiAKyRBSRpTFqGw9GaVVrHJGloQBsr3n7l0+2D//Jk+3o1pWPRfQRSZIkSZJ22i7FbNuWFrR1&#10;To9mo5BKOZweHY9R2yrgMG0qCsgSjRq1jfpKW0cRWRqjtmwUpVVRQJbIqG1eFJGlobsTUZRWRSFZ&#10;El9p01woSqtwejQbBWSJnB4dD0ZpFWsckCWiCGyv6HOjt/3GRrv9755tRy/4OpskSZKkELscs21b&#10;WtDWGbVlo5BKOeaO2iggS0Sx1wicHl0FHKZVUECWps+PUkCWhqK0KqdHsxm1ZaMorYoCsjSjTo92&#10;y4jaKCBLRLcnoiitgiKyNEZtmgNFaVVGbdkoIEtk1DYWjNKq1jggS0Qx2F7wtl872d738OPt4NkX&#10;2hHnRiVJkiQl6P9ssnVx12O2qy0laOso+BoBBWSJKKRSBqdHx2PUtgoWo7QqisiS9KBt5OlRo7Zs&#10;FFIpB0VpFRSQJRo1ahv5lbaObk9DUVoVRWRpjNo0B4rSqkaN2iggS0QBWRqnR8eDUVrVGgdkaSgG&#10;W3kPrreb7l9vP//9p9qxi8ZskiRJkgJcidn2P/F0O/Do1yJitsuWFbSN+kpbRwFZGgqplMOobTxO&#10;j66CxSitikKyNCNHbRSlVVBAlogCsjS+0paNorQqCsgSOT06LwrI0tDdiShKq6KILMnIQVtHcZam&#10;oSitCqO0CgjIElFAlogisjRGbePBKK1qjSOyNBiFrbAes73rf260O3/ynHOjkiRJknbf5ZjtQjtw&#10;5nQ78INfa/c+8ul274m7FuOy3bCsoK1zejQbhVTKMWrURrHXKIzaVgGHaVNRQJZo1Kht1FfaOorI&#10;0hi1ZaMorYoCsjROj86PIrI0dHciitKqKCRL4ittmgtFaRVOj2ajgCyR06PjwSitYo0DskQUhq2q&#10;t33pZHvftx9vB551blSSJEnSLrvyMluP2Q6e+G9XXmYLidm6ZQZtnVFbNgqplGPuqI0CskQUe43A&#10;6dFVwGFaBQVkafr8KAVkaShKq3J6NJtRWzaK0qooIktj1DYvCsgS0e2JKEqroIgsjVGb5kBRWpXT&#10;o9koIEtk1DYWjNKq1jggS0Rx2Mp58NWfv/DXT7VjF7b4g5IkSZIk7YSFmO2OFhWzdcsO2joKvkZA&#10;AVkiCqmUwenR8Ri1rYLFKK2KIrIkPWgbeXrUqC0bhVTKQVFaBQVkiUaN2kZ+pa2j29NQlFZFEVka&#10;ozbNgaK0KqO2bBSQpXF6dDwYpVWtcUCWZiEOW0Fvv3+9/dzXN9pnf/pcO3re19kkSZIk7ZLtmO3x&#10;U7kxW7cTQduor7R1FJCloZBKOYzaxuP06CpYjNKqKCRLM3LURlFaBQVkiSggS+MrbdkoSquigCzR&#10;KkRtFKVVOT2aj6K0KorIkowctHUUZ2kaitKqMEqrgIAsEQVkiSgiS2PUNh6M0qrWOCJLQ5HYKulz&#10;o+//zpl2+PkXnRuVJEmStDteF7P9am7M1u1E0NY5PZqNQirlGDVqo9hrFEZtq4DDtKkoIEuzKi+1&#10;UZBWNeorbR1FZGmM2rJRlFZFAVkap0fnRxFZGro7EUVpVRSSJelR274eJA2IwixNR1FaxaivtHUU&#10;kKWhgCyR06PjwSitYo0DskQUiq2Cm/rc6EMn2y8+8nQ79ooxmyRJkqRdcDlme6UdeHx7ZvT2Fhuz&#10;dTsVtHVGbdkopFKOuaM2CsgSUew1AqdHV8FilFZFEVmaHrVRRJaGorQqp0ezGbVloyitiiKyNEZt&#10;86KALBHdnoaCtCqKyBLt60HSgCjM0jQUpVU5PZqNArJERm1jwSitao0DskQUjKV725fX275vnGqf&#10;O3WuHd0yaJMkSZK0wza32qGXX2kHT59cjZit28mgraPgawQUkCWikEoZnB4dj6+0rYLFKK2KIrIk&#10;q/JKW0dRWpVRWzYKqZSDorQKCsgSjRq1jfxKW0e3p6EorYoCskQUfI2A4ixNQ1FalVFbNgrI0jg9&#10;Oh6M0uawxhFZEgrG0r39SyfbB//oiXZk8+XL8AOTJEmSJC3D5lY7/PKFdmD9x+3w8f93i54ZvdpO&#10;B22jvtLWUUCWhkIq5TBqG49R2ypYjNKqKCRLMnrURlFaBQVkiSggS+MrbdkoSquigCzRKkRtFKVV&#10;OT2aj6K0KgrI0uzrQdKgKM7SNBSlVWGUVgEBWSIKyBJRRJbGqG08GKTNYY1DsiQUjaW66YH1S///&#10;Otk+/oOn27GLvs4mSZIkaQddjtkutoPrf9uOHv+P7b7LL7PdvRiPJdrpoK1zejQbhVTKMWrURrHX&#10;KIzaVsFilFZBEVmaVYnaKEirGvWVto4isjRGbdkoSquigCyN06Pzo4gsDd2diKK0KorI0uzrQdKA&#10;KMzSdBSlVYz6SltHAVkaCsgSOT06HgzSqtY4IktD8Viiy3Ojv3Oqfe70uXbEuVFJkiRJO2UhZvtM&#10;W5mYrduNoK0zastGIZVyzB21UUCWiGKvEYwctHUckKVZjNKqKCJL06M2isjSUJRW5fRoNqO2bBSl&#10;VVFElsaobV4UkCWi29NQkFZFAVmifT1IGhCFWZqGorQqp0ezUUCWyKhtLBikzWGNI7I0FJClefuX&#10;T7YP/8mT7ej5/kHpmg9MkiRJkrQMqx6zdbsVtHUUfI2AArI0FFEph9Oj4/GVtlWwGKVVUUSWxOnR&#10;+VFEloYCskQUUikHRWkVFJAlGjVqG/mVto5uT0NRWhUFZIko+BoBxVmahqK0KqO2bBSQpXF6dDwY&#10;pM1hjSOyJBSQJelzo7d9bb19+sfPtmMXfJ1NkiRJ0g7Yjtk2esz2f6xmzNbtZtA26ittHUVkaSik&#10;Ug6jtvEYta2CxSitikKyJCNHbU6PZvOVtmwUpVVRQJZoFaI2itKqnB7NR1FaFQVkafb1IGlQFGdp&#10;GorSqjBKq4CALBEFZIkoIktj1DYeDNLmsMYhWRIKyVK87Usn23u/ebrd89Tzzo1KkiRJWr69ErN1&#10;uxm0dU6PZqOQSjlGjdoo9hqFUdsqWIzSKigiS7MqURtFaVVGbdmM2rJRlFZFAVkap0fnRxFZGro7&#10;EUVpVRSRpdnXg6QBUZil6ShKqxj1lbaOArI0FJAlcnp0PBikVa1xRJaGYrJd9+CrL7T9/J8/1Y5s&#10;9Q9L13xokiRJkqQ5bZ1vh17+l3Zw/UerOzN6td0O2jqjtmwUUinH3FEbBWSJKPYawchBW8cBWZrF&#10;KK2KIrJEFJGloSitatSojQKyREZt2ShKq6KILI1R27woIEtEt6ehIK2KArJE+3qQNCAKszQNRWlV&#10;To9mo4AskVHbWDBIm8MaR2RpMCrbRTfdv97e9Zun2l2PPdeOOjcqSZIkaZk2z7eDL5xvh0/+eTt6&#10;/FdWP2brEoK2joKvEVBAloYiKuVwenQ8vtK2CjhMq6CALM2o06MdRWlVFJGloYAsEYVUykFRWgUF&#10;ZIlGjdpGfqWto9vTUJRWRQFZIgq+RkBxlqahKK3KqC0bBWRpnB4dDwZpc1jjiCwJRWW76W2/drK9&#10;71uPt4PPvtCObBq0SZIkSVqSrfPtwLnz7eBjf9i+8MjBdt+JOzgQWzUpQduor7R1FJGloZBKOZwe&#10;HY9R2yrgMK2CIrI0o0ZtTo9m85W2bBSlVVFAlmgVojaK0qqcHs1HUVoVBWRp9vUgaVAUZ2kaitKq&#10;MEqrgIAsEQVkiSgiS2PUNh4M0uawxiFZEgrLdkWfG71/vX30+0+1YxeN2SRJkiQtydb5dvByzPZH&#10;7QuPHGr3nrhzMQxbVSlBW+f0aDYKqZTDqG08Rm2rgMO0qSggS7QKURtFaVVGbdmM2rJRlFZFAVka&#10;p0fnRxFZGro7EUVpFRSQJdrXg6QBUZil6ShKqxj1lbaOArI0FJAlcnp0PBikVa1xRJYGA7Md9vY+&#10;N/pbG+2uf3JuVJIkSdKSvBaz9ZfZ9ljM1iUFbZ1RWzYKqZRj7qiNArJEFHuNYOSgreOALA2HaRUU&#10;kCWiiCwNRWlVo0ZtFJAlMmrLRlFaFUVkaYza5kUBWSK6PQ1FaVUUkCXa14OkAVGYpWkoSqtyejQb&#10;BWSJjNrGgkHaHNY4IktDkdlOetuXTrYPfOdMO/z8i86NSpIkSZrf62K2g23PxWxdWtDWUfA1AgrI&#10;0lBEpRyjvtLWUfA1Al9pWwUcplVQQJZm1OnRjqK0KorI0lBAlohCKuWgKK2CArJETo/OiwKyRHR7&#10;GorSqiggS0TB1wgoztI0FKVVGbVlo4AsjdOj48EgbQ5rHJElochsp9x0+efJ9vFHnm7HXjFmkyRJ&#10;kjSzhZjtrsUYbC9IDNpGfaWto4gsDYVUyuH06HiM2lYBh2kVFJGlGTVqc3o0m6+0ZaMorYoCskRG&#10;bfOigCwN3Z2IorQqCsjS7OtB0qAoztI0FKVVYZRWAQFZIgrI0lBAlsiobTwYpM1hjUOyJBSb7YS3&#10;3b/efu7rp9pnf3a2HT1v0CZJkiRpJpuXbF0YI2brEoO2zunRbBRSKYdR23iM2lYBh2lTUUCWaBWi&#10;NorSqozashm1ZaMorYoCsjROj86PIrI0dHciitIqKCBLtK8HSQOiMEvTUZRWMeorbR1FZGkoIEvk&#10;9Oh4MEirWuOILA0FZ8v29i+dbB/83pl2+MWX2hH6CCVJkiRJN6rHbJvn2/5nXm4HH/ve3o/ZutSg&#10;rTNqy0YhlXLMHbVRQJaIYq8RjBy0dRyQpeEwrYICskQUkaWhKK1q1KiNArJERm3ZKEqroogsjVHb&#10;vCggS0S3p6EorYoCskT7epA0IAqzNA1FaVVOj2ajgCyRUdtYMEibwxpHZGkoOluWmx5Yv/TX/GT7&#10;xN883Y5d9HU2SZIkSTO4HLNdaPuffqHtf/Q32xeOH2h7PmbrkoO2joKvEVBAloYiKuUY9ZW2bRR9&#10;7XW+0rYKOEyroIAszajTox1FaRUUkCWigCwRhVTKQVFaBQVkiZwenRcFZIno9jQUpVVRQJaIgq8R&#10;UJylaShKqzJqy0YBWRqnR8eDQdoc1jgiS0Lh2bK87cvrbd83TrVf2jjbjm4ZtEmSJEkqel3M9hvt&#10;3uOfbveeuHMx/tqL0oO2UV9p6ygiS0MhlXKMHLVR8DUCo7ZVwGFaBUVkaUaN2pwezeYrbdkoSqui&#10;gCyRUdu8KCBLQ3cnoiitigKyNPt6kDQoirM0DUVpVRilVUBAlogCsjQUkCUyahsPBmlzWOOQLAnF&#10;Z8vwti+dbB/6wyfakc2XL8MPUpIkSZJ0PTBmG+Bltm3pQVvn9Gg2CqmUw6htPEZt6ThKq6CALNEq&#10;RG0UpVUZtWUzastGUVoVBWRpnB6dH0VkaejuRBSlVVBAlmhfD5IGRGGWpqMorWLUV9o6isjSUECW&#10;yOnRsWCMNoc1jsjSUIA2pz43euuvr7dP/ci5UUmSJElFo8ds3SoEbZ1RWzYKqZRj7qiN4rFUFHzt&#10;dSMHbR1HZGk4TKuggCwRRWRpKEqrGjVqo4AskVFbNorSqigiSzNq1Ob0KN+fhKK0KgrIEu3rQdKA&#10;KMzSNBSlVTk9mo0CskRGbWPBIG0OaxyRpaEQbS79dbb3fvN02//U8+2Ic6OSJEmSpjJme9WqBG0d&#10;BV8joIAsDUVUyjHyK20dRV97na+0rQIO0yooIEsz6vRoR1FaBQVkiSggS0QhlXJQlFZBAVkip0fn&#10;RQFZIro9DUVpVRSQJaLgawQUZ2kaitKqjNqyUUCWxunR8WCQNoc1jsiSUIg2l7d/+WT7yJ882Y6e&#10;v/IBij5MSZIkSdKb6f8ssfVqzHbgxz1mu70NGbN1PWj7hYc5IEsz6ittHUVkaSikUg6nR8dj1LYK&#10;OEyroIgszahRm9Oj2XylLRtFaVUUkCUyapsXBWRp6O5EFKVVUUCWZl8PkgZFcZamoSitCqO0CgjI&#10;ElFAloYCskRGbePBIG0OaxySJaEYrarPjd72Gxvtjr9/1rlRSZIkSdNsXvpnia1X2v4nz12O2e4b&#10;OWbrVilo65wezUYhlXIYtY3HqC0dR2kVFJAlWoWojaK0KqO2bEZt2ShKq6KALM2o06OdUVs+itIq&#10;KCBLtK8HSQOiMEvTUJBWNeorbR1FZGkoIEvk9OhYMEabwxpHZGkoSqt426+dbO/79uPt4HMvtCP9&#10;IxR9nJIkSZKkN9L/OaLPjJ450w788Ktjv8y2bTtoW6WojYKvEVBAlohCKuWYO2qjeCwVBV973chB&#10;W8cRWRoO0yooIEtEEVkaitKqRo3aKCBLZNSWjaK0KorI0owatTk9yvcnoSitigKyRBR8jYDiLE1D&#10;UVqV06PZKCBLZNQ2FgzS5rDGEVkaCtOmuun+k+2j33/K19kkSZIk3bjLMdvFtv/xU+3gif925WW2&#10;uxcDr9FcHbStStTm9Gg2iqiUY+RX2jqKvvY6X2lbBRymVVBAlmbU6dGOorQKCsgSUUCWiEIq5aAo&#10;rYICskROj86LArJEdHsaitKqKCBLs68HSYOiOEvTUJRWZdSWjQKyNE6PjgeDtDmscUSWhMK0KW66&#10;f7296zc32p2PPduOXjBokyRJknQDFmK2O5ox2xXXBm1GbfkoIktDIZVyOD06HqO2VcBh2lQUkCUa&#10;NWpzejSbr7RloyitigKyREZt86KALA3dnYiitCqKyNLs60HSoCjO0jQUpVVhlFYBAVkiCsjSUECW&#10;yKhtPBikzWGNQ7IkFKjdqLd96crc6LPPOzcqSZIk6fq9Lmb7VWO2a61q0NaNGrVRQJaIQirlMGob&#10;j1FbOg7TKiggS7QKURtFaVVGbdmM2rJRlFZFAVmaUadHO6O2fBSlVVBAlmhfD5IGRGGWpqEgrWrU&#10;V9o6isjSUECWyOnRsWCMNoc1jsjSUKR2vW56sP882X7xr50blSRJknQDnBl9axS0rVLURsHXCCgg&#10;S0QhlXLMHbVRPJaKgq+9buSgreOILA2HaRUUkCWiiCwNRWlVo0ZtFJAlMmrLRlFaFUVkaUaN2pwe&#10;5fuTUJRWRQFZIgq+RkBxlqahKK3K6dFsFJAlMmobCwZpc1jjiCwNxWrX421fXm8/9/WNdvc/P+fc&#10;qCRJkqTrY8x2fd4oaOsoIEvj9Gg2iqiUY+RX2jqKvvY6X2lbBRymVVBAlmbU6dGOorQKCsgSUUCW&#10;iEIq5aAorYICskROj86LArJEdHsaitKqKCBLs68HSYOiOEvTUJRWZdSWjQKyNE6PjgmjtKo1jsiS&#10;UKx2Pfrc6Ae+83g79PyLzo1KkiRJemubW+3w5r8Ys12PNwvaOorI0hi1ZaOQSjmcHh2PUdsq4DBt&#10;KgrIEo0atTk9ms1X2rJRlFZFAVkio7Z5UUCWhu5ORFFaFUVkafb1IGlQFGdpGorSqjBKq4CALBEF&#10;ZGkoIEtk1DYmjNIq1jgiS0PB2pv517nRp9uxfzFmkyRJkvQWesz28oV26PT/bgdP/Kox21vZC0Fb&#10;N2rURgFZIgqplMOobTxGbek4TKuggCzRKkRtFKVVGbVlM2rLRlFaFQVkaUadHu2WEbVRQJaIbk9E&#10;UVoFBWSJ9vUgaUAUZmkaCtKqRn2lraOILA0FZImcHh0PRmlVaxyRpaFw7Y30udF9v32q/dLJs+3o&#10;eYM2SZIkSW9iO2Zb/1E7evxX2n0njNne0lsFbR0FZIko+BoBBWSJKKRSjrmjNorHUlHwtdeNHLR1&#10;HJGl4TCtggKyRBSRpaEorWrUqI0CskRGbdkoSquiiCzNqFGb06N8fxKK0qooIEtEwdcIKM7SNBSl&#10;VTk9mo0CsjS+0jYmjNKq1jgiS0PxGulzox/6oyfakZdfbkc24YOVJEmSJHWvi9n+Y7v3xGcuMWZ7&#10;S9cTtHUUkKVxejQbRVTKMfIrbR1FX3udr7StAg7TKiggSzPq9GhHUVoFBWSJKCBLRCGVMlCQVkUB&#10;WSKnR+dFAVkiuj0NRWlVFJCl2deDpEFRnKVpKEqrwiitCiKyNBSQJaKILI1R25gwSqta44gsCcVr&#10;1+pzo+/4ysn2iR883Y5d9HU2SZIkSW/AmG266w3aOorI0hi1ZaOQSjmcHh2PUdsq4DBtKgrIEo0a&#10;tTk9ms1X2rJRlFZFAVkio7Z5UUCWhu5ORFFaFUVkafb1IGlQFGdpGorSKpwezUYBWSKjtjFhlFax&#10;xhFZGorYrva2L623d//uqfa5U2fbkS2DNkmSJEnAmK1mrwVt3ahRGwVkiSikUg6jtvEYtaXjMK2C&#10;ArJEqxC1UZRW5fRoNqO2bBSlVVFAlmbU6dFuGVEbBWSJ6PZEFKVVUECWaF8PkgZEYZamoSityqgt&#10;GwVkiVYhaqMoS9NhlFa1thiQJaKQbdvbv3SyfeRPn2xHz/ePVNd8tJIkSZIkY7a6GwnaOgrIElHw&#10;NQIKyBJRSKUcc0dtFI+louBrrxs5aOs4IkvDYVoFBWSJKCJLQ1FalVFbNqO2bBSlVVFElmZVoraO&#10;wrSpnB7l+5NQlFZFAVkiCr5GQHGWpqEorWrUqI0CskQUkKXxlbYxYZRWtcYRWRqK2W56YL3d+rX1&#10;dvuPn3VuVJIkSdKirR6zXbwSs/1KM2ab6EaDto4CsjROj2ajiEo5Rn6lraPoa6/zlbZVwGFaBQVk&#10;aUadHu0oSquggCwRBWSJKKRSBgrSqiggSzTqS21GbXx/EorSqiggS7OvB0mDojhL01CUVoVRWhVE&#10;ZGkoIEtEEVkao7YxYZRWtcYRWRIK2t72pZPtvd883e558nnnRiVJkiS93ub5dvCFC+3wyePGbFVT&#10;graOIrI0Rm3ZKKRSDqdHx2PUtgo4TJuKArJEo0Zto77S1lFAlsZX2rJRlFZFAVkio7Z5UUCWhu5O&#10;RFFaFUVkafb1IGlQFGdpGorSKpwezUYBWSKjtjFhlFaxxhFZmmuDtrd/uc+NPtWObPWPVdd8vJIk&#10;SZI0rq3z7eC5rXbgsT9p/+6R+5oxW9FeDtq6UaM2CsgSUUilHEZtY3F6dBVwmFZBAVmiVYjaKEqr&#10;cno0m1FbNorSqiggSzPq9Gi3jKiNArJEdHsiitIqKCBLtK8HSQOiMEvTUJRWZdSWjQKyRKsQtVGU&#10;pekwSqta44gszXbMdtP96+2d/2OjfeYfnm1HL/g6myRJkqQrts63A+fOt4OPfa/9++MH2r0n7lwM&#10;tHRjpgZtHQVkiSj4GgEFZIkopFKOuaM2isdSUfS11xm1rQIO0yooIEtEEVkaitKqjNqyGbVloyit&#10;ggKyRKNGbU6P8v1JKEqrooAsEQVfI6A4S9NQlFY1atRGAVkiCsjS+ErbmDBKq7oqHEvWg7a3/drJ&#10;9r5vP94OPPt8O7Jp0CZJkiTpktfFbAfbvSfuWoyzdOMqQVtHAVkap0ezUUSlHCO/0tZR9LXXOT26&#10;CjhMq6CALM2o06MdRWkVFJAlooAsEYVUykBRWhUFZImcHp0XBWSJ6PY0FKVVUUCWZl8PkgZFcZam&#10;oSitCqO0CgjIElFAlogisjRGbWPCKK3qmngs0eW50ftPto9+/6l2zNfZJEmSJHXGbMtTDdo6isjS&#10;GLVlo5BKOZweHY9R2yrgMG0qCsgSjRq1jfpKW0cBWRpfactGUVoVBWSJjNrmRQFZGro7EUVpVRSR&#10;pdnXg6RBUZylaShKq3B6NBsFZImM2saEUVrFNfFYoj43+nO/dard9U/POTcqSZIkyZht2UYJ2rpR&#10;ozYKyBJRSKUcRm1jcXp0FXCYVkEBWSIKyNJQlFbl9Gg2o7ZsFKVVUUCWZtTp0W4ZURsFZIno9kQU&#10;pVVQQJZoXw+SBkRhlqahKK3KqC0bBWSJViFqoyhL02GUVgURWZK3f+lk++B3z7RD5150blSSJEka&#10;3Wsx2x8asy3LHEFbRwFZIgq+RkABWSIKqZRj7qiN4rFUFH3tdUZtq4DDtAoKyNKMPD1q1JbNqC0b&#10;RWkVFJAlGjVqc3qU709CUVoVBWSJKPgaAcVZmoaitKpRozYKyBJRQJbGV9rGhFFaFYRkER7sTraP&#10;P/J0O/YvxmySJEnSsDYv2brQDpw1Zlu6uYK2jgKyNE6PZqOISjlGfqWto+hrr3N6dBVwmFZBEVma&#10;kaM2itIqKCBLRAFZIgqplIGitCoKyBI5PTovCsjS0N2JKEqrooAszb4eJA2K4ixNQ1FaFUZpFRCQ&#10;JaKALBFFZGmM2saEUVoVBWW77KYvr7d9Xz/V7v7pc+3oeYM2SZIkaUibL7fDm+fb/mdeaAf/8ffa&#10;vz9+oBmzLdGcQVtHEVkao7ZsFFIph9Oj4zFqWwUcpk1FAVmiUaO2UV9p6yggS+MrbdkoSquigCyR&#10;Udu8KCJLQ3cnoiitiiKyNPt6kDQoirM0DUVpFU6PZqOALJFR25gwSquAoGy3vf3LJ9uH/uAJ50Yl&#10;SZKkUV2O2S60e556oR149Dfafcc/1e49cedihKX5jBi0daNGbRSQJaKQSjmM2sbi9Ogq4DCtggKy&#10;RBSQpaEorcrp0WxGbdkoSquigCzNqNOj3TKiNgrIEtHtiShKq6CALNG+HiQNiMIsTUNRWpVRWzYK&#10;yBKtQtRGUZamwyitCqKy3XLzA+uX/ntzsn3yb55ux14xZpMkSZKGgzGbL7Mt3dxBW0cBWSIKvkZA&#10;AVkiCqmUwenR8Ri1rQIO0yooIEsz8vSoUVs2CqmUg6K0CgrIEo0atY38SltHt6ehKK2KArJEFHyN&#10;gOIsTUNRWtWoURsFZIkoIEvjK21jwiitCuKy3fD2L6+39/zOqfa5jbPt6JZBmyRJkjSU12K2543Z&#10;dtoygraOArI0To9mo5BKOYzaxuP06CrgMK2CIrI0I0dtFKVVUECWiAKyNL7Slo2itCoKyBI5PTov&#10;CsjS0N2JKEqrooAszb4eJA2K4ixNQ1FaFUZpFRCQJaKALBFFZGmM2saEUVoVBGY77e1fOtk+/MdP&#10;tiMvv9yObMIHLkmSJEl703bM9vTz7cCPe8z26WbMtoMuB23fOotRWhVFZGmcHs1GIZVyOD06HqO2&#10;VcBh2lQUkCUaNWob9ZW2jiKyNEZt2ShKq6KALJFR27woIktDdyeiKK2KIrI0+3qQNCiKszQNRWkV&#10;To9mo4AskdOjY8IorQICs53U50Zv++p6+9TfPtOOXfR1NkmSJGkYxmy777WgbQlRGwVkiYzaslFI&#10;pRxGbWNxenQVcJhWQQFZIgrI0lCUVuX0aDajtmwUpVVRQJZm1OnRbhlRGwVkiej2RBSlVVBAlmhf&#10;D5IGRGGWpqEorcqoLRsFZImM2saDUVoVhGY7pb/O9r6HT7f9Tz3fjjg3KkmSJI1hc7Md3nrlmpjt&#10;7sXgSsu1zKCto4AsEQVfI6CALBGFVMrg9Oh4jNpWAYdpFRSQpRl5etSoLRuFVMpBUVoFBWSJRo3a&#10;Rn6lraPb01CUVkUBWSIKvkZAcZamoSitatSojQKyRBSQpXF6dEwYpVVBbLYTbvrSyfaR//VkO3K+&#10;f9S65iOXJEmSpL1nc/OSC23/mSeN2Xbb64K2gaO2UV9p6yggS0MhlXIYtY3H6dFVwGFaBUVkaUaO&#10;2ihKq6CALBEFZGl8pS0bRWlVFJAlcnp0XhSQpaG7E1GUVkUBWZp9PUgaFMVZmoaitCqM0iogIEtE&#10;AVkiisjSGLWNCaO0KgjOlqnPjb7za+vt9h8/69yoJEmSNIIes21dbAceP9UOnfhVY7bdthC0GbUN&#10;hwKyRBRSKYfTo+MxalsFHKZNRQFZolGjtlFfaesoIktj1JaNorQqCsgSGbXNiyKyNHR3IorSqigi&#10;S7OvB0kDojBL01GUVuH0aDYKyBI5PTomjNIqIDpbprf/2sn2/j43+rRzo5IkSdKed1XMdvDEf2v3&#10;nbi9GbPtMgzalhC1UUCWyKgtG4VUyjF31EbxWCoKvvY6p0dXAYdpFRSQJaKALA1FaVVOj2YzastG&#10;UVoVBWRpRp0e7ZYRtVFAlohuT0RRWgUFZIn29SBpQBRmaRqK0qqM2rJRQJbIqG08GKVVQXi2LDfd&#10;f7J97C+e8nU2SZIkaa9biNnuaMZsAXYqaOsoIEtEwdcIKCBLRCGVMjg9Oh6jtlXAYVoFBWRpRp4e&#10;NWrLRiGVclCUVkEBWaJRo7aRX2nr6PY0FKVVUUCWiIKvEVCcpWkoSqsaNWqjgCwRBWRpnB4dE0Zp&#10;VRCfze3m+9fbu35zo9312HPt6AWDNkmSJGnPMmbL9YZBW/cwh2kVFJClGfWVto4CsjQUUimHUdt4&#10;nB5dBRymVVBElmbkqI2itAoKyBJRQJbGV9qyUZRWRQFZIqdH50UBWRq6OxFFaVUUkKXZ14OkQVGc&#10;pWkoSqvCKK0CArJEFJAloogsjVHbmDBKq4IIbU43felke//vP94OPPtCO9I/cNGHL0mSJEmr7XLM&#10;dqEZs4V606Cte5jDtAqKyNI4PZqNQirlGDlqo+BrBEZtq4DDtKkoIEs0atQ26ittHUVkaYzaslGU&#10;VkUBWRqnR+dHEVkaujsRRWlVFJGl2deDpAFRmKXpKEqrcHo0GwVkiZweHRNGaRUQoc3mwf7zZPvF&#10;v366HfN1NkmSJGlv2txshy+/zLZhzJbqLYO27mEO06aigCyRUVs2CqmUY+6ojeKxVBR87XVOj64C&#10;DtMqKCBLRAFZGorSqpwezWbUlo2itCqKyNIYtc2LArJEdHsiitIqKCBLtK8HSQOiMEvTUJRW5fRo&#10;NgrIEhm1jQejtCqK0WZw0/3rbd/XT7XP/tS5UUmSJGlP2txqh1++0A4+/lg7eOJXjdlS7UbQ1lFA&#10;loiCrxFQQJaIQiplcHp0PEZtq4DDtAoKyNKMPD1q1JaNQirloCitggKyRKNGbSO/0tbR7WkoSqui&#10;gCwRBV8joDhL01CUVmXUlo0CsjROj44Jo7QqCNKq3v6lk+2D3z3TDp170blRSZIkaa/ZjtnWf9w+&#10;f/w/tftO3N6M2UJdV9DWPcxhWgUFZGlGfaWto4AsDYVUymHUNh6nR1cBh2kVFJGlGTlqoyitggKy&#10;RBSQpfGVtmwUpVVRQJZoVaI2CtMqnB7NR1FaFQVkafb1IGlQFGdpGorSqjBKq4CALBEFZIkoIktj&#10;1DYmjNKqIEqb7MH1dvMDJ9vHH3m6HfsXYzZJkiRpT7kcs11sh9Z/1I4e/5V2ry+zZbvuoK17mMO0&#10;CorI0jg9mo1CKuUYOWqj4GsERm2rgMO0qSggS7QKURsFaVWjvtLWUUSWxqgtG0VpVRSQpXF6dH4U&#10;kaWhuxNRlFZFEVmafT1IGhCFWZqOorSKUV9p6yggS0MBWSKnR8eEUVoFhWkT3fTl9bbvt0+1Xzp5&#10;th09b9AmSZIk7RlXXmYzZlshBm3Xx6gtG4VUyjF31EbxWCoKvvY6p0dXAYdpFRSQJaKILA1FaVVO&#10;j2YzastGUVoVRWRpjNrmRQFZIro9DQVpVRSQJdrXg6QBUZilaShKq3J6NBsFZImM2saDUVoVxGlT&#10;9LnRD//xk+3I5suX4YcwSZIkSavltZjth8Zsq+SGgrbuYQ7TKiggS0TB1wgoIEtEIZUyOD06Hl9p&#10;WwUcplVQQJZm5OlRo7ZsFFIpB0VpFRSQJRo1ahv5lbaObk9DUVoVBWSJKPgaAcVZmoaitCqjtmwU&#10;kKVxenRMGKVVQaB2I25+cL3d+tDJ9sm/eaYdu+jrbJIkSdKeYMy2um44aOse5jCtggKyNKO+0tZR&#10;QJaGQirlMGobj1HbKuAwrYIisjQjR20UpVVQQJaIArI0vtKWjaK0KgrIEq1K1EZhWoXTo/koSqui&#10;gCzNvh4kDYriLE1DUVoVRmkVEJAlooAsEUVkaYzaxoRRWhWEatfr7V9eb+/5nVPtc6fOtSNbBm2S&#10;JEnSyluYGf3MJcZsK2NS0NY9zGFaBUVkaZwezUYhlXKMHLVR8DUCo7ZVwGHaVBSQJVqFqI2CtKpR&#10;X2nrKCJLY9SWjaK0KgrI0jg9Oj+KyNLQ3YkoSquiiCzNvh4kDYjCLE1HUVrFqK+0dRSQpaGALJHT&#10;o2PCKK0CQrXrddOXTraP/OmT7ej5/uHrmg9hkiRJklbL5vl26MVXjNlWmUHbjTNqy0YhlXLMHbVR&#10;PJaKgq+9buSgreOALA2HaRUUkCWiiCwNRWlVTo9mM2rLRlFaFUVkaYza5kUBWSK6PQ0FaVUUkCXa&#10;14OkAVGYpWkoSqtyejQbBWSJjNrGg1FaFcRqb+XmB9Yv/X1nvd3+42edG5UkSZJW3eb5dvD5zXbw&#10;p39uzLbKJgdt3cMcplVQQJaIgq8RUECWhiIq5XB6dDy+0rYKOEyroIAsjdOj86KILA0FZIkopFIO&#10;itIqKCBLNGrUNvIrbR3dnoaitCoKyBJR8DUCirM0DUVpVUZt2SggS+P06JgwSquCaO3NvP1LJ9v7&#10;Hj7d9j/p3KgkSZK00rbOtwPPb7WDP/le+8Ij+9u9J+5cDKW0GkpBW/cwh2kVFJClGfWVto4isjQU&#10;UimHUdt4jNpWAYdpFRSRpRk1anN6NJuvtGWjKK2KArJEqxK1UZhW4fRoPorSqiggS7OvB0mDojhL&#10;01CUVoVRWgUEZIkoIEtEEVkao7YxYZRWBeHaG7npyyfbz//Zk+3I1svOjUqSJEmrqsds57bawceM&#10;2faEctDWPcxh2lQUkCVyejQbhVTKMXLURsHXCIzaVgGHaVNRQJZoFaI2itKqjNqyGbVloyitigKy&#10;NE6Pzo8isjR0dyKK0qooIkuzrwdJA6IwS9NRlFYx6ittHQVkaSggS+T06JgwSquAcI30udF3/Y+N&#10;9pl/eK4dveDrbJIkSdJKMmbbexKDto4CskRGbdkopFKOuaM2isdSUfC1140ctHUckKXhMK2CArJE&#10;FJGloSitatSojQKyREZt2ShKq6KILI1R27woIEtEt6ehIK2KArJE+3qQNCAKszQNRWlVTo9mo4As&#10;kVHbeDBKq4KA7Vp9bvT933q8HXj2hXZk06BNkiRJWjlb59vB5y957A+N2faSWYK27mEO0yooIEtE&#10;wdcIKCBLQxGVcjg9Oh5faVsFHKZVUECWZtTp0Y6itCqKyNJQQJaIQirloCitggKyRKNGbSO/0tbR&#10;7WkoSquigCwRBV8joDhL01CUVmXUlo0CsjROj44Jo7QqiNiudvP9J9vHvv9UO3bRmE2SJElaOa/F&#10;bL7MtufMFrR1D3OYVkEBWZpRX2nrKCJLQyGVciwjausoIEtDweqjeskAAP/0SURBVNcIjNpWAYdp&#10;FRSRpRk1anN6NJuvtGWjKK2KArJEqxK1UZhW4fRoPorSqiggS7OvB0mDojhL01CUVoVRWgUEZIko&#10;IEtEEVkao7YxYZRWBSFbd/P96+3n/udGu/Mx50YlSZKklbJ5ydaFduD5C8Zse9WsQVv3MIdpU1FA&#10;lsjp0WwUUimHUdt4jNpWAYdpU1FAlmgVojaK0qqM2rIZtWWjKK2KArI0To/OjyKyNHR3IorSKigg&#10;S7SvB0kDojBL01GUVjHqK20dBWRpKCBL5PTomDBKq4CYretzox/4fedGJUmSpJXSY7bN823/sy+1&#10;Q499q33hkQPNmG0PSg/aOgrIEhm1ZaOQSjlGnh+l4GuvGzlo6zggS8NhWgUFZIkoIktDUVrVqFEb&#10;BWSJjNqyUZRWRRFZGqO2eVFAlohuT0NRWhUFZIn29SBpQBRmaRqK0qqcHs1GAVkio7bxYJRWdW3Q&#10;9mB3sn3i+NPt2L8Ys0mSJEkr4XLMdqHtf/r5duDR32j3PfKpdu+JuxZjKK2+2YO27mEO0yooIEtE&#10;wdcIKCBLQxGVcoz8SltH0dde5yttq4DDtAoKyNKMOj3aUZRWRRFZGgrIElFIpRwUpVVQQJbI6dF5&#10;UUCWiG5PQ1FaFQVkiSj4GgHFWZqGorQqjNKqICJLQwFZIgrI0jg9OiaM0qquCtre/uX1tu+3TrW7&#10;f3rWuVFJkiRpFWzHbE893/Y/+j/afcc/3e49cfdiCKW9YSlBW/cwh2kVFJClGfWVto4isjQUUimH&#10;06PjMWpbBRymVVBElmbUqI2CtCoKyBJRQJaGIirloCitigKyREZt86KALA3dnYiitCoKyNJQ7DUK&#10;irM0DUVpVRilVUBAlogCsjQUkCUyahsTRmlV20Hbl062D37vTDt4zrlRSZIkKd7rYrbfMGYbwdKC&#10;tu5hDtOmooAskdOj2SikUg6jtvEYta0CDtOmooAs0SpEbRSlVVGUVkUBWSKKyNJQSKUcFKVVUUCW&#10;xunR+VFElobuTkRRWgUFZIko9hoBhVmajqK0CozSqiAgS0QRWRoKyBI5PTomjNIq1tbbzQ+ut3c8&#10;dLJ98ofPtGMXjdkkSZKkaMZsY1qloK2jgCyRUVs2CqmUYxlRGwVkiSj42utGDto6DsjScJhWQQFZ&#10;IorI0lCUVkVRWhUFZGkoIEtEIZVyUJRWRRFZGqO2eVFAlohuT0NRWhUFZIko+BoBhVmahqK0KozS&#10;qiAgS0MBWSIKyBIZtY0Ho7Sim758sr3nG6fa5zbOtaPnDdokSZKkWMZs41pq0NY9zGFaBQVkiSj4&#10;GgEFZGkoolKOkV9p6yj62ut8pW0VcJhWQQFZmlGnRzuK0iooIEtEAVkiCqmUg6K0CgrIEjk9Oi8K&#10;yBLR7WkoSquigCwRBV8joDhL01CUVoVRWhVEZGkoIEtEAVkap0fHRFFaRZ8b/cgfP9mOvPxyO9I/&#10;kF370UySJEnS7rscs100ZhvV0oO27mEO0yooIEsz6ittHUVkaSikUg6nR8dj1LYKOEyroIgszahR&#10;G0VpVRSQJaKALA1FVMpBUVoVBWSJjNrmRQFZGro7EUVpVRSQpaHYaxQUZ2kaitKqMEqrgIAsEQVk&#10;aSggS2TUNiYK06a4eW2j3frVjfapHz3r3KgkSZKUavPS7+o9ZnvyOWO2Ue1I0NY9zGHaVBSQJeq3&#10;UvC111FAlohCKuUwahuPUVs6jtIqKCBLtApRG0VpVRSlVVFAlogisjQUUikHRWlVFJClcXp0fhSR&#10;paG7E1GUVkEBWSKKvUZAYZamoyitAqO0KgjIElFEloYCskROj46H4rQp3n7/envvNx9v//bMuXbE&#10;uVFJkiQpT4/Zti60/WfOtP0/fMCYbVSrGrR1FJAl6rdS9LXXUUCWiEIq5VhG1EYBWSIKvva6kYO2&#10;jiOyNBymVVBAlogisjQUpVVRlFZFAVkaCsgSUUilHBSlVVFElmbUqM3pUb4/CUVpVRSQJaLgawQU&#10;ZmkaitKqMEqrgoAsDQVkiSggS2TUNh4K1G7UTV9ebz//p0+1I1v9Q9k1H84kSZIk7a7NzXZ462Lb&#10;//hGO3j8V9t9J4zZhrVjQVv38GKUVkUBWaJR50cpIEtDEZVyjPxKW0fR117nK22rgMO0CgrI0ow6&#10;PdpRlFZBAVkiCsgSUUilHBSlVVBAlsjp0XlRQJaIbk9DUVoVBWSJKPgaAcVZmoaitCqM0qogIktD&#10;AVkiCsjSOD06JorUrtfND260d35to93xY+dGJUmSpDgLMdvtzZhtYDsatHUPc5hWQQFZmlGDto4i&#10;sjQUUimH06PjMWpbBRymVVBElmbUqI2itCoKyBJRQJaGIirloCitigKyREZt86KALA3dnYiitCoK&#10;yNJQ7DUKirM0DUVpVRilVUBAlogCsjQUkCUyahsTxWrX4+1fXm/v+9bjbf/TL7QjWwZtkiRJUowe&#10;s20as+kqOx60dQ9zmDYVBWSJ+q0UfO11FJAlopBKOYzaxmPUlo6jtAoKyBKtQtRGUVoVRWlVFJAl&#10;oogsDYVUykFRWhUFZGlGnR7tjNryUZRWQQFZIoq9RkBhlqahIK0Ko7QqCMgSUUSWhgKyRE6Pjodi&#10;tetx8/0b7WN/8bSvs0mSJElJtmO208ZsuspeCNo6CsgSOT2ajUIq5VhG1EYBWSIKvva6kYO2jiOy&#10;NBymVVBAlogisjQUpVVRlFZFAVkaCsgSUUilHBSlVVFElmbUqM3pUb4/CUVpVRSQJaLgawQUZ2ka&#10;itKqMEqrgoAsDQVkiSggS2TUNh4K1t5Mnxv9ud863e567Ll29IJBmyRJkhTh6pfZTvxqu9eYTdt2&#10;JWjrHuYwrYICsjROj2ajiEo5Rn6lraPoa6/zlbZVwGFaBQVkaUadHu0oSquggCwRBWSJKKRSDorS&#10;KiggS+T06LwoIEtEt6ehKK2KArI0FHuNguIsTUNRWhVGaVUQkaWhgCwRBWRpnB4dE4Vrb6TPjb7/&#10;98+0A8++0I5sGrRJkiRJu25zqx1++RVjNrFdC9q6hzlMq6CILE2/k4KvEVBEloZCKuVwenQ8Rm2r&#10;gMO0qSggSzRq1EZRWhUFZIkoIEtDEZVyUJRWRQFZIqO2eVFAlobuTkRRWhVFZGko9hoFxVmahqK0&#10;KozSKiAgS0QBWRoKyBIZtY2J4rUFaxvt5gc22sf+8ul21LlRSZIkafddjtnOtwPr/9gOnvhvzZhN&#10;C3Y1aOseXozSKiggS9RvpeBrr6OALBGFVMph1DYeo7Z0HKZVUECWaBWiNorSqihKq6KALBFFZGko&#10;pFIOitKqKCBLM+r0aGfUlo+itAoKyBJR7DUCCrM0DQVpVRilVUFAlogisjQUkCVyenQ8GLBd46YH&#10;Ntq7v366ffanZ50blSRJknbb5ZjtQju4/qN29Pgvt3tP3LEYM0l7LWjrKCBLNOr8KAVkiSikUo5l&#10;RG0UkCWi4GuvGzlo6zgiS8NhWgUFZIkoIktDUVoVRWlVFJCloYAsEYVUykFRWhVFZGlGjdqcHuX7&#10;k1CUVkUBWSIKvkZAcZamoSitCqO0KgjI0lBAlogCskRGbeOhiO1qfW70Q39wph0659yoJEmStKte&#10;i9l+2I4e/5V274nPLIZMUrfrQVv3MIdpFRSQpRk1aOsoIEtDEZVyjPxKW0fR117nK22rgMO0CgrI&#10;0ow6PdpRlFZBAVkiCsgSUUilHBSlVVBAlui9l1BAlobCtAqjNr4/CUVpVRSQpaHYaxQUZ2kaitKq&#10;MEqrgogsDQVkiSggS+P06JgoZLusz41e8vHjz7RjrxizSZIkSbvmdTFbf5nNmE1vIiJo6x7mMK2C&#10;IrI0Rm3ZKKRSDqdHx2PUtgo4TJuKArJEo0ZtFKVVUUCWiAKyNBRRKQdFaVUUkCUyapsXBWRp6O5E&#10;FKVVUUSWhmKvUVCcpWkoSqvCKK0CArJEFJCloYAskVHbmChou+n+jfbu3368ffbk2Xb0vEGbJEmS&#10;tCuM2XSjYoK27mEO06aigCyR06PZKKRSDqO28Ri1peMwrYICskSrELVRlFZFUVoVBWSJKCJLQyGV&#10;clCUVkUBWZpVCdo6CtMqlhG1UUCWiG5PRFFaBQVkiSj2GgGFWZqGgrQqjNKqICBLRBFZGgrIEjk9&#10;Oh4K2vrc6Ef+5Ml25OWX25FN+LAmSZIkabl6zPaSMZtu0F4O2joKyBIZtWWjkEo5lhG1UUCWiIKv&#10;vW7koK3jiCwNh2kVFJAloogsDUVpVRSlVVFAloYCskQUUikHRWlVFJGlGTVqc3qU709CUVoVBWSJ&#10;KPgaAcVZmoaitCqM0qogIEtDAVkiCsjS+ErbmK6O2frU6Du+utE++cNn2rGLvs4mSZIk7bjN8+3w&#10;y68Ys+nGRQVt3cMcplVQQJbG6dFsFFEpx8ivtHUUfe11vtK2CjhMq6CALM2o06MdRWkVFJAlooAs&#10;EYVUykBBWhUFZImcHp0XBWSJ6PY0FKVVUUCWhmKvUVCcpWkoSqvCKK0KIrI0FJAloogsjVHbmF57&#10;na3Pjf7u6fa5U86NSpIkSTtu83w79MJWO7z+l+3o8V9pxmy6IXFBW/cwh2kVFJGlMWrLRiGVcjg9&#10;Oh6jtlXAYdpUFJAlGjVqoyitigKyRBSQpaGQSjkoSquigCyRUdu8KCBLQ3cnoiitiiKyNBR7jYLi&#10;LE1DUVoFBmlVEJAlooAsDQVkiYzaxtSDtpvuX28f+V9PXv6Y5tyoJEmStIM2z7eD57bawcf+oH3h&#10;kXuaMZtuWGTQ1j3MYdpUFJAlcno0G4VUymHUNh6jtnQcplVQQJZoFaI2itKqKEqrooAsDQVkiSik&#10;Ug6K0qooIEsz6vRot4yojQKyRHR7IorSKiggS0Sx1wgozNI0FKVVYZRWBQFZIorI0lBAlmgVojaK&#10;sjRdnxt959c22u0/fta5UUmSJGknXY7ZLnnse+0Lj+xv9564czFWkt7KKEFbRwFZIqO2bBRSKccy&#10;ojYKyBJR8LXXjRy0dRyRpeEwrYICskQUkaWhKK2KorQqisjSUECWiEIq5aAorYoisjSjRm1Oj/L9&#10;SShKq6KALBEFXyOgOEvTUJRWhVFaFQRkaSggS0QBWRpfaRtPf53tfd96vN3z5PPtiHOjkiRJ0s54&#10;7WU2YzYVxQZt3cMcplVQQJbG6dFsFFEpx8ivtHUUfe11vtK2CjhMq6CALM2o06MdRWkVFJAlooAs&#10;EYVUykBBWhUFZImcHp0XBWSJ6PY0FKVVUUCWhmKvUVCcpWkoSqvCKK0KIrI0FJAloogsjVHbWG5+&#10;YL199M+fake2+ke1az6ySZIkSZrf62ZGjdlUFB20dQ9zmFZBEVkao7ZsFFIph9Oj4zFqWwUcpk1F&#10;AVmiUaM2itKqKCBLRAFZGgqplIOitCoKyBIZtc2LArI0dHciitKqKCJLQ7HXKCjO0jQUpVVgkFYF&#10;AVkiCsjSUECWyKhtDLesbbSf+81T7TP/+Fw7esHX2SRJkqSlM2bT3OKDtu5hDtOmooAskdOj2Sik&#10;Ug6jtrE4PboKOEyroIAs0SpEbRSlVVGUVkUBWRoKyBK9F0Iq5aAorYoCsjSjTo92y4jaKCBLRLcn&#10;oiitggKyRBR7jYDCLE1DUVoVRmlVEJAloogsDQVkiVYhaqNIS9evz41+4Dtn2v5nn29HtgzaJEmS&#10;pKXaumDMpvmNGLR1FJAlMmrLRiGVciwjaqOALBFFX3udUdsq4DCtggKyRBSRpaEorYqitCqKyNJQ&#10;QJbIqC0bRWkVFJAlGjVqc3qU709CUVoVBWSJKPgaAcVZmoaitCqM0qogIEtDAVkiCsjS+Erb3nfz&#10;AxvtY3/5dDt60ZhNkiRJWpo+7b95oR14btOYTfNbiaCte5jDtAoKyNI4PZqNIirlGPmVto6ir73O&#10;6dFVwGFaBQVkaUadHu0oSquggCwRBWSJjNpyUZRWRQFZIqdH50UBWSK6PQ1FaVUUkKWh2GsUFGdp&#10;GorSqjBKq4CALBEFZIkoIktj1LZ33fLgRvu5r59ud/2Tc6OSJEnS0lyJ2fY/80I78He/277wyIFm&#10;zKZZrUzQ1j3MYVoFRWRpjNqyUUilHE6PjseobRVwmDYVBWSJRo3aKEqrooAsEQVkaQzaslGUVkUB&#10;WSKjtnlRQJaG7k5EUVoVRWRpKPYaBcVZmoaitAqM0qogIEtEAVkaCsgSGbXtTTffv94++N0z7cBz&#10;zo1KkiRJS9Fjtq0Lbf9TL7QDj/5Gu+/4p9q9J+5aDJKkih60ffzh5zggS9RvnREFZImcHs1GIZVy&#10;GLWNxenRVcBhWgUFZIkoIEtDUVoVRWlVFJCloYAskVFbNorSqiggSzPq9Gi3jKiNArJEdHsiitIq&#10;KCBLRLHXCCjM0jQUpVVhlFYFAVkiisjSUECWaBWiNoq29AYe2mi3XPKJE8+0Y68Ys0mSJEmzuypm&#10;O/hazHb3YowkVW0HbSsTtfU7Z0YBWSKjtmwUUinHMqI2CsgSUfS11xm1rQIO0yooIEvj9Oi8KCJL&#10;QwFZIqO2bBSlVVBAlmjUqM3pUb4/CUVpVRSQJaLgawQUZ2kaitKqMEqrgoAsDQVkiSggS+MrbXvL&#10;zQ9stHd/43T77E/POjcqSZIkzc2YTTtp5YK2rt86MwrI0jg9mo0iKuUY+ZW2jqKvvc7p0VXAYVoF&#10;RWRpjNrmQwFZIgrIEhm15aIorYoCskROj86LArI0dHciitKqKCBLQ7HXKCjO0jQUpVVhlFYBAVki&#10;CsgSUUSWxqht77jpgfX2oT96oh0690I7smnQJkmSJM3GmE077eqgzagtn1FbNgqplMPp0fEYta0C&#10;DtOmooAs0ahRG0VpVRSQJaKALI1BWzaK0qooIEtk1DYvisjS0N2JKEqroogsDcVeo6A4S9NQlFaB&#10;UVoVBGSJKCBLQwFZIqO21denRm/99Y32qR89045dNGaTJEmSZnM5ZrtozKaddW3QNnLURgFZIqdH&#10;s1FIpRxGbWNxenQVcJhWQQFZIgrI0lCUVkVRWhUFZGkoIEtk1JaNorQqCsjSjDo92i0jaqOALBHd&#10;noiitAoKyBJR7DUCCrM0DUVpVRilVUFAlogisjQUkCVahaiNQi69qs+Nvuf3Trdf2jjbjp43aJMk&#10;SZJm0V8+3rrY7nny3JWY7dPNmE07goK2lYna+p0zo4AskVFbNgqplMHp0fEYta0CDtMqKCBL4/To&#10;vCgiS0MBWSKjtmwUpVVQQJZo1Kht5FfaOro9DUVpVRSQJaLgawQUZ2kaitKqMEqrgoAsDQVkiSgg&#10;S+MrbavtpvvX20f+11OXP7od6S9IXPshTpIkSdKN6THb5oW2/8yT7cCPvtK+ePzT7b4Td18C8ZE0&#10;t5UO2rp+68woIEvj9Gg2CqmUw6htPE6PrgIO0yooIktj1DYfCsgSUUCWxqAtG0VpVRSQJXJ6dF4U&#10;kKWhuxNRlFZFAVkair1GQXGWpqEorQqjtAoIyBJRQJaIIrI0Rm2r6fLc6H/faJ/6W+dGJUmSpFls&#10;brbDmxfbgcc32uET/7V98cTtr8Vs2zBCkubyRkFbhwFZon7rzCgiS+MrbdkopFIOp0fHY9S2CjhM&#10;m4oCskSjRm0UpVVRQJaIIrI0Rm3ZKEqrooAskVHbvCgiS0N3J6IorYoisjQUe42C4ixNQ1FaBUZp&#10;VRCQJaKALA0FZImcHl09Nz2w3t77rcfb/+3MOedGJUmSpKrXxWy/ijGbUZuW7s2Ctg4DskT91hlR&#10;QJbIqC0bhVTKYdQ2FqdHVwGHaRUUkCWigCwNRWlVFKVVUUCWhgKyREZt2ShKq6KALM2o06PdMqI2&#10;CsgS0e2JKEqroIAsEcVeI6AwS9NQlFaFUVoVBGSJKCJLQwFZIqO21XLz/evto3/+VDuy1T++XfMx&#10;TpIkSdL1w5htMWS7GsZIUtVbBW0dBmRp+p0zo4AskVFbNgqplMHp0fEYta0CDtMqKCBL4/TovCgi&#10;S0MBWSKjtmwUpVVQQJZo1Kht5FfaOro9DUVpVRSQJaLgawQUZ2kaitKqMEqrgoAsDQVkiSggS+P0&#10;6Oq4ZW2jvfNrG+32Hz/r3KgkSZJUgTOjHLFdC4MkqWLPBG1dv3VmFJClGTVo6yggS0MhlXIYtY3H&#10;6dFVwGFaBUVkaYza5kMBWSIKyNIYtGWjKK2KArJETo/OiwKyNHR3IorSqiggS0Ox1ygoztI0FKVV&#10;YZRWAQFZIgrIElFElsaobTXcdP96e/+3z7R7nnq+HdkyaJMkSZImKcRs2zBKkqa6nqCtw4AsUb91&#10;ZhSRpfGVtmwUUimH06PjMWpbBRymTUUBWaJRozaK0qooIEtEEVkao7ZsFKVVUUCWyKhtXhSRpaG7&#10;E1GUVkURWRqKvUZAYZamoyitAqO0KgjIElFAloYCskROj+a7+YGN9gt/9XQ76utskiRJ0jSbW+3w&#10;5iutErNtwzBJmuJ6g7YOA7JE/dYZUUCWyKgtG4VUyrGMqI0CskQUfO11To+uAg7TKiggS0QBWRqK&#10;0qooSquigCwNBWSJjNqyUZRWRQFZmlGnR7tlRG0UkCWi2xNRlFZBAVkiCr5GQGGWpqEorQqjtCoI&#10;yBJRRJaGArJERm25+tzovq+fbnf909l29IJBmyRJknTDLsdsF9rBx39ajtm2YZwk3agbCdo6DMjS&#10;9DtnRgFZIqO2bBRSKYPTo+MxalsFHKZVUECWxunReVFEloYCskRGbdkoSquggCzRqFHbyK+0dXR7&#10;GorSqiggS0TB1wgoztI0FKVVYZRWBQFZGgrIElFAlsbp0Vx9bvQD3znTDjz7gnOjkiRJ0o3qMdvL&#10;F9rBjUfb0RP/aZaYbRsGStKN2JNBW9dvnRkFZGlGDdo6CsjSUEilHEZt43F6dBVwmFZBEVkao7b5&#10;UECWiAKyNAZt2ShKq6KALJHTo/OigCwN3Z2IorQqCsjSUOw1CoqzNA1FaVUYpVVAQJaIArJEFJGl&#10;MWoL9NBGu/nBdedGJUmSpCmuxGyH1v+mHX3kl9t9Jz6zEKVVYaQkXa8bDdo6DMgS9VtnRhFZGl9p&#10;y0YhlXKMHLVR8DUCo7ZVwGHaVBSQJRo1aqMorYoCskQUkaUxastGUVoVBWRpnB6dH0VkaejuRBSl&#10;VVFEloZirxFQmKXpKEqrwCitCgKyRBSQpaGALJHTo1lufmCjvfsbp9tnf+bcqCRJknRDXovZftiO&#10;PvIrbRkx2zYMlaTrMSVo6zAgS9RvnREFZImM2rJRSKUcy4jaKCBLRMHXXuf06CrgMK2CArJEFJCl&#10;oSitiqK0KgrI0lBAlsioLRtFaVUUkaUxapsXBWSJ6PZEFKVVUECWiIKvEVCYpWkoSqvCKK0KArI0&#10;FJAlooAskVFbjj43+qE/fKIdOufcqCRJknTdXhezLedltmthrCS9lalBW4cBWZp+58woIEtk1JaN&#10;QiplcHp0PEZtq4DDtAoKyNI4PTovisjSUECWyKgtG0VpFRSQJRo1ahv5lbaObk9DUVoVBWSJKPga&#10;AcVZmoaitCqM0qogIktDAVkiCsjSOD2a45aH1tsnfvBMO/aKMZskSZJ0XXZgZvSNYLAkvZk9H7R1&#10;/daZUUCWZtSgraOALA2FVMph1DYep0dXAYdpFRSRpTFqmw8FZIkoIEtj0JaNorQqCsgSrUrURmFa&#10;hdOj+ShKq6KALA3FXqOgOEvTUJRWhVFaBQRkiSggS0QRWRqjtt332tzoyXPOjUqSJEnXY/P8rsVs&#10;2zBakt5IJWjrMCBL1G+dGUVkaXylLRuFVMoxctRGwdcIjNpWAYdpU1FAlmgVojYK0qooSquigCwR&#10;RWRpjNqyUZRWRQFZGqdH50cRWRq6OxFFaVUUkaWh2GsEFGZpOorSKjBKq4KALBEFZGkoIEvk9Oju&#10;6nOjH/mTJ9vhF19qRzbhY50kSZKkf7V5vh188eKuxmzbMFySSDVo6zAgS9PvnBkFZImM2rJRSKUc&#10;y4jaKCBLRMHXXuf06CrgMK2CArJEFJGloSitiqK0KgrI0lBAlsioLRtFaVUUkaUxapsXBWSJ6PY0&#10;FKRVUUCWiIKvEVCYpWkoSqvCKK0KArI0FJAlooAskVHb7rjloY12669vtE/+6Jl27KKvs0mSJElv&#10;5nCP2c693A489uft2PHdjdm2YbwkXWuOoK3DiCxNv3NmFJAlMmrLRiGVMjg9Oh5faVsFHKZVUECW&#10;xunReVFEloYCskRGbdkoSquggCzRqFHbyK+0dXR7GorSqiggS0TB1wgoztI0FKVVYZRWBRFZGgrI&#10;ElFAlsbp0d3R50bf87un2y9tnG1Hzxu0SZIkSW+kx2wHzp1vhx77g3bv8f3tvhN3LsRluwUDJulq&#10;QwVtXb91ZhSQpRk1aOsoIEtDIZVyGLWNx6htFXCYVkERWRqjtvlQQJaIArI0Bm3ZKEqrooAs0apE&#10;bRSmVTg9mo+itCoKyNJQ7DUKirM0DUVpVRilVUBAlogCskQUkaUxatt5Nz+w3n7+T5+6/IHOuVFJ&#10;kiSJvRaz/eS7cTHbNoyYpG1zBW0dBmSJ+q0zo4gsja+0ZaOQSjlGjtoo+BqBUdsq4DBtKgrIEq1C&#10;1EZBWhVFaVUUkCWiiCyNUVs2itKqKCBL4/To/CgiS0N3J6IorYoisjQUe42AwixNR1FaBUZpVRCQ&#10;JaKALA0FZImcHt05fW70nV/baLf/3bPOjUqSJElv4PUx2z0tMWa7GsZM0pxBW4cBWZp+58woIEtk&#10;1JaNQirlWEbURgFZIgq+9rqRg7aOA7I0HKZVUECWiCKyNBSlVVGUVkUBWRoKyBIZtWWjKK2KIrI0&#10;Rm3zooAsEd2ehoK0KgrIElHwNQIKszQNRWlVGKVVQUCWhgKyRBSQJTJq2xk337/e3v/tx9s9Tz7f&#10;jjg3KkmSJC1YtZhtGwZNGtvcQVuHEVmafufMKCBLZNSWiyIq5XB6dDy+0rYKOEyroIAsjdOj86KI&#10;LA0FZImM2rJRlFZBAVmiUaO2kV9p6+j2NBSlVVFAloiCrxFQnKVpKEqrwiitCiKyNBSQJaKALI3T&#10;ozvjpvvX20f//Kl2ZOul9nnnRiVJkqTX27qwkjHbNoyaNK5hg7au3zozCsjSjBq0dRSRpaGQSjmM&#10;2sZj1LYKOEyroIgszahRGwVpVRSQJaKALI1BWzaK0qooIEu0KlEbhWkVTo/moyitigKyNBR7jYLi&#10;LE1DUVoVRmkVEJAlooAsEUVkaYzalqvPjb7rNzbaHX//nHOjkiRJ0tX6v+yxeaEdONtjtj9o9x7f&#10;31YtZtuGYZPGtIygrcOALFG/dUYUkCXylbZsFFIpx8hRGwVfIzBqWwUcpk1FAVmiVYjaKEqroiit&#10;igKyRBSRpTFqy0ZRWhUFZGmcHp0fRWRp6O5EFKVVUUSWhmKvEVCYpekoSqvAKK0KArJEFJCloYAs&#10;kdOjy9NfZ/vgd8+0g8+80I5sGbRJkiRJl23HbM+82A7+wzfbvccPtFWN2bZh3KTxLCto6zAgS9Pv&#10;nBkFZImM2rJRSKUcy4jaKCBLRMHXXjdy0NZxQJaGw7QKCsgSUUSWhqK0KorSqiggS0MBWSKjtmwU&#10;pVVRRJbGqG1eFJAlotvTUJBWRQFZIgq+RkBhlqahKK0Ko7QqCMjSUECWiAKyREZty3HzA+vtF/7y&#10;6XbU19kkSZKkV/WYbetC2//UC+3Qo/+9ffH4p9p9J+5eCMRWEQZOGssyg7YOI7I0/c6ZUUCWyKgt&#10;F0VUyuH06Hh8pW0VcJhWQQFZmlGnRzuK0qooIktDAVkio7ZsFKVVUECWaNSobeRX2jq6PQ1FaVUU&#10;kCWi4GsEFGdpGorSqjBKq4KILA0FZIkoIEvj9Oj8blnbaPu+frrd+djZdvSCQZskSZK0l2O2bRg5&#10;aRwGbVf0W2dGAVmaUYO2jiKyNBRSKYfTo+MxalsFHKZVUESWZtSojYK0KgrIElFAlsagLRtFaVUU&#10;kCValaiNwrQKp0fzUZRWRQFZGoq9RkFxlqahKK0Ko7QKCMgSUUCWiCKyNEZt8+qvs33wD860A886&#10;NypJkiSNELNtw9BJY1h20NZhQJao3zojCsgS+UpbNgqplMOobTxGbauAw7SpKCBLtApRG0VpVRSl&#10;VVFAlogisjRGbdkoSquigCyN06Pzo4gsDd2diKK0CgrIElHsNQIKszQdRWkVGKVVQUCWiAKyNBSQ&#10;JXJ6dD63PLTePvGDZ9qxV4zZJEmSNLirYraDj35tT8ds2zB20t63E0FbhwFZmn7nzCggS2TUlo1C&#10;KuVYRtRGAVkiCr72upGDto4DsjQcplVQQJaIIrI0FKVVUZRWRQFZGgrIEhm1ZaMorYoisjRGbfOi&#10;gCwR3Z6GorQqCsgSUfA1AgqzNA1FaVUYpVVBQJaGArJEFJAlMmqru/nBjfbub5xud//MuVFJkiQN&#10;7nUx295+me1aGDxpb9upoK3DiCxNv3NmFJAlMmrLRRGVcoz8SltH0dde5yttq4DDtAoKyNKMOj3a&#10;UZRWRRFZGgrIEhm1ZaMorYICskROj86LArJEdHsaitKqKCBLRMHXCCjO0jQUpVVhlFYFEVkaCsgS&#10;UUCWxunRupvuX28f+t4T7eA550YlSZI0sMsx28UhY7ZtGD1p7zJoA/3WmVFAlmbUoK2jiCwNhVTK&#10;4fToeIzaVgGHaRUUkaUZNWqjIK2KArJEFJClMWjLRlFaFQVkiYza5kUBWRq6OxFFaVUUkKWh2GsU&#10;FGdpGorSqjBKq4CALBEFZGkoIEu0KlFbR0HZbutzo5/8wdPOjUqSJGlcm5d+F9680PY/+dywMds2&#10;DJ+0N+1k0NZhQJao3zojCsgS+UpbNgqplMOobTxGbauAw7SpKCBLtApRG0VpVRSlVVFAlogisjRG&#10;bdkoSquigCyN06Pzo4gsDd2diKK0CgrIElHsNQIKszQdRWkVGKVVQUCWiCKyNBSQJfKltmlufmCj&#10;ved3T7fPbZxtR88btEmSJGlA2zHbmcfbwR/8X+2LJz7dRo3ZtmH8pL1np4O2DgOyNP3OmVFAlsio&#10;LRuFVMqxjKiNArJEFHztdSMHbR0HZGk4TKuggCwRRWRpKEqroiitigKyNBSQJTJqy0ZRWhVFZGmM&#10;2uZFAVkiuj0NRWlVFJAlouBrBBRmaRqK0qowSquCgCwNBWSJKCBLZNR24/rc6Ef+9Mn2+Zdfakf6&#10;xBJ94JMkSZL2qisx24HT6+3Qif9izHYVDKC0t+xG0NZhRJam3zkzCsgSGbXloohKOUZ+pa2j6Guv&#10;85W2VcBhWgUFZGlGnR7tKEqroIAsEQVkiYzaslGUVkEBWSKnR+dFAVkiuj0NRWlVFJAlouBrBBRn&#10;aRqK0qowSquCiCwNBWSJKCBL4/TojbnloY12669vtE//7TPt2EVfZ5MkSdJgXovZNtqhE/+1ffHE&#10;7c2Y7fUwgtLeYdD2FvqtM6OALM2oQVtHEVkaCqmUw+nR8Ri1rQIO0yooIkszatRGUVoVBWSJKCBL&#10;Y9CWjaK0KgrIEhm1zYsCsjR0dyKK0qooIEtDsdcoKM7SNBSlVWGUVgEBWSIKyNJQQJbIqO363fzA&#10;envftx5v//bxc86NSpIkaSzGbNcNQyjtDbsVtHUYkCXqt86IArJEvtKWjUIq5TBqG49RWzqO0ioo&#10;IEu0ClEbRWlVFKVVUUCWiCKyNEZt2ShKq6KALI3To/OjiCwN3Z2IorQKCsgSUew1AgqzNB1FaRUY&#10;pVVBQJaIIrI0FJAlcnr0+vS50Y/++VPtyFb/oHfNBz5JkiRprzJmu2EYQ2n17WbQ1mFAlqbfOTMK&#10;yBIZtWWjkEo5lhG1UUCWiIKvvW7koK3jiCwNh2kVFJAloogsDUVpVRSlVVFAloYCskRGbdkoSqui&#10;iCzNqFGb06N8fxKK0qooIEtEwdcIKMzSNBSlVWGUVgUBWRoKyBJRQJbIqO3N9bnRd35to93x9886&#10;NypJkqRxXI7ZLhqzTYBBlFbbbgdtHUZkafqdM6OALJFRWy6KqJRj5FfaOoq+9jpfaVsFHKZVUECW&#10;ZtTp0Y6itAoKyBJRQJbIqC0bRWkVFJAlcnp0XhSQJaLb01CUVkUBWSIKvkZAcZamoSitCqO0KojI&#10;0lBAlogCsjROj765/jrbB779eLvnyefbEedGJUmSNILNrUs/L7QDp08as02EUZRWl0HbDei3zowC&#10;sjSjBm0dRWRpKKRSDqdHx0TB1wg4IEvEYVoFRWRpKCBLRFFaBUVpVRSQJaKALI1BWzaK0uZAEVka&#10;o7Z5UUCWhu5ORFFaFQVkaSj2GgXFWZqGorQqjNIqICBLRAFZGgrIEhm1vbGbH1hvH/u+c6OSJEka&#10;xOZWO/zyVjuw/r/b4eP/r/bFE3c0Y7ZpMIzSakoI2joMyBL1W2dEAVkiX2nLRiGVchi1jYmCrxFw&#10;QJaGo7QKCsgSUUCWhqK0KorSqiggS0QRWRqjtmwUpM2BIrIko06PdkZt+ShKq6CALBHFXiOgMEvT&#10;UJBWhVFaFQRkiSgiS0MBWSKnRxfdsrbR9v3W6XbXP51tRy/4OpskSZL2uMsx24V2aP1v2rHjv2zM&#10;NgOMo7R6UoK2DgOyNP3OmVFAlsioLRuFVMqxjKiNArJEFHuNgGKvUXBElobDtAoKyBJRRJaGorQq&#10;itKqKCBLQwFZIqO2bBSkzYFCsiSjRm1Oj/L9SShKq6KALBEFXyOgOEvTUJRWhVFaFQRkaSggS0QB&#10;WSKjtte7PDf6ncfbgWdfaEe2DNokSZK0hxmzLQ0GUlotSUFbhxFZmn7nzCggS+P0aDaKqJRj5Ffa&#10;Ogq+RkCx1wg4IEvEYVoFBWRpKCBLRFFaFUVpFRSQJaKALJFRWzYK0qooIkvj9Oi8KCBLRLenoSit&#10;igKyNBR7jYLiLE1DUVoVRmlVEJGloYAsEQVkaZwefb0+N/oLf/W0r7NJkiRpb3stZvvBVTEbx1ma&#10;BiMprQ6Dton6rTOjiCyNUVs2CqmUw+nRMVHwNQIOyBJxmDYVBWSJKCBLRFFaBUVpVRSQJaKALI1B&#10;WzYK0uZAEVkao7Z5UUCWhu5ORFFaFUVkaSj2GgXFWZqGorQqjNIqICBLRAFZGgrIEhm1vermBzfa&#10;u3/7dPvsT50blSRJ0h72upjtPxizLRGGUloNaUFbhwFZon7rjCggS+T0aDYKqZTDqG1MFHyNgAOy&#10;NBymVVBAlogCsjQUpVVRlFZFAVkiisjSGLVloyBtDhSRJRl1erQzastHUVoFBWSJKPYaAYVZmoaC&#10;tCqM0qogIEtEEVkaCsgSOT366tzoh/7wiXbwnHOjkiRJ2qOM2XYcxlLKlxi0dRiQpel3zowCskRG&#10;bdkopFKOZURtFJAlothrBBR7jYIjsjQcplVQQJaIIrI0FKVVUZRWRQFZGgrIEhm1ZaMgbQ4UkiUZ&#10;NWpzepTvT0JRWhUFZIko+BoBxVmahqK0KozSqiAgS0MBWSIKyBKNHrXdsrbePvGDZ9qxV4zZJEmS&#10;tAdtnm+HXr7YDq3/jTHbDsNgStlSg7YOI7I0/c6ZUUCWxunRbBRRKcfIr7R1FHyNgGKvEXBAlojD&#10;tAoKyNJQQJaIorQqitIqKCBLRAFZIqO2bBSkVVFElsbp0XlRQJaIbk9DUVoVBWRpKPYaBcVZmoai&#10;tCqM0qogIktDAVkiCsjSjDw9evMDG+3d3zjdPvuzc86NSpIkaQ863w69uNUOr/91O3b8l43ZdgFG&#10;U8pl0DaDfuvMKCJLY9SWjUIq5XB6dEwUfI2AA7JEHKZNRQFZIgrIElGUVkFRWhUFZIkoIEtj0JaN&#10;grQ5UESWxqhtXhSQpaG7E1GUVkURWRqKvUZBcZamoSitCqO0CgjIElFAloYCskSjRm19bvTDf/xk&#10;O/TCS+3IJn0AlCRJklbU5vl24NxWO/ST77R7H9nf7jtx50JspZ2B4ZQyJQdtHQZkifqtM6KALJHT&#10;o9kopFIOo7YxUfA1Ag7I0nCYVkEBWSIKyNJQlFZFUVoVBWSJKCJLY9SWjYK0OVBElmTU6dFuGVEb&#10;BWSJ6PZEFKVVUECWiGKvEVCYpWkoSKvCKK0KArJEFJGloYAs0WjTo7c8tNFu/epG+9TfPtOOXfR1&#10;NkmSJO0hxmxxMJ5SnvSgrcOALE2/c2YUkCUyastGIZVyLCNqo4AsEcVeI6DYaxQckaXhMK2CArJE&#10;FJGloSitiqK0KgrI0lBAlsioLRsFaXOgkCzJqFGb06N8fxKK0qooIEtEwdcIKM7SNBSlVWGUVgUB&#10;WRoKyBJRQJZmtFfa+tzoe3/vdPvcxlnnRiVJkrR3GLPFwoBKWVYhaOswIkvT75wZBWRpnB7NRhGV&#10;coz8SltHwdcIKPYaAQdkiThMq6CALA0FZIkoSquiKK2CArJEFJAlMmrLRTHaHCgiS+P06LwoIEtE&#10;t6ehKK2KArI0FHuNguIsTUNRWhVGaVUQkaWhgCwRRWRpRorabnpgvf38nz3ZPv+Sc6OSJEnaIy7H&#10;bOfboZ9815gtFEZUymHQNrN+68woIktj1JaNQirlcHp0TBR8jYADskQcpk1FAVkiCsgSUZRWQVFa&#10;FQVkiSggS2PQlo2CtDlQRJbGqG1eFJClobsTUZRWRRFZGoq9RkFxlqahKK0Cg7QqCMgSUUCWhgKy&#10;RCNEbX1u9J2/sdFu/7tnnRuVJEnS3vDay2zGbOkwpFKGVQnaOgzIEvVbZ0QBWSKnR7NRSKUcRm1j&#10;ouBrBByQpeEwrYICskQUkKWhKK2KorQqCsjSUECWyKgtGwVpc6CILMmo06PdMqI2CsgS0e2JKEqr&#10;oIAsEcVeI6AwS9NQlFaFUVoVBGSJKCJLQwFZolWJ2ihWux4337/ePvDtx9s9Tz7fjpw3aJMkSdIK&#10;668NbzkzumowptLu60HbL37rLAZkiTAgS9PvnBkFZImM2rJRSKUcy4jaKCBLRLHXCCj2GgVHZGk4&#10;TKuggCwRRWRpKEqroiitiiKyNBSQJTJqy0ZB2hwoJEsyatTm9Cjfn4SitCoKyBJR8DUCirM0DUVp&#10;VRilVUFAloYCskQUkKXZ66+03XT/evvo959sR7aufACkD4OSJElSuku/yx7uL7M9t2nMtoIwqNLu&#10;2g7ajNpm1u+cGQVkaZwezUYRlXKM/EpbR8HXCCj2GgEHZIk4TKuggCwNBWSJKEqroiitggKyRBSQ&#10;JTJqy0Ux2hwoIkvj9Oi8KCBLRLenoSitigKyNBR7jYLiLE1DUVoVRmlVEJGloYAsEUVkafZq1LY9&#10;N3rH3zs3KkmSpBXW/8WMzQtt/1Pn2oFHf7vde/xAM2ZbPRhVafdcHbStStSGAVmifuvMKCJLY9SW&#10;jUIq5XB6dEwUfI2AA7JEHKZNRQFZIgrIElGUVkFRWhUFZIkoIEtj0JaNgrQ5UESWxqhtXhSQpaG7&#10;E1GUVkURWRqKvUZBcZamoSitAoO0KgjIElFAloYCskR7MWrrr7N98Ltn2oFnXmhHtgzaJEmStIKu&#10;xGz3PPV8O/jof29fPH77lUDql14XS2k1YFil3bGKQVuHAVmifuuMKCBL5PRoNgqplMOobTwUe42C&#10;A7I0HKZVUECWiAKyNBSlVVGUVkUBWRoKyBIZtWWjIG0OFJElGXV6tFtG1EYBWSK6PRFFaRUUkCWi&#10;2GsEFGZpGorSqjBKq4KALBFFZGkoIEu0KlEbxWvk5vvX2y/85TPt6AVjNkmSJK2gHrNtbcdsX7sm&#10;Ztu2GE0pG8ZV2nnXBm1GbTPrd86MArJERm3ZKKRSjmVEbRSQJaLgawQUe42CI7I0HKZVUECWiCKy&#10;NBSlVVGUVkURWRoKyBIZtWWjIK2KIrI0o0ZtTo/y/UkoSquigCwRBV8joDhL01CUVoVRWhUEZGko&#10;IEtEAVmavfRK2y1rG23fb51ud/3TWYM2SZIkrZ7XxWzXvsx2rcVoStkwsNLOoqDNqG1m/c6ZUUCW&#10;xunRbBRRKcfIr7R1FHyNgGKvEXBAlojDtAoKyNJQQJaIorQqitIqKCBLRAFZIqO2XBSkzYEisjRO&#10;j86LArJEdHsaitKqKCBLQ7HXKCjO0jQUpVVhlFYBAVkiCsgSUUSWZq9EbTc/sN4++Adn2n7nRiVJ&#10;krRqFmK2T18JoShm27YYTSkbRlbaOW8UtHUUkKXBgCxRv3VmFJGlMWrLRiGVcjg9OiYKvkbAAVki&#10;DtOmooAsEQVkiShKq6AorYoCskQUkKUxaMtGQdocKCJLY9Q2LwrI0tDdiShKq6KILA3FXqOgOEvT&#10;UJRWgVFaFQRkiSggS0MBWaI9EbWtrbePH3+6HT1vzCZJkqQVMilm27YYTSkbhlbaGasetHUYkCXq&#10;t86IArJETo9mo5BKOYzaxkOx1yg4IEvDYVoFBWSJKCBLQ1FaFUVpVRSQpaGALJFRWzYK0uZAEVmS&#10;UadHu2VEbRSQJaLbE1GUVkEBWSKKvUZAYZamoSitCqO0KgjIElFEloYCskSrErVRzHbzgxvtPd84&#10;3T77M+dGJUmStEI2L/3uunmh3fPk2Qkx27bFaErZMLbS8r1Z0NZRQJYIA7I0/c6ZUUCWyKgtG4VU&#10;yrGMqI0CskQUfI2AYq9RcESWhsO0CgrI0lBAloiitCqK0qooIktDAVkio7ZsFKRVUUSWZtSozelR&#10;vj8JRWlVFJAlouBrBBRnaRqK0qowSquCgCwNBWSJKCBLs8qvtN10/3r78B890Q6edW5UkiRJK+Jy&#10;zHa+7T/zZDv4N/e3Lx6//UrwRNHaW1mMppQNgyst11sFbR0FZGkwIEvUb50ZBWRpnB7NRhGVcoz8&#10;SltHwdcIKPYaAQdkiThMq6CILA0FZIkoSquiKK2CArJEFJAlMmrLRUHaHCgiS+P06LwoIEtDdyei&#10;KK2KArI0FHuNguIsTUNRWhVGaRUQkCWigCwRRWRpVjZqe2i9ffJvnmnHXjFmkyRJ0groMdvWxXbw&#10;9Ho7fPy/tC+euONK6ESx2vVajKaUDaMrLc/1BG0dRWRpMCBL1G+dGUVkaYzaslFIpRxOj46Jgq8R&#10;cECWiMO0qSggS0QBWSKK0iooSquigCwRBWRpDNqyUZA2B4rI0hi1zYsisjR0dyKK0qooIktDsdco&#10;KM7SNBSlVWCUVgUBWSIKyNJQQJZo1aK2Pjf63t873X5pw7lRSZIkrYCrYrbPX47ZKi+zXWsxmlI2&#10;DK+0HHspaOswIEvUb50RBWSJnB7NRiGVchi1jYdir1FwQJaGw7QKCsgSUUCWhqK0KorSqiggS0MB&#10;WSKjtmwUpM2BIrIko06PdsuI2iggS0S3J6IorYICskQUe42AwixNQ1FaFUZpVRCQJaKILA0FZIlW&#10;JWrbnhv9+T97sn3+pZfakU34YChJkiSlWGrMtm0xmlI2jK80v+sN2joKyBJhQJam3zkzCsgSGbVl&#10;o5BKGZweHRPFXqPgiCwNh2kVFJCloYAsEUVpVRSlVVFEloYCskRGbdkoSKuiiCzNqFHbyK+0dXR7&#10;GorSqiggS0TB1wgoztI0FKVVYZRWBQFZGgrIElFAlmZlgraHNtqtX91on/pb50YlSZIU7krMdmCp&#10;Mdu2xWhK+TDC0nxuJGjrKCBLgwFZon7rzCggS+P0aDYKqZTDqG1MFHuNgAOyRBymVVBEloYCskQU&#10;pVVRlFZBAVkiCsjSGLRloyBtDhSRpXF6dF4UkKWhuxNRlFZFAVkair1GQXGWpqEorQqjtAoIyBJR&#10;QJaIIrI0qxC13fLAqfbe33u8/dIp50YlSZIU7KqY7fDSY7Zti8GU8mGIpXncaNDWUUSWBgOyRP3W&#10;mVFElsZX2rJRSKUcTo+OiYKvEXBAlojDtKkoIEtEAVkiitIqKEqrooAsEUVkaYza8lGUVkURWRqj&#10;tnlRRJaG7k5EUVoVRWRpKPYaBcVZmoaitAqM0qogIEtEAVkaCsgSpUdtN9+/0T7250+1z2/1j4TX&#10;fDSUJEmSEmxuXfp99ZUrMdt/bV88cceVeIkitLktBlPKhzGW6vZq0NZhQJao3zojCsgSGbVlo5BK&#10;OYzaxkOx1yg4IEvDYVoFBWSJKCBLQ1FaFUVpVRSQpaGALJFRWz6K0qooIksy6vRot4yojQKyRHR7&#10;IorSKiggS0Sx1wgozNI0FKVVvesSDNMqICBLRBFZGgrIEqVGbe946NJfx6+danf8/XPt2EVfZ5Mk&#10;SVKgHrNtnm8HT//zLsRs2xaDKeXDIEs1U4K2jgKyRBiQpel3zowCskRGbdkopFIGp0fHRLHXKDgi&#10;S8NhWgUFZGkoIEtEUVoVRWlVFJGloYAskVFbPorSKigiSzNq1DbyK20d3Z6GorQqCsgSUfA1Aoqz&#10;NA1FaVWjRm0UkCWigCxNatB2y/0b7f3ffrzd8+Tz7ch5gzZJkiSF2dxqh1++2A6t/6Ade+RX2hdP&#10;3HklVqLobNkWgynlwyhL000N2joKyNJgQJao3zozCsjSjBq0dRSQpaGQSjmM2sZEsdcIOCBLxGFa&#10;BUVkaSggS0RRWhVFaRUUkCWigCyNQVs+itKqKCJL4/TovCggS0N3J6IorYoCsjQUe42C4ixNQ1Fa&#10;1exRGwRkiSggS0QRWZrEqO2WBzbax/7i6XbEuVFJkiSlWYjZPnMlUqLYbKcsBlPKh2GWpqkEbR1F&#10;ZGkwIEvUb50ZRWRpfKUtG4VUyuH06Jgo+BoBB2SJOEybigKyRBSQJaIorYKitCoKyBJRRJbGqC0f&#10;RWlVFJGlMWqbF0VkaejuRBSlVVFEloZirxFQmKXpKEqrcHo0GwVkiZKitnesnWrv/vrpdvc/nW1H&#10;L/g6myRJkoK8Lmb75V1+me1ai8GU8mGcpRs3QtDWYUCWqN86IwrIEhm1ZaOQSjmWEbVRQJaIYq8R&#10;UOw1Cg7I0nCYVkEBWSIKyNJQlFZFUVoVBWRpKCBLZNSWj6K0KorIkow6PdotI2qjgCwR3Z6IorQK&#10;CsgSUfA1AgqzNA1FaVVGbdkoIEuUErX1udEPfvdMO/DMC+3IlkGbJEmSQrwWs/1NYMy2bTGYUj4M&#10;tHRjqkFbRwFZIgzI0vQ7Z0YBWSKjtmwUUimD06NjothrFByRpeEwrYICsjQUkCWiKK2KorQqisjS&#10;UECWyKgtH0VpFRSRpRk1ahv5lbaObk9DUVoVBWSJKPgaAcVZmoaitKpRozYKyBJRQJYmKWj7xb96&#10;2tfZJEmSlGMlYrZti8GU8mGkpes3R9DWUUCWBgOyRP3WmVFAlmbUoK2jgCwNhVTKYdQ2Joq9RsAB&#10;WSIO0yooIktDAVkiitKqKEqroIAsEQVkaQza8lGUVkURWRqnR+dFAVkaujsRRWlVFJClodhrFBRn&#10;aRqK0qpmj9ogIEtEAVkiisjS7HbU9trc6D87NypJkqQQKxWzbVsMppQPQy1dn7mCto4isjQYkCXq&#10;t86MIrI0vtKWjUIq5Rg5aqPYaxQUfI2AA7JEHKZNRQFZIgrIElGUVkFRWhUFZIkoIktj1JaPorQq&#10;isiSOD06P4rI0tDdiShKq6KILA3FXiOgMEvTUZRW4fRoNgrIEu1m1Hbz/Rvtw3/4ZDt41rlRSZIk&#10;JTjfDr14oR0+eXyFYrZti8GU8mGspbc2WtDWYUCWqN86IwrIEhm1ZaOQSjmWEbVRQJaIYq8RUOw1&#10;Cg7I0nCYVkEBWSIKyNJQlFZFUVoVBWRpKCBLZNSWj6K0KgrJkhi1zYsCskR0eyKK0iooIEtEwdcI&#10;KMzSNBSlVTk9mo0CskS7FbW9Y22jffIHz7ZjrxizSZIkaZdtXmgHz221gz/5k/bvH7mv3XfirivR&#10;EcVjqRaDKeXDYEtvbs6graOALBEGZGn6nTOjgCyRUVs2CqmUwenRMVHsNQqOyNJwmFZBAVkaCsgS&#10;UZRWRVFaFUVkaSggS2TUlo+itAqKyNKMGrWN/EpbR7enoSitigKyRBR8jYDiLE1DUVqVUVs2CsjS&#10;7EbQ9o4HT7X3fON0++zPnBuVJEnSLrsSsx36yXfavY8caKsZs21bDKaUD6MtvbG5g7aOArI0GJAl&#10;6rfOjAKyNKMGbR0FZGkopFIOo7YxUew1Ag7IEnGYVkERWRoKyBJRlFZFUVoFBWSJKCBLY9CWj6K0&#10;KorI0qxK1EZhWoXTo/koSquigCwNxV6joDhL01CUVjV71AYBWSIKyBJRRJZmp6O2Pjf683/yZDv8&#10;/IvtyCZ8VJQkSZJ2wuWY7fw1MRuFYquEoyllw3BLbBlBW0cRWRoMyBL1W2dGEVkaX2nLRiGVcowc&#10;tVHsNQoKvkbAAVkiDtOmooAsEQVkaShIq6IorYoCskQUkaUxastHUVoVRWRJnB6dH0VkaejuRBSl&#10;VVFEloZirxFQmKXpKEqrGPWVto4CsjQUkCXaqajtHQ9d+mNd+uN9+m+dG5UkSdIu2rzQDiy8zEaB&#10;2CriaErZMN7Soh60ffzbHKVVUECWCAOyNP3OmVFAlsioLRuFVMqxjKiNArJEFHuNgGKvUXBAlobD&#10;tAoKyBJRRJaGorQqitKqKCBLQwFZIqO2fBSlVVFIlsSobV4UkCWi29NQkFZFAVkiCr5GQGGWpqEo&#10;rcrp0WwUkCXaiajtlgdPtff97uPtcxvnnBuVJEnS7ngtZvv9PRizbeNoStkw4NLrLSto6yggS4QR&#10;WZp+58woIEtk1JaNQiplcHp0TBR7jYADskQcplVQQJaGArJEFKVVUZRWRRFZGgrIEhm15aMorYIi&#10;sjSjRm0jv9LW0e1pKEqrooAsEQVfI6A4S9NQlFZl1JaNArI0OxG09bnRj/7ZU+3zL7/k3KgkSZJ2&#10;3hAx2zaOppQNIy79q+2gbeSoDQOyRP3WmVFAlmbUoK2jgCwNhVTKYdQ2Jgq+RsABWSIO0yooIktD&#10;AVkiitKqKEqroIAsEQVkaQza8lGUVkURWZpVidooTKtwejQfRWlVFJClodhrFBRnaRqK0qpmj9og&#10;IEtEAVkiisjSLDNquzw3eumvw6cfdW5UkiRJO6z/yxSbF9r+s6PEbNs4mlI2DLn0qquDNqO2FdBv&#10;nRlFZGl8pS0bhVTKMXLURrHXKCj4GgEHZIk4TJuKArJEFJCloSCtiqK0KgrIElFElsaoLR9FaVUU&#10;kSVxenR+FJGlobsTUZRWRRFZGoq9RkBhlqajKK1i1FfaOgrI0lBAlmhZUdst92+0D/z+4+2eJ55v&#10;R84btEmSJGmH9Jht60Lb/8yL7eDf/V679/jBNkbMto2jKWXDmEuLQdsyojYKyBJhQJam3zkzCsgS&#10;GbVlo5BKOZYRtVFAlohirxFQ7DUKDsjScJhWQQFZIorI0lCUVkVRWhUFZGkoIEtk1JaPorQqCsmS&#10;GLXNiwKyRHR7GgrSqiggS0TB1wgozNI0FKVVOT2ajQKyRMuI2m7+8kb7he8/1Y5sXfmoSB8bJUmS&#10;pDldjtkutv1Pv9AO/vjX2xeP334lGKLway9bDKaUD4Ou0e1E0NZRQJYII7I0/c6ZUUCWyKgtF0VU&#10;yuH06Jgo9hoBB2SJOEyroIAsDQVkiShKq6IorYoisjQUkCUyastHUVoFRWRpRo3aRn6lraPb01CU&#10;VkUBWSIKvkZAcZamoSityqgtGwVkaeYO2vrc6Lu+dqrd8ffPtWMXfZ1NkiRJO+DqmO3Rr16J2e6+&#10;hIKvEXA0pWwYdY2MgraRozYMyBL1W2dGAVmaUYO2jiKyNBRSKYdR25go+BoBB2SJOEyroIgsDQVk&#10;iShKq6AgrYoCskQUkKUxaMtHUVoVRWRpViVqozCtwunRfBSlVVFAloZir1FQnKVpKEqrmj1qg4As&#10;EQVkiSgiSzNn1NbnRj/43TPtwDMvtCNbBm2SJElaMmO2N8DRlLJh2DWqNwraOorSqigiS4MBWaJ+&#10;64woIEvkK23ZKKRSjpGjNoq9RkHB1wg4IEvEYdpUFJAlooAsDUVpVRSlVVFAlogisjRGbfkoSqui&#10;iCyJ06Pzo4gsDd2diKK0KorI0lDsNQIKszQdRWkVo77S1lFAloYCskS3XUKB2o3qQdsv/vXT7egF&#10;YzZJkiQtmTHbW+BoStkw7hrRmwVtHUVpFRSQJcKALE2/c2YUkCUyastGIZVyLCNqo4AsEcVeI6DY&#10;axQckKXhMK2CArJEFJGloSitiqK0KgrI0lBAlsioLR9FaVUUkiUxapsXBWSJ6PY0FKRVUUCWiIKv&#10;EVCYpWkoSqtyejQbBWSJqlHbO9ZOtX1fP93u/qezBm2SJElarh6zbRqzvTWOppQNA6/R7HTQ1lFA&#10;lggjsjT9zplRQJbIqC0XRVTK4fTomCj2GgEHZIk4TKuggCwNBWSJKEqroiitiiKyNBSQJTJqy0dR&#10;WgVFZGlGjdpGfqWto9vTUJRWRQFZIgq+RkBxlqahKK3KqC0bBWRpqkHbLQ9stA//gXOjkiRJWrLN&#10;S79r9pfZnnqhHfzxrxuzvSWOppQNI6+RvFXQ1lGUVkUBWRoMyBL1W2dGAVmaUYO2jiKyNBRSKYfT&#10;o2Oi4GsEHJAl4jCtgiKyNBSQJaIorYKCtCoKyBJRQJbGoC0fRWlVFJGlWZWojcK0CqdH81GUVkUB&#10;WRqKvUZBcZamoSitavaoDQKyRBSQJaKILE0lanvH2kb75IlnfJ1NkiRJy9Njts3zbf+TZ43ZbghH&#10;U8qGodcorido6yhKq6KILA0GZIn6rTOigCyRr7Rlo5BKOYzaxkTB1wg4IEvEYdpUFJAlooAsDUVp&#10;VRSlVVFAlogisjRGbfkoSquiiCyJ06Pzo4gsDd2diKK0CgrIElHsNQIKszQdRWkVo77S1lFAloYC&#10;skRTorZ3PHiqvfsbp9tnf+bcqCRJkpbkystsBx7faId/8F/bF098phmz3QiOppQNY68RXG/Q1lGU&#10;VkEBWSIMyNL0O2dGAVkio7ZsFFIpxzKiNgrIElHsNQKKvUbBAVkaDtMqKCBLRBFZGorSqihKq6KA&#10;LA0FZImM2vJRlFZFIVkSo7Z5UUCWiG5PQ1FaFQVkiSj4GgGFWZqGorQqp0ezUUCW6Eajtpvv32gf&#10;+aMn2sGzzo1KkiRpCa6O2U78l/bF43c0Y7YpOJpSNgy+9rrdDNo6CsgSYUSWpt85MwrIEhm15aKI&#10;SjlGfqWto+BrBBR7jYADskQcplVQQJaGArJEFKVVUZRWRRFZGgrIEhm15aMorYIisjROj86LArJE&#10;dHsaitKqKCBLRMHXCCjO0jQUpVUZtWWjgCzNDb/StrbRPvU3z7ZjrxizSZIkaWbbMdvp9VdjthN3&#10;XAl9KNjS9VmMppQNo6+97EaCto6itCoKyNJgQJao3zozCsjSjBq0dRSRpaGQSjmcHh0TBV8j4IAs&#10;EYdpFRSRpaGALBFFaRUUpFVRQJaIArI0Bm35KEqroogsjVHbvCggS0N3J6IorYoCsjQUe42C4ixN&#10;Q1Fa1exRGwRkiSggS0MBWaLrjdpuefBUe+/vnm6fW3duVJIkSTO7Omb7gTHbvBajKWXD8GuvutGg&#10;raMorYoisjQYkCXqt86IArJEvtKWjUIq5TBqGxMFXyPggCwRh2lTUUCWiAKyNBSlVVGUVkUBWSKK&#10;yNIYteWjKK2KIrIkTo/OjyKyNHR3IorSKiggS0Sx1wgozNJ0FKVVjPpKW0cRWRoKyBJdT9TW50Y/&#10;+mdPtcMvv9SObMJHSEmSJGkKY7YdsBhNKRvGX3uRQduNwYAsTb9zZhSQJTJqy0YhlXIsI2qjgCwR&#10;xV4joNhrFByQpeEwrYICskQUkaWhKK2KorQqCsjSUECWyKgtH0VpVRSSJTFqmxcFZIno9jQUpVVR&#10;QJaIgq8RUJilaShKq3J6NBsFZIneLGp7x0OXfl76zz/9qHOjkiRJmpEx2w5ajKaUDQOwvWZK0NZR&#10;lFZFAVkijMjS9DtnRgFZIqO2XBRRKcfIr7R1FHyNgGKvEXBAlojDtAoKyNJQQJaIorQqitIqKCBL&#10;RAFZIqO2fBSlVVBElsbp0XlRQJaIbk9DUVoVBWSJKPgaAcVZmoaitCqjtmwUkKV5s6DtlgdOtff9&#10;7uPtcxvnnBuVJEnSPDa32ue3LrQDp39mzLZjFqMpZcMIbC+ZGrR1FKVVUUCWBgOyRP3WmVFAlmbU&#10;oK2jiCwNhVTK4fTomCj4GgEHZIk4TKugiCwNBWSJKEqroCitigKyRBSQpTFoy0dRWhVFZGmM2uZF&#10;AVkaujsRRWlVFJClodhrFBRnaRqK0qpmj9ogIEtEAVkaCsgSvVHUdvOXN9rHvv/0q1Ojzo1KkiSp&#10;anOrHX75Qju0/mg7euI/tS+e+MyVgIciLM1rMZpSNgzB9opK0NZRlFZFEVkaDMgS9VtnRAFZIl9p&#10;y0YhlXIYtY2Jgq8RcECWhqO0CgrIElFAloaitCqK0qooIEtEEVkao7Z8FKVVUUSWxOnR+VFElobu&#10;TkRRWgUFZIko9hoBhVmajqK0ilFfaesoIktDAVmia6O2Pjf6rq+danf8/XPt2EVfZ5MkSVLR5Zjt&#10;Yju0fqIdO/7L7YvHjdl23mI0pWwYg+0FBm3TYUCWpt85MwrIEhm1ZaOQSjmWEbVRQJaIYq8RUOw1&#10;Co7I0nCYVkEBWSKKyNJQlFZFUVoVBWRpKCBLZNSWj6K0KgrJkowatTk9yvcnoSitigKyRBR8jYDC&#10;LE1DUVqV06PZKCBLdHXUdsv9G+0D33683fPEuXbkvEGbJEmSCl6L2X7Qjp34ZV9m21WL0ZSyYRC2&#10;6qpBW0dRWhUFZIkwIkvT75wZBWSJjNpyUUSlHCO/0tZR8DUCir1GwAFZIg7TKiggS0MBWSKK0qoo&#10;SquggCwRBWSJjNryUZRWQRFZGqdH50UBWSK6PQ1FaVUUkCWi4GsEFGdpGorSqozaslFAlubqoO3m&#10;+zfaL3z/KedGJUmSVGPMFmgxmlI2jMJW2RxBW0dRWhUFZGkwIEvUb50ZBWRpRg3aOorI0lBIpRxO&#10;j46Jgq8RcECWiMO0CorI0lBAloiitAqK0qooIEtEAVkag7Z8FKVVUUSWxqhtXhSQpaG7E1GUVkUB&#10;WRqKvUZBcZamoSitavaoDQKyRBSQpaGALFGP2t6xdqr93P883e78x+faUedGJUmSNJUxW7DFaErZ&#10;MAxbVXMFbR1FaVUUkaXBgCxRv3VGFJAl8pW2bBRSKYdR25go+BoBB2RpOEqroIAsEQVkaShKq6Io&#10;rYoCskQUkaUxastHUVoVRWRJRp0e7Yza8lGUVkEBWSKKvUZAYZamoSCtatRX2jqKyNJQQJboHfdv&#10;tA9990w78PTz7ciWQZskSZIm2I7ZThqz5VqMppQN47BVZNA2DwzI0vQ7Z0YBWSKjtmwUUinHMqI2&#10;CsgSUew1Aoq9RsERWRoO0yooIEtEEVkaitKqKEqrooAsDQVkiYza8lGUVkUhWZJRozanR/n+JBSl&#10;VVFAloiCrxFQnKVpKEqrcno0GwVkaW59YKN94q+faUcvGLNJkiRpgs2tduil7ZjtPxizRVuMppQN&#10;A7FVM2fQ1lGUVkUBWSKMyNL0O2dGAVkap0ezUUSlHCO/0tZR8DUCir1GwAFZIg7TKiggS0MBWSKK&#10;0qooSquggCwRBWSJjNryUZRWQRFZGqdH50UBWSK6PQ1FaVUUkKWh2GsUFGdpGorSqozaslFEluK2&#10;h06193z9dLv7n88atEmSJOnG9Zjtha128Kd/3Y6d+JX2xePGbPkWoyllw0hslcwdtHUUpVVRQJYG&#10;A7JE/daZUUSWxqgtG4VUyuH06Jgo+BoBB2SJOEybigKyRBSQJaIorYKitCoKyBJRQJbGoC0fRWlV&#10;FJGlMWqbFwVkaejuRBSlVVFEloZir1FQnKVpKEqrmj1qg4AsEQVkaSgkS9FfZ/vIHz/RDp59wblR&#10;SZIk3ZjN8+3AufPt0E9+v917/GC77/jdVwIciqiUZTGaUjYMxVbFMoK2jqK0CgrIEmFAlqjfOiMK&#10;yBI5PZqNQirlMGobEwVfI+CALA2HaRUUkCWigCwNRWlVFKVVUUCWiCKyNEZt+ShKq6KILMmo06Od&#10;UVs+itIqKCBLRLHXCCjM0jQUpFWN+kpbRxFZGorJEtz20Eb71A+fbcdeMWaTJEnSDbg6ZnvkQLvv&#10;+J1XwhuKp5RpMZpSNozFVsGrQds5jNIqKEqrooAsEQZkafqdM6OALJFRWzYKqZRjGVEbBWSJKPYa&#10;AcVeo+CILA2HaRUUkCWiiCwNRWlVFKVVUUCWhgKyREZt+ShKq6KQLMmoUZvTo3x/EorSqiggS0TB&#10;1wgoztI0FKVVOT2ajYKy3XTb2qn23m+cbp/9mXOjkiRJugHbMds/fvvVmO3EXZdQMKV8HE4pFwZj&#10;6ZYVtHUUpVVRQJYII7I0/c6ZUUCWxunRbBRRKcfIr7R1FHyNgGKvEXBAlojDtAoKyNJQQJaIorQq&#10;itIqKCBLRAFZIqO2fBSlVVBElsbp0XlRQJaIbk9DUVoVBWRpKPYaBcVZmoaitCqjtmwUlu2WPjf6&#10;886NSpIk6UYYs+1BHE4pF0Zjyf41aDNqmxMGZIn6rTOjiCyNUVs2CqmUw+nRMVHwNQIOyBJxmDYV&#10;BWSJKCBLRFFaBUVpVRSQJaKALI1BWz6K0qooIktj1DYvCsjS0N2JKEqroogsDcVeo6A4S9NQlFY1&#10;e9QGAVkiCsjSUFi2K75yyaV7Pv23zo1KkiTpOhmz7WEcTikbxmOJXh+0rUbURgFZIgzIEvVbZ0QB&#10;WSKnR7NRSKUcRm1jouBrBByQpeEwrYICskQUkKWhKK2KorQqCsgSUUSWxqgtH0VpVRSRJRl1erRb&#10;RtRGAVkiuj0RRWkVFJAlothrBBRmaRoK0qpGfaWto4gsDQZmO+zWtVPt/b93un1u42w7et6gTZIk&#10;SW9h88KVmO33jdn2LI6mlA0DsjSLQdv8URtFaVUUkCXCgCxNv3NmFJAlMmrLRiGVciwjaqOALBHF&#10;XiOg2GsUHJGl4TCtggKyRBSRpaEorYqitCoKyNJQQJbIqC0fRWlVFJIlGTVqc3qU709CUVoVBWSJ&#10;KPgaAcVZmoaitCqnR7NRZLaT3vHARvvYnz3VDr/0UjuyCR8sJUmSpK7/rthfZju72Q795FvGbHse&#10;R1PKhhFZkp0I2jqK0qooIEuEEVmafufMKCBL4/RoNoqolGPkV9o6Cr5GQLHXCDggS8RhWgUFZGko&#10;IEtEUVoVRWkVFJAlooAskVFbNgrSqigiS+P06LwoIEtEt6ehKK2KArI0FHuNguIsTUNRWpVRWzYK&#10;zXbEV17949/+qHOjkiRJehM9Ztu60O556oV26Mdfafcdv6Pdd+LuSyiE0t7B0ZSyYUiWgoM2o7Y5&#10;YUCWqN86M4rI0hi1ZaOQSjmcHh0TBV8j4IAsEYdpU1FAlogCskQUpVVQlFZFAVkiCsjSGLTloyit&#10;iiKyNKNGbR2FVFUUkKWhuxNRlFZFEVkair1GQXGWpqEorcLp0WwYm+2AWx/caB/6/TPtnifOtSPO&#10;jUqSJIm8FrO92A492mO225svs42Eoyllw5gswRsHbd1ilFZFUVoFBWSJMCBL1G+dEQVkiZwezUYh&#10;lXIYtY2Jgq8RcECWhsO0CgrIElFAloaitCqK0qooIEtDAVkio7Z8FKVVUUSWZNTp0W0UUlVQQJaI&#10;bk9EUVoFBWSJKPYaAYVZmoaitCqjtmwUnC3bO+7faL/wF0+9OjXq3KgkSZKuhTGbL7ONh6MpZcOg&#10;bLe9edDWLUZpFRSlVVFAlggDsjT9zplRQJbIqC0bhVTKsYyojQKyRBR7jYBir1FwRJaGw7QKCsgS&#10;UUSWhqK0KorSqigiS0MBWSKjtnwUpVVRSJZk5KiNIqoqCsgS0e1pKEqrooAsEQVfI6A4S9NQlFbl&#10;9Gg2is6W5bavnLr0v9lT7Y6/f64du+jrbJIkSbrG62K2rxqzDY+jKWXDqGw37XTQ1lGUVkUBWSKM&#10;yNL0O2dGAVkap0ezUUSlHCO/0tZR8DUCir1GwAFZIg7TKiggS0MBWSKK0qooSquggCwRBWSJjNqy&#10;UZBWRRFZGqdH50UBWSK6PQ1FaVUUkKWh2GsUFGdpGorSqozaslF8tgyvzY0++bxzo5IkSXq912K2&#10;F4zZdBWOppQNw7Ld8tZBW7cYpVVRlFZFAVkaDMgS9VtnRhFZGqO2bBRSKYfTo2Oi4GsEHJAl4jBt&#10;KgrIElFAloiitAqK0qooIEtEAVkag7Z8FKVVUUSWxqhtXhSQpaG7E1GUVkURWRqKvUZBcZamoSit&#10;wunRbBSfLcOtD2y0jz/yTDt6wZhNkiRJV3ldzObMqK7F0ZSyYVy2G64vaOsWo7QqitIqKCBLhAFZ&#10;on7rjCggS+T0aDYKqZTDqG08FHuNggOyNBymVVBAlogCsjQUpVVRlFZFAVkaCsgSGbXloyitiiKy&#10;JCNPj3YUUlVQQJaIbk9EUVoFBWSJKPYaAYVZmoaitCqjtmwUoM3ptodOtfd8/XS7+5/OGrRJkiTp&#10;X21e+t1w80K758lzxmx6ExxNKRsGZjvt+oO2bjFKq6AorYoCskQYkKXpd87s2ngslVFbNgqplGMZ&#10;URsFZIko+BoBxV6j4IgsDYdpFRSQJaKILA1FaVUUpVVRRJaGArJERm35KEqroIgszchRG0VUVRSQ&#10;JaLb01CUVkUBWSIKvkZAcZamoSityunRbBSizaXPjX74e2fa/meeb0e2DNokSZJ0SY/Zti60/Y+f&#10;aYf/5v9q9534zCXGbHojHE0pG0ZmO2k3g7aOorQqCsgSYUSWpt85MwrI0jg9mo0iKuUY+ZW2joKv&#10;EVDsNQIOyBJxmFZBAVkaCsgSUZRWRVFaBQVkiSggS2TUlo2itCqKyNI4PTovCsgS0e1pKEqrooAs&#10;DcVeo6A4S9NQlFY1e9QGAVkiCsgSUYw2h1sf2mif/IFzo5IkSbricsx2sR04vdE+f+K/tPuO39GM&#10;2fTWOJpSNgzNdsqNBW3dYpRWRVFaFQVkaTAgS9RvnRlFZGmM2rJRSKUcTo+OiYKvEXBAlojDtKko&#10;IEtEAVkiitIqKEqrooAsEQVkaQza8lGUVkURWRqjtnlRQJaG7k5EUVoVRWRpKPYaBcVZmoaitAqn&#10;R7NRjFZ129qp9t5vnG6f/Zlzo5IkSbrkdTHbfzZm0w3iaErZMDbbCTcetHWLUVoVRWkVFJAlwoAs&#10;Ub91RhSQJXJ6NBuFVMph1DYeir1GwQFZGg7TKiggS0QBWRqK0qooSquigCwNBWSJjNryUZRWRRFZ&#10;kpGnRzsKqSooIEtEtyeiKK2CArJEFHuNgMIsTUNRWpVRWzaK0ipufWCjfeSPnmgHzr7g3KgkSdLo&#10;jNk0C46mlA2Ds2WbFrR1i1FaBUVpVRSQJcKALE2/c2YUkCUyastGIZVyLCNqo4AsEQVfI6DYaxQc&#10;kaXhMK2CArI0FJAloiitiqK0KorI0lBAlsioLR9FaRUUkaUZOWqjiKqKArJEdHsaitKqKCBLRMHX&#10;CCjO0jQUpVWNGrVRQJaIwrSpbl3baJ/64bPt2CvGbJIkSUMzZtOsOJpSNozOliklaOsoSquigCwN&#10;BmSJ+q0zo4AsjdOj2SiiUo6RX2nrKPgaAcVeI+CALBGHaRUUkaWhgCwRRWlVFKVVUECWiAKyREZt&#10;2ShKq6KILI3To/OigCwN3Z2IorQqCsjSUOw1CoqzNA1FaVWzR20QkCWigCwRxWk36rW50ZPOjUqS&#10;JA3NmE1LwdGUsmF4tizTg7ZuMUqroiitiiKyNBiQJeq3zowisjRGbdkopFIOp0fHRMHXCDggS8Rh&#10;2lQUkCWigCwRRWkVFKVVUUCWiAKyNAZt+ShKq6KILI1R27woIktDdyeiKK2KIrI0FHuNguIsTUNR&#10;WoXTo9koULtR73hgo33sz59qh196qR3ZhA+bkiRJ2vtei9nWjdm0BBxNKRvGZ8tQC9q6xSitiqK0&#10;CgrIEmFAlqjfOiMKyBI5PZqNQirlMGobD8Veo+CALA2HaRUUkCWigCwNRWlVFKVVUUCWhgKyREZt&#10;+ShKq6KILMnI06MdhVQVFJAlotsTUZRWQQFZIoq9RkBhlqahKK3KqC0bRWrX7Suv/rz9UedGJUmS&#10;hrW5dennVtu/8dN2+AfGbFoWjqaUDQO0udWDtm4xSqugKK2KArJEGJCl6XfOjAKyREZt2SikUgan&#10;R8dEsdcoOCJLw2FaBQVkaSggS0RRWhVFaVUUkaWhgCyRUVs+itIqKCJLM3LURhFVFQVkiej2NBSl&#10;VVFAloiCrxFQnKVpKEqrGjVqo4As0UKodp1uXTvV3v97p9vnTp1tR88btEmSJA1nc6sdfvliO7R+&#10;oh07/ivtvuN3NWM2LQ9HU8qGEdqcEoO2jqK0KgrI0mBAlqjfOjMKyNI4PZqNQirlMGobE8VeI+CA&#10;LBGHaRUUkaWhgCwRRWlVFKVVUECWiAKyNAZt+ShKq6KILI3To/OigCwN3Z2IorQqCsjSUOw1Coqz&#10;NA1FaVWzR20QkCWigCwRBWtv5R33b7Rf/IunX50adW5UkiRpLK+L2X65ffH4Z5oxm5aPoyllwxBt&#10;LvMEbd1ilFZFUVoVRWRpMCBL1G+dGUVkaXylLRuFVMrh9OiYKPgaAQdkiThMm4oCskQUkCWiKK2C&#10;orQqCsgSUUSWxqgtH0VpVRSRpTFqmxdFZGno7kQUpVVRRJaGYq9RUJylaShKq3B6NBsFa2/mtq+c&#10;uvS/uVPtjr9/rh276OtskiRJQ8GYrYcrFCBJc1sMppQPY7Q5zBe0dYtRWhVFaRUUkCXCgCxRv3VG&#10;FJAlMmrLRzGVMhi1jYdir1FwQJaGw7QKCsgSfeDSrRSRJaEorYqitCoKyNJQQJbIqC0fRWlVFJEl&#10;GXl6tKOQqoICskR0eyKK0iooIEtEsdcIKMzSNBSlVRm1ZaNw7Y3c+uBG+9B3zrR7njjXjjg3KkmS&#10;NA5jNkVYDKaUD4O0qnmDtm4xSqugKK2KArJEGJCl6XfOjAKyREZt+Sim0u5zenRMFHuNgiOyNBym&#10;VVBAlmYVgraOorSq919CYVoFRWRpKCBLZNSWj6K0CorI0owctVFEVUUBWSK6PQ1FaVUUkCWi4GsE&#10;FGdpGorSqkaN2iggS0TxGnnHAxvtF//SuVFJkqShvC5m+w/GbNpli8GU8mGUVpEetHUUpVVRQJYG&#10;A7JE/daZUUCWZtSgraN4LBHFVMpg1DYmir1GwAFZIg7TKigiS2PUNh8KyBJRQJbGoC0fRWlVFJGl&#10;cXp0XhSQpaG7E1GUVkUBWRqKvUZBcZamoSitavaoDQKyRBSQJaKA7Wq3PXSqvft/nm53/uRsO+rc&#10;qCRJ0hhei9l+YMymIIvBlPJhmDbV/EFbtxilVVGUVkURWRoMyBL1W2dGEVkaX2nLRzGVMjg9OiYK&#10;vkbAAVkiDtOmooAs0ahR26ivtHUUkaUxastHUVoVRWRpjNrmRRFZGro7EUVpVRSRpaHYawQUZmk6&#10;itIqnB7NRhHb1frc6If/4Ezb//Tz7ciWQZskSdLet9UOv3S+HV4/7syoAi0GU8qHcdoUywnausUo&#10;rYqitAoKyBJhQJao3zojCsgSGbXlo5hKGZYRtVFAlohirxFQ7DUKDsjScJhWQQFZolWI2ihKq3J6&#10;NJtRWz6K0qooIksy8vRoRyFVBQVkiej2RBSlVVBAloiCrxFQmKVpKEqrMmrLRiHbtj43+vG/fqYd&#10;vWDMJkmStNcd2TzfDpw73w4/9vvtC8cPtfuO330lSKGwSNoti8GU8mGgdqOWF7R1i1FaBUVpVRSQ&#10;JcKALE2/c2YUkCUyastHMZV2n9OjY6LYaxQckaXhMK2CArI0To/OiyKyNBSQJTJqy0dRWgVFZGlG&#10;jtoooqqigCwR3Z6GorQqCsgSUfA1AoqzNA1FaVWjRm0UkCWimK3Pjb7n66fb3f981qBNkiRpj9uO&#10;2Q795NvtC48caPcdv/NKiEJBkbTbFoMp5cNI7UasUtDWUZRWRQFZGgzIEvVbZ0YBWZpRg7aO4rFE&#10;FFMpg1HbmCj2GgEHZIk4TKugiCyNUdt8KCBLRAFZGoO2fBSlVVFElsbp0XlRQJaG7k5EUVoVBWRp&#10;KPYaBcVZmoaitKrZozYIyBJRQJbo2qDt1gc22kf+6Il24LkXnBuVJEnaw66O2e49vh2zUUQkJeFo&#10;StkwVLteyw3ausUorYqitCqKyNJgQJao3zozisjS+EpbPoqplGHkqI1ir1FQ8DUCDsgScZg2FQVk&#10;iUaN2kZ9pa2jiCyNUVs+itKqKCJL4vTo/CgiS0N3J6IorYoisjQUe42AwixNR1FahdOj2RaCtrWN&#10;9qkfPtuOXTRmkyRJ2qtejdkuvPoy2/GDxmxaQRxOKRfGatdj+UFbtxilVVGUVkEBWSIMyBL1W2dE&#10;AVkio7Z8FFMpwzKiNgrIElHsNQKKvUbBAVkaDtMqKCBLtApRG0VpVU6PZjNqy0dRWhWFZEmM2uZF&#10;AVkiuj0RRWkVFJAlouBrBBRmaRqK0qqcHs22HbPdtnaqvfe3T7fP/sy5UUmSpL3KmE17B4dTyoXB&#10;2lvZmaCtW4zSKihKq6KALBEGZGn6nTOjgCyRUVs+iqm0+5weHRPFXqPgiCwNh2kVFJClcXp0XhSR&#10;paGALJFRWz6K0iooIkszctRGEVUVBWSJ6PY0FKVVUUCWiIKvEVCcpWkoSqsyast2+XU250YlSZL2&#10;tKtnRo3ZtDdwOKVcGK29mVUN2jqK0qooIEuDAVmifuvMKCBLM2rQ1lE8lohiKmUwahsTxV4j4IAs&#10;EYdpFRSRpTFqmw8FZIkoIEtj0JaPorQqisjSrErURlFaFYVUVRSQpaG7E1GUVkUBWRqKvUZBcZam&#10;oSitavaoDQKyRBSQxfnqq25/9DnnRiVJkvai12K2bxmzaY/hcEq5MFx7IzsXtHWLUVoVRWlVFJGl&#10;wYAsUb91ZhSRpfGVtnwUUynDyFEbxV6joOBrBByQJeIwbSoKyBI5PTofCsgSUUSWxqgtH0VpVRSR&#10;JXF6dH4UkaWhuxNRlFZFEVkair1GQGGWpqMorWLUV9o6jMiC3PbQqfaBbz7ePrdxth09b9AmSZK0&#10;p2ydb/uffrEd+rvfafcas2lP4nBKuTBeIzsbtHWLUVoVRWkVFJAlwoAsTb9zZhSQJTJqy0cxlTIs&#10;I2qjgCwRxV4joNhrFByQpeEwrYICskRGbfOhgCwNBWSJjNryUZRWRSFZEqO2eVFAlohuT0NBWhUF&#10;ZIko+BoBhVmahqK0KqdHM9364Eb7xe8/1T7/0kvt85vwEVSSJEmraetCu+epF9uhRx9q9x3/TLvv&#10;xN2XUBAkrToOp5QLA7Zr7XzQ1i1GaRUUpVVRQJYII7I0/c6ZUUCWyKgtH8VU2n1Oj46JYq8RcECW&#10;iMO0CgrI0jg9Oi+KyNJQQJbIqC0fRWkVFJGlGTlqo5CqigKyRHR7GorSqiggS0TB1wgoztI0FKVV&#10;GbWF6XOjl37e8WPnRiVJkvaUrQtt/2sx2x3tvhN3XUIhkLRXcDilXBixXW0vBG0dRWlVFJClwYAs&#10;Ub91ZhSQpRk1aOsoHktEMZUyGLWNiYKvEXBAlojDtAqKyNIYtc2HArJEFJClMWjLR1FaFUVkaVYl&#10;aqMorYpCqioKyNLQ3YkoSquigCwNxV6joDhL01CUVjV71AYBWaKFmCzAbQ9ttA99+0z7t2eeb0ec&#10;G5UkSdobjNk0LA6nlAtDtm27E7R1i1FaFUVpVRSRpcGALFG/dWYUkaXxlbZ8FFMpw8hRG8Veo6Dg&#10;awQckCXiMG0qCsgSOT06HwrIElFElsaoLR9FaVUUkSVxenR+FJGlobsTUZRWRRFZGoq9RkBhlqaj&#10;KK1i1FfaOorKdtOtD2y0j//V0+1Inxp1blSSJGn1GbNpeBxOKRfGbN3uBW3dYpRWRVFaBQVkiTAg&#10;S9PvnBkFZImM2vJRTKUMy4jaKCBLRLHXCCj2GgUHZGk4TKuggCyRUdt8KCBLQwFZIqO2fBSlVVFI&#10;lsSobV4UkCWi29NQkFZFAVkiCr5GQGGWpqEorcrp0d33zq+euvT3slPtM//g3KgkSdKeYMwmXcHh&#10;lHIFBm3dYpRWQVFaFQVkiTAiS9PvnBkFZImM2rJRSKUMTo+OiWKvEXBAlojDtAoKyNI4PTovisjS&#10;UECWyKgtH0VpFRSRpRk5aqOQqooCskR0exqK0qooIEtEwdcIKM7SNBSlVRm17a7b1jbah797pt3z&#10;pHOjkiRJK23z0u9yxmzSNTicUq49H7R1FKVVUUCWBgOyRP3WmVFAlmbUoK2jgCwRxVTKYNQ2Jgq+&#10;RsABWSIO0yooIkszatTm9Gg2g7Z8FKVVUUSWZlWiNorSqiikqqKALA3dnYiitCoKyNJQ7DUKirM0&#10;DUVpVbNHbRCQJaLAbKfd+uBG+8Qjz7SjxmySJEmrq8dsm+fb/ifOtkM/etCYTXodDqeUKyxo6xaj&#10;tCqK0qooIkuDAVmifuuMKCBL5Ctt+SimUoaRozaKvUZBwdcIOCBLxGHaVBSQJXJ6dD4UkCWiiCyN&#10;UVs+itKqKCJL4vTo/CgiS0N3J6IorYoisjQUe42AwixNR1FaxaivtHUUme2Ud37lVHvv1x9vn/2n&#10;s+3oBYM2SZKklXTlZbYDp9bb53/wX9p9Jz5ziTGb9HocTilXWNDWLUZpVRSlVVBAlggDsjT9zplR&#10;QJbIqC0fxVTKsIyojQKyRBR7jYBir1FwQJaGw7QKCsgSGbXNhwKyNBSQJTJqy0dRWhWFZEmM2uZF&#10;AVkiuj0NBWlVFJAlouBrBBRmaRqK0qqcHt15fW70I9870/Y//Xw7smXQJkmStHKujtlO/J++zCa9&#10;KQ6nlMugbQIKyBJhRJam3zkzCsgSGbVlo5BKGZweHRPFXiPggCwRh2kVFJClGXV6tDNqy2bUlo+i&#10;tAqKyNKMHLVRSFVFAVkiuj0NRWlVFJAlouBrBBRnaRqK0qqM2naWc6OSJEkrDGO2uy+hkEfSqzic&#10;Uq6goK1bjNKqKEqrooAsDQZkifqtM6OALM2oQVtHAVkiiqmUwenRMVHwNQIOyBJxmFZBEVmaUaM2&#10;p0ezGbTloyitiiKyNKsStVGUVkUhVRUFZGno7kQUpVVRQJaGYq9RUJylaShKq5o9aoOALBEFZ8v0&#10;zodOtff9zuPtl37m3KgkSdLKMWaTCjicUqisoK1bjNKqKEqroogsDQZkifqtM6KALJGvtOWjmEoZ&#10;jNrGRMHXCDggS8Rh2lQUkCVyenQ+FJAloogsjVFbPorSqigiS+L06PwoIktDdyeiKK2CArJEFHuN&#10;gMIsTUdRWsWor7R1FJ4tS58b/egfP9EOPveCc6OSJEmrxJhNmgGEU8qUF7R1i1FaFUVpFRSQJcKA&#10;LE2/c2YUkCUyastHMZUyLCNqo4AsEcVeI6DYaxQckKXhMK2CArJERm3zoYAsDQVkiYza8lGUVkUh&#10;WRKjtnlRQJaIbk9DUVoVBWSJKPgaAYVZmoaitCqnR5fvtoc22qd/+Gw7dtGYTZIkaWVcjtkutgOn&#10;N9rnT/xnYzapBOIp5TFom44CskQYkaXpd86MArJERm3ZKKRShpFfaeso+BoBxV4j4IAsEYdpFRSQ&#10;pRl1erQzastm1JaPorQKisjSOD06LwrIEtHtaShKq6KALBEFXyOgOEvTUJRWZdS2PH1u9P19bvSk&#10;c6OSJEkrY3OzHdk63w6cPmnMJs0GAiplyQzausUorYqitCoKyNJgQJao3zozCsjSjBq0dRSQJaKY&#10;ShmcHh0TBV8j4IAsEYdpFRSRpRk1anN6NJtBWz6K0qooIktj1DYvCsjS0N2JKEqrooAsDcVeo6A4&#10;S9NQlFY1e9QGAVkiitDmdOuDG+0Xv/9U+/yLL7XPb8LHUkmSJGXZ3GyHX77YDp083o6d+I/tvuN3&#10;NWM2aS4QUSlHbtDWLUZpVRSlVVFElgYDskT91hlRQJbIV9ryUUylDEZtY6LgawQckCXiMG0qCsgS&#10;OT06HwrIElFElsaoLR9FaVUUkSVxenR+FJGlobsTUZRWQQFZIoq9RkBhlqajKK1i1FfaOgrRZvHV&#10;V3/e8XfPOTcqSZK0Cq6K2f7d8f/QvujLbNISQEilDNlBW7cYpVVQkFZFAVkiDMjS9DtnRgFZIqO2&#10;fBRTKcMyojYKyBJR7DUCir1GwQFZGg7TKiggS2TUNh8KyNJQQJbIqC0fRWlVFJIlMWqbFwVkiej2&#10;NBSlVVFAloiCrxFQmKVpKEqrcnp0Xrc9dKp94Pceb5/bONeOnjdokyRJirYQs33mSuRBQY6kmmtC&#10;KmUYLWjrKEqrooAsEUZkafqdM6OALJFRWzYKqZRh5FfaOgq+RkCx1wg4IEvEYVoFBWRpRp0e7eaO&#10;2iggS0QBWSKjtnwUpVVQRJbG6dF5UUCWiG5PQ1FaFQVkiSj4GgHFWZqGorQqo7b5ODcqSZK0Il6L&#10;2U60f3f8l43ZpB1xTUyl3ZcftHWLUVoVRWlVFJClwYAsUb91ZhSQpRk1aOsoIEtEMZUyOD06Jgq+&#10;RsABWSIO0yooIkszatTm9Gg2g7Z8FKVVUUSWxqhtXhSQpaG7E1GUVkUBWRqKvUZBcZamoSitavao&#10;DQKyRBSlTfXOr5669PeiU+3O/+3cqCRJUjRjNmkXXRNUaXetRtDWLUZpVRSlVVFElgYDskT91hlR&#10;QJbIV9ryUUylDEZtY6LgawQckKXhKK2CArJETo/OhwKyRBSRpTFqy0dRWhVFZEmcHp0fRWRp6O5E&#10;FKVVUECWiGKvEVCYpekoSqsY9ZW2juK0KW5b22gf+s6Zds+Tz7cjzo1KkiRlMmaTAlwTVWn3rE7Q&#10;1i1GaRUUpFVRQJYIA7I0/c6ZUUCWyKgtH8VUyrCMqI0CskQUe42AYq9RcESWhsO0CgrIEhm1zYcC&#10;sjQUkCUyastHUVoVhWRJRo7aKKKqooAsEd2ehqK0KgrIElHwNQIKszQNRWlVTo/W3PrARvv4Xz3d&#10;jvSpUedGJUmSAm0Zs0kxrgmrtDt60PaJ36d4LNFilFZFUVoVBWSJMCJL0++cGQVkiYzaslFIpQwj&#10;v9LWUfA1Aoq9RsABWSIO0yooIEsz6vRoN3fURgFZIgrIEhm15aMorYIisjROj86LArJEdHsaitKq&#10;KCBLRMHXCCjO0jQUpVUZtU3zzq+cau/5zdPtrp+cbUedG5UkScqzudUOnNtqBx/7q/bvThizSRmu&#10;iau087aDNqO2eVFAlgYDskT91plRQJZm1KCto4AsEcVUyuD06Jgo+BoBB2SJOEyroIgszahRm9Oj&#10;2Qza8lGUVkURWRqjtnlRQJaG7k5EUVoVBWRpKPYaBcVZmoaitKrZozYIyBJRqHa9+tzoR753pu1/&#10;+vl2ZMugTZIkKcrm+Xbg+Qvt8E8ebl84frjdd/zuKzEHBTaSdtY1gZV21uoFbd1ilFZFUVoVRWRp&#10;MCBL1G+dEQVkiXylLR/FVMpg1DYmCr5GwAFZGo7SKiggS+T06HwoIEtEEVkao7Z8FKVVUUSWZOTp&#10;0Y5CqiqKyNLQ3YkoSquggCwRxV4joDBL01CQVjXqK20dxWrX49YHN9onjj/Tjp43ZpMkSYryWsz2&#10;rfaF4wfbfb7MJgW6JrLSzrk6aBs5aqMgrYoCskQYkKXpd86MArJERm35KKZShmVEbRSQJaLYawQU&#10;e42CI7I0HKZVUECWyKhtPhSQpaGALJFRWz6K0qooJEsyctRGEVUVBWSJ6PY0FKVVUUCWiIKvEVCc&#10;pWkoSqtyevT69bnR9/724+3ufz7Xjl4waJMkSYqxELPd2TimkbT7ILbS8l0btK1O1LYYpVVRlFZF&#10;AVkijMjS9DtnRgFZGqdH81FIpQwjv9LWUfA1Aoq9RsABWSIO0yooIEsz6vRoN3fURgFZIgrIEhm1&#10;5aMorYIisjROj86LArJEdHsaitKqKCBLQ7HXKCjO0jQUpVUZtV2fy3Ojf+jcqCRJUpQes50zZpNW&#10;CwRXWi4K2oza5kUBWRoMyBL1W2dGEVkao7Z8FFMpg9OjY6LgawQckCXiMG0qCsgSjRq1OT2azaAt&#10;H0VpVRSRpTFqmxcFZGno7kQUpVVRRJaGYq9RUJylaShKq5o9aoOALBGFa2/ktoc22qd+9Gw7etGY&#10;TZIkKcJ2zPaPxmzS6oHoSsuz2kFbtxilVVGUVkEBWSIMyBL1W2dEAVkip0fzUUylDEZtY6LgawQc&#10;kKXhMK2CArJETo/OhwKyRBSRpTFqy0dRWhVFZElGnh7tKKSqoogsDd2diKK0CgrIElHsNQIKszQN&#10;BWlVo77S1lG8dq13PnSqve93Hm+/dPKcQZskSVKC18VsB4zZpJUE4ZWW442Cto4DskSLUVoFRWlV&#10;FJAlwoAsTb9zZhSQJTJqy0cxlTIsI2qjgCwRxV4joNhrFByRpeEwrYICskRGbfOhgCwNBWSJjNry&#10;UZRWRSFZkpGjNoqoqiggS0S3p6EorYoCskQUfI2A4ixNQ1FaldOjb6zPjX70T55oB597wblRSZKk&#10;3bZ5vu1/dqsd+odvtnt9mU1acRBfaX5vFrR1HJClWYzSqihKq6KALBFGZGn6nTOjgCyN06P5KKRS&#10;hpFfaeso+BoBxV4j4IAsEYdpFRSQpRl1erSbO2qjgCwRBWSJjNryUZRWQRFZGqdH50UBWSK6PQ1F&#10;aVUUkKWh2GsUFGdpGorSqozawFdf/Xn7j59txy4Ys0mSJO2qrfPtnqdebId//FC77/hdl9zdOJKR&#10;tDogwNK83ipo6zgiS7MYpVVRlFZFAVkaDMgS9VtnRhFZGqO2fBRTKYPTo2Oi4GsEHJAl4jBtKgrI&#10;Eo0atTk9ms2gLR9FaVUUkaUxapsXBWRp6O5EFKVVUUSWhmKvUVCcpWkoSquaPWqDgCzRQsh2xW0P&#10;nWrv/+bj7XOnzrWjBm2SJEm757WYba3dd/yOdt8JX2aT9g6IsDSfvRO0dYtRWhVFaRUUkCXCgCxR&#10;v3VGFJAlcno0H8VUymDUNiYKvkbAAVkaDtMqKCBL5PTofCggS0QRWRqjtnwUpVVRRJZk5OnRjkKq&#10;CgrIEtHtiShKq6CALBHFXiOgMEvTUJBWNeorbR0Fbbc+uNF+4ftPtcMvvtQ+vwkfViVJkrR8r8Vs&#10;D16J2e66hKIYSasLQizN43qCto4DskSLUVoFRWlVFJAlwoAsTb9zZhSQJTJqy0cxlTIsI2qjgCwR&#10;xV4joNhrFByRpeEwrYICskRGbfOhgCwNBWSJjNryUZRWRSFZkpGjNoqoqiggS0S3p6EorYoCskQU&#10;fI2A4ixNQ1FaldOjV1yZG73jx8+1Yxd9nU2SJGlXGLNJA4EYS3XXG7R1HJClWYzSqihKq6KALBFG&#10;ZGn6nTOjgCyN06P5KKRShpFfaeso+BoBxV4j4IAsEYdpFRSQpRl1erSbO2qjgCwRBWSJjNqyUZBW&#10;RRFZGqdH50UBWSK6PQ1FaVUUkKWh2GsUFGdpGorSqoza+tzoRvvgt8+0f/v48+3IeYM2SZKkHbd1&#10;wZhNGg4EWaq5kaCt44gszWKUVkVRWhUFZGkwIEvUb50ZRWRpjNryUUylDE6PjomCrxFwQJaIw7Sp&#10;KCBLNGrU5vRoNoO2fBSlVVFElsaobV4UkKWhuxNRlFZFEVkair1GQXGWpqEorcLp0VPt1gc22sf/&#10;6ul2pH9MdW5UkiRpZ12O2V5qh368ZswmDQeiLE23N4O2bjFKq6IorYICskQYkCXqt86IArJETo/m&#10;o5hKGYzaxkTB1wg4IEvDYVoFBWSJnB6dDwVkaSggS2TUlo+itCqKyJKMPD3aUUhVQQFZIro9EUVp&#10;FRSQJaLYawQUZmkaitKqRo7a3vnVU23fb5xqd/7DWedGJUmSdtLmZjtyZWb00KO+zCaNC8IsTXOj&#10;QVvHAVmixSitgqK0KgrIEmFAlqbfOTMKyBIZteWjmEoZlhG1UUCWiGKvEVDsNQqOyNJwmFZBAVki&#10;o7b5UESWhgKyREZt+ShKq6KQLMnIURtFVFUUkCWi29NQlFZFAVkiCr5GQHGWpqEorWrUqO22tVPt&#10;Q9890+55wrlRSZKkHXM5ZrvQ9p9+oh3+4f+33Xf8M82YTRoZxFm6cVOCto4DsjSLUVoVRWlVFJAl&#10;wogsTb9zZhSQpXF6NB+FVMow8ittHQVfI6DYawQckCXiMK2CArI0o06PdnNHbRSQJaKALJFRWzYK&#10;0qooIkvj9Oi8KCBLRLenoSitigKyNBR7jYLiLE1DUVrViFHbOx441T5x/FljNkmSpJ1yJWY7cHqj&#10;Hf7BfzZmk3QFBFq6MVODto4jsjSLUVoVRWlVFJClwYAsUb91ZhSRpTFqy0cxlTI4PTomCr5GwAFZ&#10;Ig7TpqKALNGoUduor7R1FJClMWjLR1FaFUVkaYza5kUBWRq6OxFFaVUUkaWh2GsUFGdpGorSKkYL&#10;2m77yun2nq+faXf/87l21LlRSZKk5bsqZvv8D/7P5syopNeDSEvXb+8Hbd1ilFZFUVoFBWSJMCBL&#10;1G+dEQVkiZwezUcxlTIYtY2HYq9RcECWhsO0CgrIEjk9Oh8KyNJQQJbIqC0fRWlVFJElGXl6tKOQ&#10;qoICskR0eyKK0iooIEtEsdcIKMzSNBSlVY0Utd26dqp95HtPtAPPPN+ObBm0SZIkLdeVmO3Udszm&#10;y2ySCIRauj6VoK3jgCzRYpRWQVFaFQVkiTAgS9PvnBkFZImM2vJRTKUMy4jaKCBLRMHXCCj2GgVH&#10;ZGk4TKuggCyRUdt8KCJLQwFZIqO2fBSlVVBElmbkqI0iqioKyBLR7WkoSquigCwRBV8joDhL01CU&#10;VjVK1LY9N3r0PH1wlSRJ0nyujtn+P8Zskq4DBFt6c9WgreOALM1ilFZFUVoVBWSJMCJL0++cGQVk&#10;aZwezUchlTKM/EpbR8HXCCj2GgEHZIk4TKuggCzNqNOj3dxRGwVkiSggS2TUlo2itCqKyNI4PTov&#10;CsgS0e1pKEqrooAsDcVeo6A4S9NQlFY1e9QGQdluuu2h0+29v3OmffZn59rRC77OJkmStDSXZ0Yv&#10;XhWz3dGM2SRdH4i29MbmCNo6jsjSLEZpVRSlVVFAlgYDskT91plRRJbGqC0fxVTK4PTomCj4GgEH&#10;ZIk4TJuKArJEo0Zto77S1lFAlsagLR9FaVUUkaUxapsXBWRp6O5EFKVVUUSWhmKvUVCcpWkoSqvY&#10;66+09bnRn/+TJ9vB515wblSSJGlprn2Z7Y5mzCbpxkC4JTZW0NYtRmlVFKVVUECWCAOyRP3WGVFA&#10;lsjp0XwUUymDUdt4KPYaBQdkaThMq6CALJHTo/OhgCwNBWSJjNryUZRWRRFZkpGnRzsKqSooIEtE&#10;tyeiKK2CArJEFHuNgMIsTUNRWtVejtpufehU+9TfPtuOXTRmkyRJWo7NdnjzQjtw8rH2+RP/z+bM&#10;qKTpIN7SormCto4DskSLUVoFRWlVFJAlwoAsTb9zZhSQJfKltnwUUynDMqI2CsgSUfA1Aoq9RsER&#10;WRoO0yooIEvj9Oi8KCJLQwFZIqO2fBSlVVBElmbkqI0iqioKyBLR7WkoSquigCwRBV8joDhL01CU&#10;VrUXo7bLc6O/e6b90slz7ahBmyRJ0hL0mO1iO3TyeDt2/D+2+47f2e47cfclFKpI0vWAgEuvN2fQ&#10;1nFAlmYxSquiKK2KArI0GJAl6rfOjAKyNCMHbR0FZGkopFKGkV9p6yj4GgHFXiPggCwRh2kVFJGl&#10;MWqbDwVkiSggS2TUlo2itCqKyNI4PTovCsjS0N2JKEqrooAsDcVeo6A4S9NQlFY1e9QGkdlOeseD&#10;p9rHvv90O/ziS+3IJn2AlSRJ0nQ9ZnulHTp5oh07/svti5dfZjNmkzQHiLj0r+YO2jqOyNIsRmlV&#10;FKVVUUSWBgOyRP3WmVFElsaoLR/FVMrg9OiYKPgaAQdkiThMm4oCskSjRm2jvtLWUUCWxqAtH0Vp&#10;VRSRpTFqmxdFZGno7kQUpVVRRJaGYq9RUJylaShKq9hTr7R99VW3/91Z50YlSZJmRzFbDy0oTJGk&#10;Ka6JuPSvxg3ausUorYqitAoKyBJhQJao3zojCsgSOT2aj2IqZTBqGw/FXqPggCwNh2kVFJAlWoWo&#10;jaK0KqdHsxm15aMorYoisiQjT492FFJVUECWiG5PRFFaBQVkiSj2GgGFWZqGorSqvRK13frQ6fb+&#10;bz7ePrdxrh09b9AmSZI0H2M2STvlmpBLr1pG0NZxQJZoMUqroCitigKyRBiQpel3zowCskRGbfko&#10;ptLuc3p0TBR7jYIjsjQcplVQQJbG6dF5UUSWhgKyREZt+ShKq6CILM3IURtFVFUUkCWi29NQlFZF&#10;AVkiCr5GQHGWpqEorWovRG2X50b/wrlRSZKkeW22wy9fNGaTtIOuibm0vKCt44AszWKUVkVRWhUF&#10;ZGkwIEvUb50ZBWRpnB7NRzGVMhi1jYlirxFwQJaIw7QKisjSGLXNhwKyRBSQpTFoy0dRWhVFZGmc&#10;Hp0XBWRp6O5EFKVVUUCWhmKvUVCcpWkoSquaPWqD6GxZbvvqpT+H33i8feYfnBuVJEmaT4/ZXmmH&#10;fnbcmE3SDrsm6BrdMoO2jiOyNItRWhVFaVUUkaXBgCxRv3VmFJGl8ZW2fBRTKYPTo2Oi4GsEHJAl&#10;4jBtKgrIEo0atY36SltHEVkao7Z8FKVVUUSWxqhtXhSRpaG7E1GUVkURWRqKvUZBcZamoSitYpVf&#10;abt17VT70HeeaPc8+Xw74tyoJElS3eZmO/jC+Xbwp4+0Yye2Y7a7L6HwRJKWAcKuURm0bVuM0qoo&#10;SquggCwRBmSJ+q0zooAskVFbPoqplMGobTwUe42CA7I0HKZVUECWaBWiNorSqpwezWbUlo+itCqK&#10;yJKMPD3aUUhVQQFZIro9EUVpFRSQJaLYawQUZmkaitKqVjVqe8cDp9rH/+qZduTyx9drPsZKkiTp&#10;hhzZ3GwHzl1sh3/yrfaF40fafcd7yGbMJmk3QNw1omUHbR0HZIkWo7QKitKqKCBLhAFZmn7nzCgg&#10;S2TUlo9iKu0+p0fHRLHXKDgiS8NhWgUFZGmcHp0XRWRpKCBLZNSWj6K0CorI0owctVFEVUUBWSK6&#10;PQ1FaVUUkCWi4GsEFGdpGorSqlYtautzo+9yblSSJGkWr8Vs//itdu/xg+0+Z0Yl7bpr4q4R7UTQ&#10;1nFAlmYxSquiKK2KArI0GJAl6rfOjAKyNCMHbR0FZGkoplIGo7YxUew1Ag7IEnGYVkERWRqjtvlQ&#10;QJaIArI0Bm35KEqroogsjdOj86KALA3dnYiitCoKyNJQ7DUKirM0DUVpVbNHbRCizaXPjX74e0+2&#10;/U+/0I5sGbRJkiRNtR2zHXotZruzcVwiSTsNIq+RGLRdazFKq6IorYoisjT9TozI0ly6dW4UkaXx&#10;lbZ8FFMpg9OjY6LgawQckCXiMG0qCsgSjRq1jfpKW0cRWRqjtnwUpVVRRJaIIrI0FKVVUUhVRRFZ&#10;Gro7EUVpVRSRpaHYawQUZmk6itIqVumVtj43+onjz7aj543ZJEmSpvrXmO1hYzZJoSD0GsVOBW0d&#10;B2SJFqO0qmuDtCoKyBL1WzEiS3Pp1jlRQJbIqC0fxVTKsIyojQKyRBR7jYBir1FwQPb/Z+9Pm+w6&#10;zzPP9yuVwEHalihLFiSlOIsSQRBAJi2ZQFWXqyuizxDndNnl7q7uOINdgy3Ou6otU5Y6w/KxrbJP&#10;WQMSlK3BFi2LIgkkQBIkJmYCoM+HeM56NpgkuNafJLDvZ2dea9/Xi1+k3ih0BYVAMmL947nVcJgW&#10;QQGZojFEbRSlRfn0qDZHbfooSouigEwNBWSKKEqLopAqggIyRbRdEUVpERSQKaLgKwMKs2w+FKVF&#10;jSFq2/f4yfKxP9ws9//jubJ2xUGbmZmZ2Twcs5nZeEDslcFuBm0VB2SKhlFaRD9Ia4ECMkV1K0Zk&#10;SrqdrVFApshRmz6KqWzv+fRoThR7ZcERmRoO0yIoIFPj06NtUUSmhgIyRY7a9FGUFkEBmSIKyBRR&#10;lBZBEVUUBWSKaLsaitKiKCBTRMFXBhRn2XwoSotSj9rqudFP/dnpcvDV8z43amZmZjaHWcx2/mo5&#10;9Hw9M3rIMZuZjQAEX8tut4O2igMyNcMoLaofpLVAAZmauhMjMjXd1tYoIFOTOWirKCBTQzGVaXDU&#10;lhPFXhlwQKaIw7QIisjUOGprhwIyRRSQqXHQpo+itCgKyBRRQKaGorQoCqmiKCBTQ7sVUZQWRQGZ&#10;Goq9sqA4y+ZDUVpU86gNwrR5feSxl8udf3O2rF3lD7RmZmZm9v7eeZnNMZuZjQ5EX8vMQdsHGUZp&#10;Uf0grQWKyNTUnRiRqem2tkYRmRq/0qaPYirTkDlqo9grCwq+MuCATBGHafOigExR1qgt6yttFUVk&#10;ahy16aMoLYoCMjUUkCmiKC2KQqooisjU0G5FFKVFUUSmhmKvDCjMsvlRlBah+krbvsdOlsmzm+WB&#10;X54ra1f9OpuZmZnZzVjdvlwOvHKhPPyTPyq/seGYzczGCMKvZbUXQVvFAZmiYZQW1Q/SoiggU1S3&#10;YkSmptvaEgVkihy16aOYyjQsImqjgEwRxV4ZUOyVBQdkajhMi6CATNEYojaK0qJ8elSbozZ9FKVF&#10;UUSmhgIyRRSlRVFIFUEBmSLaroiitAgKyBRR8JUBhVk2H4rSohSjtnpu9NPfOVMOvn7B50bNzMzM&#10;bsK1mO1SOfyj3y+PHr/vGoxFzMzUQfy1jPYqaKs4IFM0jNIi+kFaCxSQKapbMSJT0u1sjQIyRY7a&#10;9FFMZXvPp0dzotgrC47I1HCYFkEBmRqfHm2LIjI1FJApctSmj6K0CArIFFFApoiitAiKqKIoIFNE&#10;29VQlBZFAZkiCr4yoDjL5kNRWpRa1PbuuVHHbGZmZmY36t2Y7Q/Ko8fvKUc3/DKbmY0dBGDLZi+D&#10;tooDMjXDKC2qH6S1QAGZmroTIzI13dbWKCBTkzloqyggU0MxlWlw1JYTxV4ZcECmiMO0CIrI1Dhq&#10;a4cCMkUUkKlx0KaPorQoCsgUUUCmhqK0KAqpoiggU0O7FVGUFkUBmRqKvbKgOMvmQ1FaVPOoDUK1&#10;G/GRx06Wj//xqfKll86VtSsO2szMzMxuRD9me9Qxm5ktDYjAlomDths1jNKi+kFaCxSRqak7MSJT&#10;021tjSIyNX6lTR/FVKYhc9RGsVcWFHxlwAGZIg7T5kUBmSKfHm2HAjJFFJGpcdSmj6K0KArI1FBA&#10;poiitCgKqaIoIlNDuxVRlBZFEZkair0yoDDL5kdRWoTKK23/7A9eLvv/2yvl8MVLZXWLP9iamZmZ&#10;2bscs5nZ8oMQbFnsddBWcUCmaBilRfWDtCgKyBTVrRiRKel2tkYBmSJHbfoopjIdFKVFUECmiGKv&#10;DCj2yoIDMjUcpkVQQKbIUVs7FJCpoYBM0aRDIZXpoCgtiiIyNRSQKaIoLYpCqggKyBTRdjUUpEVR&#10;QKaIgq8MKMyy+VCUFrXnUdsT19z1kzfKIz43amZmZvah3o3Zft8xm5ktOYjBloFC0FZxQKZoGKVF&#10;9IO0FiggU1S3YkimpNvZGgVkihy16aOQyjRQlBZFAZkiCr4yoNgrAw7IFHGYFkEBmRqfHm2LIjI1&#10;FJApctSmj6K0CArIFFFApoiitAgKqaIoIFNE29VQlBZFAZkiCr4yoDjL5kNRWtReRm313Ogn1jfL&#10;l0+dL2uXHbSZmZmZfRDHbGaWDwRhY6cStFUckKkZRmlR/SCtBQrI1NSdGJGp6ba2RgGZmsxBW0UB&#10;mRoKqUwHRWlRFJApouArAwq+MuCATBGHaREUkalx1NYOBWSKKCBT46BNH0VpURSQKaKATA1FaVEU&#10;UkVRQKaGdiuiKC2KAjI1FHtlQXGWzYeitKjmURvEa+Sf/f7L5bPfe/XaR1qfGzUzMzN7X6vbV8qB&#10;U6+Vw3/ze+XR4zVkc8xmZllAFDZmDtrmMYzSovpBWgsUkampOzEiU9NtbY0iMjV+pU0fhVSmg6K0&#10;KArI1FDslQUFXxlwQKaIw7R5UUCmyKdH26GATBFFZGoctemjKC2KAjI1FJApoigtikKqKIrI1NBu&#10;RRSlRVFEpoZirwwozLL5UZQWsRevtO17ovvffeZUuednPjdqZmZm9kFWL18pB19+sRw58e/8MpuZ&#10;JQVh2FgpBW0VB2SKhlFaVD9Ii6KATFHdihGZkm5naxSQKXLUpo9CKtNBUVoEBWSKKPbKgGKvLDgg&#10;U8NhWgQFZIoctbVDAZkaCsgUOWrTR1FaFEVkaiggU0RRWhSFVBEUkCmi7WooSIuigEwRBV8ZUJhl&#10;86EoLWq3o7aPfO3l8sk/OV0OnDlfVn1u1MzMzAxdi9leKkdO/C/l0eN3l6Mb9xWOPczMlh3EYWOk&#10;FrRVHJApGkZpEf0grQUKyBTVrRiSKel2tkYBmSJHbdooojIdFKVFUUCmiIKvDCj2yoADMkUcpkVQ&#10;QKbGp0fboohMDQVkihy16aMoLYICMkUUkCmiKC2CQqooCsgU0XY1FKVFUUCmiIKvDCjOsvlQlBa1&#10;m1Hb7Nzo918rq/Vjrc+NmpmZmQ28G7P9z2+/zOaYzcyyg0BsbBSDtooDMjXDKC2qH6S1QAGZmroT&#10;IzI13dbWKCBTkzloqygiU0MhlemgKC2KAjJFFHxlQMFXBhyQKeIwLYIiMjVZozafHtXmoE0fRWlR&#10;FJApooBMDUVpURRSRVFApoZ2K6IoLYoCMjUUe2VBcZbNh6K0qOZRG8Rs+x4/WT72h5vl/n88V9au&#10;+HU2MzMzsz7HbGZm7wcisTFx0BY1jNKi+kFaCxSRqak7MSJT021tiQIyRX6lTR+FVKaDorQoCsjU&#10;UOyVBQVfGXBApojDtHlRQKbIp0fboYBMEUVkahy16aMoLYoCMjUUkCmiKC2KQqooisjU0G5FFKVF&#10;UUSmhmKvDCjMsvlRlBaxG6+01XOjn/qz0+Xgq+fL6raDNjMzM7PrOWYzM/swEIqNhWrQVnFApmgY&#10;pUX1g7QoCsgU1a0YkSnpdrZGAZkiR236KKQyHRSlRVBApohirwwo9sqCAzI1HKZFUECmyFFbOxSQ&#10;qaGATJGjNn0UpUVRRKaGAjJFFKVFUUgVQQGZItquhoK0KArIFFHwlQGFWTYfitKiFh211XOjnz/+&#10;Wlm9zB9xzczMzHLa6v796KpjNjOzGwKx2BgoB20VB2RqhkFaVD9Ia4ECMkV1K4ZkSrqdrVFApshR&#10;mzaKqEwHRWlRFJApouArA4q9MuCATBGHaREUkKnJenq0ctSmzVGbPorSIiggU0QBmSKK0iIopIqi&#10;gEwRbVdDUVoUBWSKKPjKgOIsmw9FaVGLitr2PXayfOyPNssXf3murF3162xmZmZm12yVw29eLg+9&#10;+GI5cuJ/ccxmZnZDIBhTpx60VRyRqRlGaVH9IK0FCsjU1J0YkanptrZGAZmazEFbRRGZGgqpTAdF&#10;aVEUkKmh2CsLCr4y4IBMEYdpERSRqckatfn0qDYHbfooSouigEwRBWRqKEqLopAqigIyNbRbEUVp&#10;URSQqaHYKwuKs2w+FKVFNY/a6rnRP3i5fPo7Z8rB1y/63KiZmZnZTI3Z3iqHXjheHtn4H8qjx2vI&#10;5pjNzOzGQDSmzEFbS8MoLaofpLVAEZmauhMjMjXd1pYoIFPkV9r0UUhlOihKi6KITA3FXllQ8JUB&#10;B2SKOEybFwVkinx6tB0KyBRRRKbGUZs+itKiKCBTQwGZIorSoiikiqKITA3tVkRRWgQFZIoo9sqA&#10;wiybH0VpEYt4pe0jj71c7vzbs36dzczMzGxmJ2bbKL9+/L8vR4/fXR7duL9D0YaZmTEIx1SNIWir&#10;OCBTNIzSovpBWhQFZIrqVozIlHQ7W6OATJGjNn0UUpkOitIiKCBTRLFXBhR7ZcEBmRoO0yIoIFPk&#10;qK0dCsjUUECmyFGbPorSoigiU0MBmSKK0qIopIqggEwRbVdDUVoUBWSKKPjKgMIsmw9FaVEto7Z9&#10;j58sk29sli++6HOjZmZmZu+N2f5VOTo7M+qYzcxsPhCPKRpL0FZxQKZmGKRF9YO0FiggU1S3Ykim&#10;pNvZGgVkihy1aaOIynRQlBZFAZkiCr4yoNgrAw7IFHGYFkEBmZqsp0crR23aHLXpoygtggIyRRSQ&#10;qaEgLYpCqigKyBTRdjUUpUVRQKaIgq8MKM6y+VCUFtUqavtnX3u5fOavXimHzl0sq1v0UdfMzMws&#10;C8dsZmbtQUCmpgZtK+sckCniiEzNMEqL6gdpLVBApqbuxIhMTbe1NQrI1GQO2iqKyNRQSGU6KEqL&#10;ooBMDcVeWVDwlQEHZIo4TIugiExN1qjNp0e1OWjTR1FaFAVkiigiU9MP0lqgkCqKAjI1tFsRRWlR&#10;FJCpodgrC4qzbD4UpUWFo7YnT5Z93c+7fvJ6eeSKX2czMzOzzHZituOO2czMmoOITMlO0FZRQKaG&#10;AzJFwygtqh+ktUARmZq6EyMyNd3WliggU+RX2vRRSGU6KEqLoohMDcVeWVDwlQEHZIo4TJsXBWSK&#10;fHq0HQrIFFFEpsZRmz6K0qIoIFNDAZmi62O0ViikiqKITA3tVkRRWgQFZIoo9sqAwiybH0VpEdGg&#10;7SOPnywf/9ap8qWXz5U1B21mZmaW1tsx2y83yq9v/PeO2czMFgJCMhXXB20VRWRqOCBTNIzSIvox&#10;WgsUkCmqWzEiU9LtbI0CMkWO2vRRSGU6KEqLoIBMEcVeGVDslQUHZGo4TIuggEyRo7Z2KCBTQwGZ&#10;Ikdt+ihKi6KITA0FZIp2QrSWKKSKoIBMEW1XQ1FaFAVkiij4yoDCLJsPRWlRkaitnhvd/9evlMMX&#10;fG7UzMzMstqJ2Y47ZjMzWziIyRSMMWirOCBTM4zSovpBWgsUkCmqWzEkU9LtbI0CMkWO2rRRRGU6&#10;KEqLooBMEQVfGVDslQEHZIo4TIuggExN1tOjVeuojQIyRRSQKXLUpo+itAgKyBRRQKZmJ0JriUKq&#10;KArIFNF2NRSlRVFApoiCrwwozrL5UJQWNU/Utu/J7r/3zKlyz9+/UR656tfZzMzMLKGt7fLwuSvl&#10;0D98p3xl41h59Ph9xTGbmdmiQVC21/pBW0UBmSKOyNQMo7SofpDWAgVkaupOjMjUdFtbo4BMTeag&#10;raKITA2FVKaDorQoCsjUUOyVBQVfGXBApojDtAiKyNRkjdp8elSbgzZ9FKVFUUCmiCIyNTVCa41C&#10;qigKyNTQbkUUpUVRQKaGYq8sKM6y+VCUFnWzUdtHHnu5fPLbp8uB0+fLqs+NmpmZWTZb2+Xguavl&#10;8M++Vb56/Eh59Pi9b4cNFF+YmVlbvaBsr1HQVlFApoYDMkXDKC2qH6S1QBGZmroTIzI13daWKCBT&#10;5Ffa9FFIZTooSouiiEwNxV5ZUPCVAQdkajhKi6CATJFPj7ZDAZkiisjUOGrTR1FaFAVkaiggUzSZ&#10;tkchVRRFZGpotyKK0iIoIFNEsVcGFGbZ/ChKi7jZoO2f/cHL5XM/eK0c2brUgY+8ZmZmZsvqnZjt&#10;m+U3jj9cHp2dGa1RA0UXZma2GL2obC+9X9BWUUSmhgMyRcMoLaIfo7VAAZmiuhUjMiXdztYoIFPk&#10;qE0fhVSmg6K0CArIFFHslQHFXllwRKaGw7QICsgUOWprhwIyNRSQKXLUpo+itCiKyNRQQKZoMm2L&#10;IqooCsgU0XY1FKVFUUCmiIKvDCjMsvlQlBZ1o1Gbz42amZlZWte9zPYbxw+9HbNRaGFmZosHcdle&#10;GHvQVnFApmYYpUX1g7QWKCBTVLdiSKak29kaBWSKHLVpo4jKdFCUFkUBmSIKvjKg2CsDDsgUcZgW&#10;QQGZmqynR6vWURsFZIooIFPkqE0fRWkRFJApooBMzWTaHoVUURSQKaLtaihKi6KATBEFXxlQnGXz&#10;oSgt6kaitnpu9Ff/7Ex56NULZfWygzYzMzNLwjGbmZkgCMx22wcFbRUFZIo4IlMzjNKi+kFaCxSQ&#10;qak7MSJT021tjQIyNZmDtooiMjUUUpkOitKiKCBTQ7FXFhR8ZcABmSIO0yIoIlOTNWrz6VFtDtr0&#10;UZQWRQGZIorI1Eym7VFIFUUBmRrarYiitCgKyNRQ7JUFxVk2H4rSoj4saqvnRj9/4rWydhk+9JqZ&#10;mZktI8dsZmbiIDTbLR8WtFUUkKnhgEzRMEqL6gdpLVBEpqbuxIhMTbe1JQrIFPmVNn0UUpkOitKi&#10;KCJTQ7FXFhR8ZcABmRqO0iIoIFPk06PtUECmiCIyNY7a9FGUFkUBmRoKyBRNpu1RSBVFEZka2q2I&#10;orQICsgUUeyVAYVZNh8K0qI+KGjb98TJ8tGvnypf/MW5suZzo2ZmZpbBLGZ7qxx+3jGbmZk2iM12&#10;w40EbRVFZGo4IFM0jNIi+jFaCxSQKapbMSJT0u1sjQIyRY7a9FFIZTooSouggEwRxV4ZUOyVBUdk&#10;ajhMi6CATJGjtnYoIFNDAZkiR236KEqLoohMDQVkiibTtiiiiqKATBFtV0NRWhQFZIoo+MqA4iyb&#10;D0VpUe8XtdVzo5/6s9PXzo1uO2gzMzOz5ba6vV0OvPpmOfTTZ8tvbDhmMzPTB8HZoi1T0FZxQKZm&#10;GKVF9YO0FiggU1S3YkimpNvZGgVkanx6VB9FVKaDorQoCsgUUfCVAcVeGXBApojDtAgKyNRkPT1a&#10;tY7aKCBTRAGZIkdt+ihKi6CATBEFZGom0/YopIqigEwRbVdDUVoUBWRqKPbKguIsmw9FaVEUte17&#10;/OVy59+eLWtX+KOvmZmZ2bJY3b5cHnzlUjn8o/9UHj1+f+e+wvGEmZlpgehskW40aKsoIFPEEZma&#10;YZQW1Q/SWqCATE3diRGZmm5raxSRqXHUpo9CKtNBUVoUBWRqKPbKgoKvDDggU8Rh2rwoIFOUNWrz&#10;6VFtDtr0UZQWRQGZIorI1Eym7VFIFUUBmRrarYiitCiKyNRQ7JUFxVk2H4rSoq6P2vY9frJMnj1V&#10;HnjR50bNzMxsub0Ts/3kP5Wjx+8pRzf8MpuZ2bhAeLYoNxO0VRSQqeGATNEwSovqB2lRFJApqlsx&#10;IlPTbW2JAjJFPj2qj0Iq00FRWhRFZGoo9sqCgq8MOCBTw2FaBAVkinx6tB0KyBRRRKbGUZs+itKi&#10;KCBTQwGZosm0PQqpoigiU0O7FVGUFkEBmSKKvTKgMMvmQ0Fa1PVBWz03+unvnCkHX7/oc6NmZma2&#10;tN6J2X78n8rRjbvLMcdsZmYjBfHZItxs0FZRRKaGAzJFwygtoh+ktUABmaK6FSMyJd3O1iggU+So&#10;TR+FVKaDorQICsgUUeyVAcVeWXBEpobDtAgKyBQ5amuHAjI1FJApctSmj6K0KIrI1FBApmgybYsi&#10;qigKyBTRdjUUpUVRQKaIgq8MKM6y+VCUFrUTtb1zbtSvs5mZmdmSejdm+4/XYrYT95SjJ744w7GE&#10;mZlp68Vni7CsQVvFAZmaYZQW1Q/SWqCATFHdiiGZkm5naxSQqfHpUX0UUZkOitKiKCBTRMFXBhR7&#10;ZcABmSIO0yIoIFOT9fRo1Tpqo4BMEQVkihy16aMoLYICMkUUkKmZTNujkCqKAjJFtF0NRWlRFJCp&#10;odgrC4qzbD4UpUXVc6O/8s1T5UsvnStrVxy0mZmZ2fL5oJjNUZuZ2Zj1ArTW5gnaKgrIFHFEpmYY&#10;pUX1g7QWKCBTU3diRKam29oaRWRqHLXpo5DKdFCUFkUBmRqKvbKg4CsDDsgUcZg2LwrIFGWN2nx6&#10;VJuDNn0UpUVRQKaIIjI1k2l7FFJFUUCmhnYroigtiiIyNRR7ZUFxls2HorSIfV97uXz2u6+UQxcu&#10;ltUt/ghsZmZmNlY3ErPt4FjCzMy09SK0luYN2ioKyNRwQKZoGKVF9YO0KArIFNWtGJGp6ba2RAGZ&#10;Ip8e1UchlemgKC2KIjI1FHtlQcFXBhyQqeEwLYICMkU+PdoOBWSKKCJT46hNH0VpURSQqaGATNFk&#10;2h6FVBEUkCmi7YooSouggEwRxV4ZUJhl86EobW5PXvt5z09fL4/43KiZmZktmXdjtv/0oTHbDo4l&#10;zMxMWy9EayUStFUUkanhgEzRMEqL6AdpLVBApqhuxYhMSbezNQrIFDlq00chlemgKC2CAjJFFHtl&#10;QLFXFhyRqeEwLYICMkWO2tqhgEwNBWSKHLXpoygtiiIyNRSQKZpM26KIKooCMkW0XQ1FaVEUkCmi&#10;4CsDirNsPoMwbU63Pn6yfMLnRs3MzGwJrW5fLQ+9/GJZ/Zv/rRw9ce8NxWw7OJYwMzNtvRithQxB&#10;W8UBmZphlBbVD9JaoIBMUd2KIZmSbmdrFJCp8elRfRRRmQ6K0qIoIFNEwVcGFHtlwAGZIg7TIigg&#10;U5P19GjVOmqjgEwRBWSKHLVpoyAtigIyRRSQqZlM26OQKooCMkW0XQ1FaVEUkKmh2CsLirNsPhSo&#10;3ax9f/By+dz3XytHLl0qR3xu1MzMzJbEOzHbc79Tjm7cdVMx2w6OJczMTFsvSIuKBm0VBWSKOCJT&#10;M4zSovpBWgsUkKmpOzEiU9NtbY0iMjWO2vRRSGU6KEqLooBMDcVeWVDwlQEHZIo4TJsXBWSKskZt&#10;Pj2qzUGbPorSoiggU0QRmZrJtD0KqaIoIFNDuxVRlBZFEZkair2yoDjL5kOR2o269cmT3Z/FU+Xe&#10;n50raz43amZmZkvivTHb3aW+zkbB2o3gWMLMzLT1orSIFkFbRQGZGg7IFA2jtKh+kBZFAZmiuhUj&#10;MjXd1pYoIFPk06P6KKQyHRSlRVFEpoZirywo+MqAAzI1HKZFUECmyKdH26GATA0FZIoctemjKC2K&#10;AjI1FJApmkzbo5AqggIyRbRdEUVpERSQKaLYKwMKs2w+FKrdqFsee7l86tuny4HTF8qqz42amZnZ&#10;EmgZs+3gWMLMzLT1wrR5ZQraKg7IFA2jtIh+kNYCBWSK6laMyJR0O1ujgEyRozZ9FFKZDorSIigg&#10;U0SxVwYUe2XBEZkaDtMiKCBT5KitHYrI1FBApshRmz6K0qIoIlNDAZmiybQtiqiiKCBTRNvVUJQW&#10;RQGZIgq+MqA4y+ZDsdqNqOdGP/+D1659APa5UTMzMxu7BcRsOziWMDMzbb04bR6tgraKAjJFHJCp&#10;GUZpUf0grQUKyBTVrRiSKel2tkYBmRqfHtVHEZXpoCgtigIyRRR8ZUCxVwYckCniMC2CAjI1WU+P&#10;Vq2jNgrIFFFApshRmzYK0qIoIFNEAZmaybQ9CqmiKCBTRNvVUJQWRQGZGoq9sqA4y+ZDwdoHufWJ&#10;k2Xy9VPl/l+cK2t+nc3MzMzGbhazvVRWn/ufZjHbsYYx2w6OJczMTFsvULtZLYO2igIyRRyRqRlG&#10;aVH9IK0FCsjU1J0YkanptrZGEZkaR236KKQyHRSlRVFApoZirywo+MqAAzJFHKbNiwIyRVmjtqyv&#10;tFUUkKlx0KaPorQoCsgUUUSmZjJtj0KqKArI1NBuRRSlRVFEpoZirywozrL5ULj2fuq50U//+eny&#10;0GsXyuq2gzYzMzMbq+7fY3YhZtvBsYSZmWnrRWo3o3XQVlFApoYDMkXDKC2qH6RFUUCmqG7FiExN&#10;t7UlCsgU+fSoPgqpTAdFaVEUkamh2CsDir2y4IBMDYdpERSQKfLp0XYoIFNDAZkiR236KEqLooBM&#10;DQVkiibT9iikiqCATBFtV0RRWgQFZIoo9sqAwiybD4Vr76eeG1058VpZ3aYPw2ZmZmZjsFUOv/lW&#10;OfTLH5dfP/F/K0c37l1ozLaDYwkzM9PWC9VuVNagreKATNEwSovoB2ktUECmqG7FiExJt7M1CsgU&#10;OWrTRyGV6aAoLYICMkUUfGVAsVcWHJGp4TAtggIyRY7a2qGITA0FZIoctemjKC2CAjJFFJApmkzb&#10;oogqigIyRbRdDUVpURSQKaLgKwOKs2w+FK/17Zwb/WI9N3rVr7OZmZnZGG2VQ2++VQ7/8gfl1zf+&#10;dTm2cc+uxGzX42DCzMx09WK1G7GIoK2igEwRB2RqhlFaVD9Ia4ECMkV1K4ZkSrqdrVFApsanR/VR&#10;RGU6KEqLooBMEQVfGVDslQEHZIo4TIuggExN1tOjVeuojQIyRRSQKXLUpo2itCgKyBRRQKZmMm2P&#10;QqooCsgU0XY1FKVFUUCmhmKvLCjOsvlQxHa9em70M985Uw6evehzo2ZmZjZCOzHb8fKVjd8sxzbu&#10;LkdP3DcIznYDBxNmZqarF6x9mEUFbRUFZIo4IlMzjNKi+kFaCxSQqak7MSJT021tjSIyNY7a9FFI&#10;ZTooSouigEwNxV5ZUPCVAQdkijhMmxcFZIqyRm1ZX2mrKCBT46BNH0VpURSQKaKITM1k2h6FVFEU&#10;kKmh3YooSouiiEwNxV5ZUJxl86GQbcetj79c7vrR2bJ2xTGbmZmZjc+hrbfK4Rd+UL5y4l/NXmbb&#10;q5htBwcTZmamqxetfZBFBm0VBWRqOCBTNIzSovpBWhQFZIrqVozI1HRbW6KATJFPj+qjkMp0UJQW&#10;RRGZGoq9MqDYKwsOyNRwmBZBAZkinx5thwIyNRSQKXLUpo+itCgKyNRQQKZoMm2PQqoICsgU0XZF&#10;FKVFUECmiGKvDCjMsvlQyFbVc6O/8o1T5YEXz/vcqJmZmY3OOzHb7GW2vY/ZdnAwYWZmunrh2vtx&#10;0HYNB2SKhlFaRD9Ia4ECMkV1K0ZkSrqdrVFApshRmz4KqUwHRWkRFJApouArA4q9suCITA2HaREU&#10;kKnx6dG2KCJTQwGZIkdt+ihKi6CATBEFZIom07YoooqigEwRbVdDUVoUBWSKKPjKgOIsmw8Fbbd8&#10;7eWy/69eKQ+fu1hWt/hDsZmZmZmerV7MdndRidl2cDBhZma6evEaWXTQVlFApogDMjXDKC2qH6S1&#10;QAGZmroTIzI13dbWKCBT49Oj+iiiMh0UpUVRQKaIgq8MKPbKgAMyRRymRVBEpsZRWzsUkCmigEyR&#10;ozZtFKVFUUCmiAIyNZNpexRSRVFApoZ2K6IoLYoCMjUUe2VBcZbN5z1B25PX3POT131u1MzMzEZE&#10;P2bbwcGEmZnp6gVsfbsRtFUUkCniiEzNMEqL6gdpLVBEpqbuxIhMTbe1NYrI1Dhq00chlemgKC2K&#10;AjI1FHtlQcFXBhyQKeIwbV4UkCnKGrVlfaWtooBMjYM2fRSlRVFApogiMjWTaXsUUkVRRKaGdiui&#10;KC2KIjI1FHtlQXGWzWcnaLv18ZPlE988Vb708jkHbWZmZjYOW9vl4XNXyqGff7989cS/ko7ZdnAw&#10;YWZmunoR2/V2K2irKCBTwwGZomGUFtUP0qIoIFNUt2JEpqbb2hIFZIp8elQfhVSmg6K0KIrI1FDs&#10;lQHFXllwQKaGw7QICsgUjSFqoygtyqdHtTlq00dRWhQFZGooIFM0mbZHIVUEBWSKaLsiitIiKCBT&#10;RLFXBhRm2Xx2grZ9X3u5fPa7r5TDFy6WIz43amZmZuq2tsvBc1fLkee/UX5j45FydOPeoh6z7eBg&#10;wszMdPVCth0O2oY4IFM0jNIi+kFaCxSQKapbMSJT0u1sjQIyRY7a9FFIZRooSIuigEwRBV8ZUOyV&#10;BUdkajhMi6CATI1Pj7ZFEZkaCsgUOWrTR1FaBAVkiiggUzSZtkURVRQFZIpouxqK0qIoIFNEwVcG&#10;FGfZnN4+OXrP371eHrnq19nMzMxM3Cxme6scfv6Py6MbD5djG3eVoyfuH4RjyjiYMDMzXb2YbbeD&#10;tooCMkUckKkZRmlR/SCtBQrI1NSdGJGp6ba2RgGZGp8e1UchlemgKC2KAjJFFHxlQLFXBhyQKeIw&#10;LYIiMjWO2tqhgEwRBWRqHLTpoygtigIyRRSQqZlM26OQKooCMjW0WxFFaVEUkKmh2CsLjLPspu17&#10;4lT55LdPlwOnL/jcqJmZmWnrxWxHZ2dGORpTx8GEmZnp2uOgraKATBFHZGqGUVpUP0hrgSIyNXUn&#10;RmRquq2tUUSmxq+06aOQynRQlBZFAZkair2yoOArAw7IFHGYNi8KyBRljdqyvtJWUUSmxlGbPorS&#10;oiggU0QRmZrJtD0KqaIoIlNDuxVRlBZFEZkair2yoEDLbs5HHjtZPn/8tWunRn1u1MzMzFQtUcy2&#10;g4MJMzPTtcdBW0UBmRoOyBQNo7SofpAWRQGZoroVIzI13daWKCBT5KhNH4VUpoOitCiKyNRQ7JUB&#10;xV5ZcECmhsO0CArIFI0haqMoLcqnR7U5atNHUVoUBWRqKCBTNJm2RyFVBAVkimi7IorSIiggU0Sx&#10;VwYUaNmNu+WpU92f81Pl3ufP+dyomZmZ6VrCmG0HBxNmZqbLQdsN4YBM0TBKi+gHaS1QQKaobsWI&#10;TEm3szUKyBQ5atNHIZVpoCAtigIyRRR8ZUCxVxYckanhMC2CAjI1Pj3aFkVkaiggU+SoTR9FaREU&#10;kCmigEzRZNoWRVRRFJApou1qKEqLooBMEQVfGVCoZTdm3+Mny6f+7Ex56JULZfWygzYzMzMTtBOz&#10;/Wz5YrYdHEyYmZmuPQzaKgrIFHFApmYYpUX1g7QWKCBTU3diRKam29oaBWRqMgdtFQVkaiikMh0U&#10;pUVRQKaIgq8MKPbKgAMyRRymRVBEpsZRWzsUkCmigEyNgzZ9FKVFUUCmiAIyNZNpexRSRVFApoZ2&#10;K6IoLYoCMjUUe2VBsZZ9uI987WRZee5sWd2Gj8dmZmZme+2dmO2b5dHjyxmz7eBgwszMZO1l0FZR&#10;QKaGAzJFwygtqh+ktUARmZq6EyMyNd3W1igiU+NX2vRRSGU6KEqLooBMDcVeWVDwlQEHZIo4TJsX&#10;BWSKskZtWV9pqygiU+OoTR9FaVEUkCmiiEzNZNoehVRRFJGpod2KKEqLoohMDcVeGVCsZR/slidP&#10;lY99fbPc/4vzZc3nRs3MzEzM6vblcuCVS+XIT/+gHN14oHMvhmDLBIMJMzPTdPyBvQ3aKorI1HBA&#10;pmgYpUX1g7QoCsgU1a0YkanptrZEAZkiR236KKQyHRSlRVBApohirwwo9sqCAzI1HKZFUECmaAxR&#10;G0VpUT49qs1Rmz6K0qIoIFNDAZmiybQ9CqkiKCBTRNsVUZQWQQGZIgq+MqBoy95fPTf66b84Ux56&#10;9UJZ3XbQZmZmZjreidl+/B/L0eN3l2NL/DJbH0YTZmamx0HbjeOATNEwSovoB2ktUECmqG7FiExJ&#10;t7M1CsgUOWrTRyGVaaAoLYoCMkUUfGVAsVcWHJGp4TAtggIyNT492hZFZIooIlPjqE0fRWkRFJAp&#10;ooBM0WTaFkVUURSQKaLtaihKi6KATBEFXxlQuGVs3xOnyhf+xudGzczMTMu7Mdt/KEc37inHTtyD&#10;4dcyw3DCzMy0KARtFQVkijggUzOM0qL6QVoLFJCpqTsxIlPTbW2NAjI1mYO2igIyNRRSmQ6K0qIo&#10;IFNEwVcGFHtlwAGZIg7TIigiU+OorR2Kx1RRRKbEQZs+itKiKCBTRAGZmsm0PQqpoiggU0O7FVGU&#10;FkUBmRqKvbKgeMveq54b/ZVvnC4PvOhzo2ZmZqbjvTHb3Sljth0YT5iZmQ6VoK2igEwNB2SKhlFa&#10;VD9Ia4EiMjV1J0ZkarqtrVFEpsavtOmjkMp0UJQWRQGZGoq9sqDgKwMOyBRxmDYvCsgUZY3aMr/S&#10;VlFIpsRRmz6K0qIoIFNDAZmiybQ9CqmiKCJTQ7sVUZQWRRGZGoq9MqCAy96rnhv9zH99pTx89qLP&#10;jZqZmZkEx2xDGFCYmZkGpaCtoohMDQdkioZRWlQ/SIuigExR3YoRmZpua0sUkCly1KaPQirTQVFa&#10;BAVkiij2yoBiryw4IFPDYVoEBWSKxhC1UZQW5dOj2hy16aMoLYoiMjUUkCmaTNujkCqCAjJFtF0R&#10;RWkRFJApouArA4q47F37njhZ7vrx62XtimM2MzMz23vvxmz/0TFbD0YUZma29xy0zYcDMkXDKC2i&#10;H6S1QAGZoroVIzIl3c7WKCBT5KhNH4VUpoGitCgKyBRR8JUBxV5ZcESmhsO0CArI1Pj0aFsUkCmi&#10;iEyNozZ9FKVFUECmiAIyRZNpWxRRRVFApoi2q6EoLYoCMkUUfGVAIZedKvuePFU+/s1T5Usvny+P&#10;OGgzMzOzPXYtZuv+s2O294UhhZmZ7S21oK2igEwRB2RqhlFaVD9Ia4ECMjV1J0ZkarqtrVFApiZz&#10;0FZRQKaGQirTQVFaFAVkiij4yoBirww4IFPEYVoERWRqHLW1Q/GYKorIlDho00dRWhQFZIooIFMz&#10;mbZHIVUUBWRqaLciitKiKCBTQ7FXFhR0ZfeRx06Wz37v1XL4wsVyZGv4UdnMzMxs12xfKQdOni5H&#10;/vb/WY6euNcx2wfAmMLMzPaOYtBWUUCmhgMyRcMoLaofpLVAEZmauhMjMjXd1tYoIlPjV9r0UUhl&#10;OihKi6KATA3FXllQ8JUBB2SKOEybFwVkinx6tB2Kx1RRSKbEUZs+itKiKCBTQwGZosm0PQqpoigi&#10;U0O7FVGUFkURmRqKvTKgoCu1p6655+/fKI9c9etsZmZmtoe2r5SHXn6xHHnuf/LLbDcIgwozM9sb&#10;qkFbRRGZGg7IFA2jtKh+kBZFAZmiuhUjMiXdztYoIFPkqE0fhVSmg6K0CArIFFHslQHFXllwQKaG&#10;w7QICsgUOWprh+IxRRSRqXHUpo+itCiKyNRQQKZoMm2PQqoICsgU0XY1FKRFUUCmiIKvDDDsSmrf&#10;E6fKx7+1Wb788vmy5nOjZmZmtlfejtlWn/udt2O2ezHgsiGMKszMbPc5aIvjgEzRMEqL6AdpLVBA&#10;pqhuxZBMSbezNQrIFO3vUPCVAQVkiiikMg0UpUVRQKaIgq8MKPbKgAMyRRymRVBApsanR9uigEwR&#10;RWRqHLXpoygtggIyRRSQKZpM26KQKooCMkW0XQ1FaVEUkCmi4CsDirsyqudGP/eD18qRS5d8btTM&#10;zMz2hmO2MAwrzMxsdykHbRUFZIo4IFMzjNKi+kFaCxSQqak7MSJT021tjQIyNZmDtooCMjUUUpkO&#10;itKiKCBTRMFXBhR8ZcABmSIO0yIoIlPjqK0disdUUUSmxEGbPorSoiggU0QBmZrJtD0KqaIoIFND&#10;uxVRlBZFAZkair2yoMArk1ue6v45PHOq3Pf8OZ8bNTMzs73hmK0ZjCvMzGz3qAdtFQVkajggUzSM&#10;0qL6QVoLFJGpqTsxIlPTbW2NIjI1fqVNH4VUpoOitCgKyNRQ7JUFBV8ZcECmaBilRVBApsinR9uh&#10;eEwVhWRKHLXpoygtigIyNRSQKZpM26OQKooiMjW0WxFFaVEUkamh2CsDirwyqedGP/ntM+XA6Qs+&#10;N2pmZma7zzFbcxhYmJnZ7hhD0FZRRKaGAzJFwygtqh+kRVFApqhuxYhMSbezNQrIFDlq00chlemg&#10;KC2CAjJFFHtlQLFXFhyQqeEwLYICMkWO2tqheEwRRWRqHLXpoygtiiIyNRSQKZpM26OQKoICMkW0&#10;XQ0FaVEUkCmi4CsDCr2ymJ0bPf5aOfKmz42amZnZLnPMtjAYWZiZ2eI5aGuLAzJFwygtoh+ktUAB&#10;maK6FUMyJd3O1iggU+SoTRtFVKaDorQoCsgUUfCVAcVeGXBApojDtAgKyNT49GhbFJApoohMjaM2&#10;fRSlRVBApogCMkWTaVsUUkVRQKaItquhKC2KAjJFFHxlQLHXsrvlyVNl8vXN8sVfnPPrbGZmZrar&#10;Dr95tRx40THbImFoYWZmi1WDthpirazr68djqjggUzOM0qL6QVoLFJCpqTsxIlPTbW2NAjI1mYO2&#10;iiIyNRRSmQ6K0qIoIFNEwVcGFHxlwAGZIg7TIigiU5M1avPpUW0O2vRRlBZFAZkiCsjUTKbtUUgV&#10;RQGZGtqtiKK0KArI1FDslQVFX8ts3+Mny6f//Ex56NULZfWygzYzMzPbHYfefKscfuEH5ddP/J/K&#10;0Y37HLMtEMYWZma2OGMK2qp+PKaIAzJFwygtqh+ktUARmZq6EyMyNd3WliggU+RX2vRRSGU6KEqL&#10;ooBMDcVeWVDwlQEHZIo4TJsXBWSKfHq0HYrHVFFIpsRRmz6K0qIoIFNDAZmiybQ9CqmiKCJTQ7sV&#10;UZQWRRGZGoq9MqDoa5l95Gsny8qJs2V1mz82m5mZmbVWY7ZDL/ygfGXjN8uxjbscs+0CDC7MzGwx&#10;doK2amV9HK6Px1RxQKZoGKVF9YO0KArIFNWtGJEp6Xa2RgGZIkdt+iikMh0UpUVQQKaIYq8MKPbK&#10;ggMyNRymRVBApshRWzsUjymiiEyNozZ9FKVFUUSmhgIyRZNpexRSRVBApoi2q6EgLYoCMkUUfGVA&#10;4dcyqudGPzY7N3q+rF3162xmZma2eO+N2e4uR0/cN4ivbDEwujAzs/auD9qqlXV91+9VxgGZmmGQ&#10;FtUP0lqggExR3YohmZJuZ2sUkCly1KaNIirTQVFaFAVkiij4yoBirww4IFPEYVoEBWRqsp4erRy1&#10;aXPUpo+itAgKyBRRQKZoMm2LQqooCsgU0XY1FKVFUUCmiIKvDCgAWzb13Oiv/ddXysNnL5bVbQdt&#10;ZmZmtliO2fYehhdmZtZWP2irVtb19Ter4ohMzTBKi+oHaS1QQKam7sSITE23tTUKyNRkDtoqisjU&#10;UEhlOihKi6KATA3FXllQ8JUBB2SKOEyLoIhMTdaozadHtTlo00dRWhQFZIooIFMzmbZHIVUUBWRq&#10;aLciitKiKCBTQ7FXFhSBLZN9T5wsd/749bJ2hT86m5mZmbXimE0HxhdmZtbOWIO2qr9bEQdkioZR&#10;WlQ/SGuBIjI1dSdGZGq6rS1RQKbIr7Tpo5DKdFCUFkURmRqKvbKg4CsDDsgUcZg2LwrIFPn0aDsU&#10;j6mikEyJozZ9FKVFUUCmhgIyRZNpexRSRVFEpoZ2K6IoLYICMkUUe2VAEdiyqOdGf+Ubm+WBF8+X&#10;R3xu1MzMzBbo0Jv/5JhNDAYYZmbWBgVt1cr6ONB2NRyQKRpGaVH9IC2KAjJFdStGZEq6na1RQKbI&#10;UZs+CqlMB0VpERSQKaLYKwOKvbLggEwNh2kRFJApctTWDsVjiigiU+OoTR9FaVEUkamhgEzRZNoe&#10;hVQRFJApou1qKEqLooBMEQVfGVAMtgx8btTMzMx2g2M2XRhhmJlZ3PsFbdXKuj7arYgDMjXDIC2q&#10;H6S1QAGZoroVQzIl3c7WKCBT5KhNG0VUpoOitCgKyBRR8JUBxV4ZcECmiMO0CArI1GQ9PVo5atPm&#10;qE0fRWkRFJApooBMzWTaHoVUURSQKaLtaihKi6KATBEFXxlQEDZqT11z90/fKGuX+eOzmZmZWcjW&#10;Vjl47q2y+vNvlt/Y+PVydOPe4phND4YYZmYW80FBW7Wyro92K+KITM0wSovqB2ktUECmpu7EiExN&#10;t7U1CsjUZA7aKorI1FBIZTooSouigEwNxV5ZUPCVAQdkijhMi6CITE3WqM2nR7U5aNNHUVoUBWSK&#10;KCJTM5m2RyFVFAVkami3IorSoiggU0OxVxYYho3UvidOlY9/a7N8+eT58sgVv85mZmZmjb0dsx15&#10;/o/Lo8cfLsc27ixHT9w/iKlMA8YYZmY2v2UI2iraroYDMkXDKC2qH6S1QBGZmroTIzI13daWKCBT&#10;5Ffa9FFIZTooSouiiEwNxV5ZUPCVAQdkijhMmxcFZIp8erQdisdUUUimxFGbPorSoiggU0MBmaLJ&#10;tD0KqaIoIlNDuxVRlBZBAZkiir0yoDBsrD7y2Mny2e++Wg5fuFiObMFHaDMzM7N5XR+zbTxcjs7O&#10;jHJIZTowyDAzs/l8WNBWrayPA21XwwGZomGUFtGP0VqggExR3YoRmZJuZ2sUkCly1KaPQirTQVFa&#10;BAVkiij2yoBiryw4IFPDYVoEBWSKHLW1Q/GYIorI1Dhq00dRWhRFZGooIFM0mbZHIVUEBWSKaLsa&#10;itKiKCBTRMFXBhSHjc7b50bv+bs3yiNX/TqbmZmZNTSL2a46ZhspjDLMzOzm3UjQVq2s66Pdijgg&#10;UzOM0qL6QVoLFJApqlsxJFPS7WyNAjJFjtq0UURlOihKi6KATBEFXxlQ7JUBB2SKOEyLoIBMTdbT&#10;o1XrqI3iMVUUkalx1KaPorQICsgUUUCmZjJtj0KqKArIFNF2NRSlRVFApoiCrwwwEhuRem70k39y&#10;ujx4+kJZ87lRMzMza2UnZvvZN4pjtvHCMMPMzG7OMgVtFW1XxBGZmmGUFtUP0lqggExN3YkRmZpu&#10;a2sUkKnJHLRVFJGpoZDKdFCUFkUBmRqKvbKg4CsDDsgUcZgWQRGZmqxRm0+PanPQpo+itCgKyBRR&#10;RKZmMm2PQqooCsjU0G5FFKVFUUCmhmKvLCgUG4t6bnTl+GvlyJuXfG7UzMzM2ngnZvvj8ujxnZjt&#10;/kEsZeOAcYaZmd24Gw3aqpX1caDtajggUzSM0qL6QVoLFJGpqTsxIlPTbW2JAjJFfqVNH4VUpoOi&#10;tCiKyNRQ7JUFBV8ZcECmhqO0CArIFPn0aDsUj6mikEyJozZ9FKVFUUCmhgIyRZNpexRSRVFEpoZ2&#10;K6IoLYICMkUUe2VAodgY3PJUt396qtz3/BtlzedGzczMrIXt7XLw3FuO2ZYMBhpmZnZjbiZoq1bW&#10;x4G2q+GATNEwSovox2gtUECmqG7FiExJt7M1CsgUOWrTRyGV6aAoLYICMkUUe2VAsVcWHJGp4TAt&#10;ggIyRY7a2qF4TBFFZGoctemjKC2KIjI1FJApmkzboogqigIyRbRdDUVpURSQKaLgKwMKxtTVc6O/&#10;+u3T5cDpC2XV50bNzMwsaHV7uzz4yoVy+KdfL++eGXXMtiww0jAzsw93s0FbtbKuj3Yr4oBMzTBK&#10;i+oHaS1QQKaobsWQTEm3szUKyBQ5atNGEZXpoCgtigIyRRR8ZUCxVwYckCniMC2CAjI1WU+PVq2j&#10;NorHVFFEpsZRmz6K0iIoIFNEAZmaybQ9CqmiKCBTRNvVUJQWRQGZotuf5uhr2VE0puwjXztZVk6c&#10;Lavbb/rcqJmZmcVsb5cDr1wqR378e/XDfTm6cW9xzLZ8MNQwM7MPtqxBW0XbFXFEpmYYpUX1g7QW&#10;KCBTU3diRKam29oaBWRqMgdtFUVkaiikMh0UpUVRQKaGYq8sKPjKgAMyRRymRVBEpiZr1ObTo9oc&#10;tOmjKC2KAjJFFJGpmUzbo5AqigIyNbRbEUVpURSQqckatFUUjimq50Y/9oeb5YsvnPe5UTMzM4uZ&#10;vcxWY7Z/P3uV7diJuzGGsuWBwYaZmbF5grZqZX0caLsaDsgUDaO0qH6Q1gJFZGrqTozI1HRbW6KA&#10;TNEsmur2ZtSPx1RRSGU6KEqLoohMDcVeWVDwlQEHZGo4SouggEyRT4+2Q/GYKgrJlDhq00dRWhQF&#10;ZGooIFM0mbZHIVUURWRqaLciitIiKCBT5FfatO17/GT51F+cKQ+9dqGsXnbQZmZmZnN6J2b7D+Xo&#10;xj3l2Il7MICy5YPRhpmZDc0btFUr6+NA29VwQKZoGKVF9GO0FiggU1S3YkSmpNvZGgVkinx6VB+F&#10;VKaDorQICsgUUeyVAcVeWXBEpobDtAgKyBQ5amuH4jFFFJGpcdSmj6K0KIrI1FBApmgybYsiqigK&#10;yBTRdjUUpUVRQKbIUZuufU+cKnf+zevXzo3Sx2kzMzOzD+OYLT0MN8zM7L0iQVu1sq6PdivigEzN&#10;MEqL6gdpLVBApqhuxZBMSbezNQrI1Pj0qD6KqEwHRWlRFJApouArA4q9MuCATBGHaREUkKnJenq0&#10;ah21UTymiiIyNY7a9FGUFkEBmSIKyNRMpu1RSBVFAZki2q6GorQoCsjU+PSopnpu9Fe+sVkeeNHn&#10;Rs3MzGxONWY7c9Exm3G8YWZm78oQtFW0XRFHZGqGUVpUP0hrgQIyNXUnRmRquq2tUUSmZhZNdVuz&#10;6gdkiiikMh0UpUVRQKaGYq8sKPjKgAMyRRymzYsCMkVZozafHtXmoE0fRWlRFJApoohMzWTaHoVU&#10;URSQqaHdiihKi6KITI2jNj313Oiv/eWZ8vDrF31u1MzMzG7eLGbzy2z2Lgw4zMzsmmjQVq2sjwNt&#10;V8MBmaJhlBbVD9KiKCBTVLdiRKam29oSBWSKZtFUtzejfjymikIq00FRWhRFZGoo9sqCgq8MOCBT&#10;w2FaBAVkinx6tB2Kx1RRSKbEUZs+itKiKCBTQwGZosm0PQqpoigiU0O7FVGUFkEBmSKfHtWy74mT&#10;5a4fv17WrsAHajMzM7MPcvlyeXDzfDnyo99zzGbvgRGHmZm1CdqqlfVxoO1qOCBTNIzSIvpBWgsU&#10;kCmqWzEiU9LtbI0CMkWZz49SQKaIQirTQVFaBAVkiij2yoBiryw4IlPDYVoEBWSKHLW1Q/GYIorI&#10;1Dhq00dRWhRFZGooIFM0mbZFEVUUBWSKaLsaitKiKCBT5KhNQz03Onl2s3zppfPlEZ8bNTMzs5tx&#10;+Up56OUXy5Ef/rtydONex2w2gCGHmVl2rYK2amVdH+1WxAGZmmGUFtUP0lqggExR3YohmZJuZ2sU&#10;kKnJHLRVFJCpoYjKdFCUFkUBmSIKvjKg2CsDDsgUcZgWQQGZmqynR6vWURvFY6ooIlPjqE0fRWkR&#10;FJApooBMzWTaHoVUURSQKaLtaihKi6KATI1Pj2r4yGMny2e/+2o5dOFiObINH6rNzMzMyNsx2+pz&#10;v1OObtzlmM3eF8YcZmaZZQvaKtquiCMyNcMoLaofpLVAAZmauhMjMjXd1tYoIlMzi6a6rVn1AzJF&#10;FFKZDorSoiggU0OxVxYUfGXAAZkiDtPmRQGZoqxRm0+PanPQpo+itCgKyBRRRKZmMm2PQqooCsjU&#10;0G5FFKVFUUSmxlHbHnvq2gtt9/79G36dzczMzG5cjdleqjHbvy1HN+4ux07ciyGT2Q4MOszMsmoZ&#10;tFUr6+NA29VwQKZoGKVF9YO0KArIFNWtGJGp6ba2RAGZolk01e3NqB+PqaKQynRQlBZFEZkair2y&#10;oOArAw7I1HCYFkEBmSKfHm2H4jFVFJIpcdSmj6K0KArI1FBApmgybY9CqggKyBTRdkUUpUVQQKbI&#10;p0f3zr4nTpVPfHOzfPnl8+WRKw7azMzM7AY4ZrM5YdRhZpZR66CtWlkfB9quhgMyRcMoLaIfpLVA&#10;AZmiuhUjMiXdztYoIFOU+fwoBWSKKKQyHRSlRVBApohirwwo9sqCIzI1HKZFUECmyFFbOxSPKaKI&#10;TI2jNn0UpUVRRKaGAjJFk2lbFFFFUUCmiLaroSgtigIyRY7a9kY9N/r5H7xWDl+6VI5swQdrMzMz&#10;s+s5ZrMgDDvMzLJZRNBWrazro92KOCBTM4zSovpBWgsUkCmqWzEkU9LtbI0CMjWZg7aKAjI1FFGZ&#10;DorSoiggU0TBVwYUe2XAAZkiDtMiKCBTk/X0aNU6aqN4TBVFZGoctWmjIC2KAjJFFJCpmUzbo5Aq&#10;igIyRbRdDUVpURSQqfHp0d1XT43eNj1V7vuHc2XN50bNzMzswzhms0Yw7jAzy6QGbV+AiCpqZX0c&#10;aLsijsjUDKO0qH6Q1gIFZGrqTozI1HRbW6OITM0smuq2ZtUPyBRRSGU6KEqLooBMDcVeWVDwlQEH&#10;ZIo4TJsXBWSKskZtPj2qzUGbPorSoiggU0QRmZrJtD0KqaIoIFNDuxVRlBZFEZkaR227q54b/eS3&#10;T5cHT58vqz43amZmZh/k8tXy0EsvldXnfqcc3bjHMZuFYeBhZpbFooK2amV9HGi7Gg7IFA2jtKh+&#10;kBZFAZmiuhUjMjXd1pYoIFM0i6a6vRn14zFVFFKZDorSoigiU0OxVxYUfGXAAZkaDtMiKCBT5NOj&#10;7VA8pogiMjWO2vRRlBZFAZkaCsgUTabtUUgVQQGZItquiKK0CArIFPn06O6ZnRs9frYcedPnRs3M&#10;zOz9Hdp6qxx54fvlkRP/53J0417HbNYMRh5mZhnsBG2ZozbarYgDMkXDKC2iH6S1QAGZoroVIzIl&#10;3c7WKCBTNIumur0Z9eMxVRRSmQ6K0iIoIFNEsVcGFHtlwRGZGg7TIiggU+SorR0KyBRRRKbGUZs+&#10;itKiKCJTQwGZosm0LYqooiggU0Tb1VCUFkUBmSJHbYtXz41+9L9slvt+fq6s+XU2MzMzex81Zjv8&#10;i++Xr2z8y3Js407HbLYQGHuYmS2z64M2R236OCBTM4zSovpBWgsUkCmqWzEkU9LtbI0CMjX7OxR7&#10;ZUEBmRqKqEwHRWlRFJApouArA4q9MuCATBGHaREUkKnJenq0ah21UTymiiIyNY7atFGQFkUBmSIK&#10;yNRMpu1RSBVFAZki2q6GorQoCsjU+PTo4u17/GT51J+fKQdevVBWLztoMzMzs6HrY7ajG3eXoyfu&#10;G4RIZq1g8GFmtqz6QdsioraV9XGg7Yo4IlMzjNKi+kFaCxSQqak7MSJT021tjSIyNbNoqtuaVT8g&#10;U0QhlemgKC2KAjI1FHtlQcFXBhyQKeIwbV4UkCnKGrVlfqWtoohMiYM2fRSlRVFApogiMjWTaXsU&#10;UkVRQKaGdiuiKC2KIjI1jtoW6yN/cLJ84Ydny+o2f8A2MzOz3Byz2V7A6MPMbBntRtBWrayPA21X&#10;wwGZomGUFtUP0qIoIFNUt2JEpqbb2hIFZIpm0VS3N6N+PKaKQirTQVFaFEVkaij2yoBiryw4IFPD&#10;YVoEBWSKfHq0HYrHFFFEpsZRmz6K0qIoIFNDAZmiybQ9CqkiKCBTRNsVUZQWQQGZIp8eXYx6bvRj&#10;X98sX3zhXFm76tfZzMzM7L0cs9lewvDDzGzZUNC20qGQKmplXR/tVsQBmaJhlBbRD9JaoIBMUd2K&#10;EZmSbmdrFJApmkVT3d6M+vGYKgqpTMOnOxSlRVBApoiCr2X3qx2KvbLgiEwNh2kRFJApctTWDgVk&#10;iigiU+OoTR9FaREUkKmZdCggUzSZtkURVRQFZIpouxqK0qIoIFPkqK29em701/7rmXLw7EWfGzUz&#10;M7P3mMVsL/ygfGXjNx2z2Z7B+MPMbJlQ0OaobRw4IFMzjNKi+kFaCxSQKapbMSRT0u1sjQIyNfs7&#10;FHtlQQGZGgqpTAdFaVEUkCmi6GvZZY7aOCBTxGFaBAVkarKeHq1aR20Uj6miiEyNozZtFKVFUUSm&#10;ZixR22Ta1sc6FFJFUUCmiLaroSgtigIyNT492t6+J06Vu37yelm7zB+yzczMLKGtGrP9k2M2k4EB&#10;iJnZsni/oK1aRNS2sj4OtF0RR2RqhlFaVD9Ia4ECMjV1J0ZkarqtrVFEpmYWTXVbs+oHZIoopDIN&#10;i3ilraKATA0FXxk4ahsDDtPmRQGZmjs6WaO2zK+0VRSRKXHQpo+itCiKyNQ4amuLAjI1tFsRRWlR&#10;FJGpcdTWTj03Onl2szzw0vnyiM+NmpmZWbW1VQ6+cbU8/PPvl6+c8JlR04ERiJnZMvigoK2iiCpq&#10;ZX0caLsaDsgUDaO0qH6QFkUBmaK6FSMyNd3WliggUzSLprq9GfXjMVUUU5kGR235UOyVBQdkaoZR&#10;WhRFZIp8erQdiscUUUSmxlGbPorSoigiU0MBmaLJtK1FRG0UkCmi7YooSouggEyRT4+2sXNu9OGz&#10;F3xu1MzMzK7FbOfeKkeef7Z89fhXytGNe4tjNlOCIYiZ2dh9WNDm06P6OCBTNIzSIvpBWgsUkCmq&#10;WzEiU9LtbI0CMkWzaKrbm1E/HlNFMZVpWETURgGZIgq+ll3mV9oqjsjUcJgWQQGZGp8ebYsCMkUU&#10;kalx1KaPorQICsjUjOWVtmoybYsiqigKyBTRdjUUpUVRQKbIUVvQU9d+3v3TN3xu1MzMzN6N2X72&#10;bHl042A5tnFXOXri/kFQZLbXMAYxMxuzDwvaKkdt+jggUzOM0qL6QVoLFJCpqTsxIlPTbW2NAjI1&#10;+zsUe2VBAZkaCqlMB0VpURSQKaLoa9n59OgYcJgWQRGZksynR6vWURvFY6ooIlPjqE0bRWlRFJGp&#10;8enRtiggU0O7FVGUFkUBmRqfHo255clT5ePf3CxfPnm+PHLFr7OZmZml9k7M9o3y6MbD5ejGPRgS&#10;manAIMTMbKxuJGirFhG1rayPA21XxBGZmmGUFtUP0lqgiExN3YkRmZpua2sUkamZRVPd1qz6AZki&#10;CqlMg0+P5uOobQyGUVoERWSKskZtmV9pqygiU+KgTR9FaVEUkalx1NYWRWRqaLciitKiKCJT46ht&#10;fh957GT53HdfLYcuXCxHtuDDtpmZmeXgmM1GCqMQM7MxutGgraKIKmplfRxouxoOyBQNo7SofpAW&#10;RQGZoroVIzI13daWKCBTNIumur0Z9eMxVRRTmQZHbflQ7JUFB2RqOEyLoIBM0RiiNorSonx6VJuj&#10;Nn0UpUVRRKaGAjJFk2lbi4jaKCBTRNsVUZQWQQGZIp8encNTp8otnXv+/o3yyFW/zmZmZpaWYzYb&#10;OQxDzMzG5maCNp8e1ccBmaJhlBbRD9JaoIBMUd2KEZmSbmdrFJApmkVT3d6M+vGYKoqpTAMFaVEU&#10;kCmi4GvZZX6lreKITA2HaREUkKnx6dH2KCJTQxGZGkdt+ihKi6CATM1YXmmrJtO2KKKKooBMEW1X&#10;Q1FaFAVkihy13Zx6bvSTf3K6PHj6QlnzuVEzM7OcZjHbVcdsNnoYh5iZjcnNBG2VozZ9HJCpGUZp&#10;Uf0grQUKyNTUnRiRqem2tkYBmZr9HYq9sqCATA2FVKYh8yttFUVfy86nR8eAw7QIisiU3NFx1NYW&#10;BWSKKCJT4qBNH0VpURSRqfHp0bYoIFNDuxVRlBZFAZkanx69OfXc6OePny1H3rzkc6NmZmYZbW+X&#10;A69fKYf//tnimM2WAQYiZmZjcbNBW7WIqG1lfRxouyKOyNQMo7SofpDWAkVkaupOjMjUdFtbo4hM&#10;zSya6rZm1I/HVFFMZRp8ejQfR21jMIzSIigiU5Q1asv8SltFIZkSR236KEqLoohMjaO2tigiU0O7&#10;FVGUFkURmRpHbTemnhq97ZlT5d7nz5U1nxs1MzPLZ3u7PHjmUjny0/9YHt34kmM2WxoYiZiZjcE8&#10;QVtFEVXUyvo40HY1HJApGkZpUf0gLYoCMkV1K0ZkarqtLVFApmgWTXV7M+rHY6oopjINjtryodgr&#10;Cw7I1HCYFkEBmaIxRG0UpUX59Kg2R236KEqLoohMDQVkiibTthYRtVFApoi2K6IoLYICMkU+Pfrh&#10;9tVzo9+u50bPl1WfGzUzM8ulvsxWY7Yf/4dy9Pjd5djGXRgGmY0VhiJmZurmDdp8elQfB2SKhlFa&#10;RD9Ia4ECMkV1K0ZkSrqdrVFApmgWTXV7M+rHY6oopjINFKRFUUCmiIKvZZf5lbaKIzI1HKZFUECm&#10;xqdH26OITA1FZGoctemjKC2CAjI1Y3mlrZpM26KIKooCMkW0XQ1FaVEUkCly1PbBPvK1k+ULz50t&#10;q/XUqM+NmpmZ5XF9zLZxTzl2wi+z2XLCWMTMTNm8QVvlqE0fB2RqhlFaVD9Ia4ECMjV1J0Zkarqt&#10;rVFApmZ/h2KvLCggU0MhlWnI/EpbRdHXsvPp0THgMC2CIjIld3QctbVFAZkiisiUOGjTR1FaFEVk&#10;anx6tC0KyNTQbkUUpUVRQKbGp0ffXz03+rE/3Cxf/KXPjZqZmaXimM2SwWDEzExVJGirFhG1rayP&#10;A21XwwGZomGUFtUP0lqgiExN3YkRmZpua2sUkamZRVPd1oz68ZgqiqlMg0+P5uOobQyGUVoERWSK&#10;skZtmV9pqygkU+KoTR9FaVEUkalx1NYWRWRqaLciitKiKCJT41fa2L7HT5ZP/8WZcvC1C2X1soM2&#10;MzOzFN6J2f69YzZLBaMRMzNF0aCtopAqamV9HGi7Gg7IFA2jtKh+kBZFAZmiuhUjMjXd1pYoIFM0&#10;i6a6vRn14zFVFFOZhkVEbRSQKaLgKwOKvbLggEwNh2kRFJApGkPURlFalE+PanPUpo+itCiKyNRQ&#10;QKZoMm1rEVEbBWSKaLsiitIiKCBT5KhtaHZu9Idny+o2fOw2MzOz5eOYzZLDcMTMTE2LoM2nR/Vx&#10;QKZoGKVF9IO0FiggU1S3YkSmpNvZGgVkimbRVLc3o348popiKtNAUVoUBWSKKPhadplfaas4IlPD&#10;YVoEBWRqfHq0PYrI1FBEpsZRmz6K0iIoIFMzllfaqsm0LYqooiggU0Tb1VCUFkUBmSJHbe+anRt9&#10;drM88KLPjZqZmaWwfdlnRs06GI+YmSlpEbRVjtr0cUCmZhilRfWDtBYoIFNTd2JEpqbbuggUkSnZ&#10;36HYKwsKyNRQSGUaMp8erSj6WnY+PToGHKZFUESm5I6Oo7a2KCBTRBGZEgdt+ihKi6KITI1Pj7ZF&#10;AZka2q2IorQoCsjUZA3aqn7QVs+NfuYvz5SHX/e5UTMzs6W3faU89NKLZfVv/x/l6Ma9jtksPQxI&#10;zMxUtAraqkVEbSvr40Db1XBApmgYpUX1g7QWKCJTU3diRKam27oIFJIpmUVT3c6M+vGYKoqpTEPm&#10;qI2CrwwctY3BMEqLoIhMUdaoLfMrbRWFZEoctemjKC2KIjI1FJApmkzbctSmj6K0KIrI1PiVtp2g&#10;7VS5+8evl7XL8NHbzMzMlscsZvtlWX3ud8qx43c6ZjN7G0YkZmYKWgZtFYVUUSvr40Db1XBApmgY&#10;pUX1g7QoCsgU1a0YkanptrZGEZmaWTTVbc2oH4+popjKNCwiaqOATBEFXxlQ7JUFB2RqOEyLoIBM&#10;0RiiNorSonx6VJujNn0UpUVRRKYk8+nRRURtFJApou2KKEqLoIBMUfaorZ4bndRzoy+dL4/43KiZ&#10;mdnyeidm++1ydOPucuzEvRj2mGWFIYmZ2V5rHbT59Kg+DsgUDaO0iH6Q1gIFZIrqVozIlHQ7F4Ei&#10;MjWzaKrbmlE/HlNFMZVpoCgtigIyRRR8LbvMr7RVHJGp4TAtggIyNT492h5FZGooIlPjqE0fRWkR&#10;FJGpyRy1UUQVRQGZItquhqK0KArIFGWO2j7y2Mny2b9+tRw6f7Ec2YaP32ZmZjZ+jtnMbgjGJGZm&#10;e6l10FY5atPHAZmaYZQW1Q/SWqCATE3diRGZmm7rIlBEpmR/h2KvLCggU0MhlWnIfHq0ouhr2fn0&#10;6BhwmBZBEZmSOzqO2tqigEwRRWRKHLTpoygtiiIyNWOJ2ibTtnx6VB9FaVEUkKnJGrTd9tS1F9ru&#10;+dkbfp3NzMxsWTlmM7spGJSYme2VGrSt/Ml5DNMiFhG1rayPA21XwwGZomGUFtUP0lqgiExN3YkR&#10;mZpu6yJQSKZkFk11OzPqx2OqKKYyDZmjNgq+MnDUNgbDKC2CIjI1Y4naKEiLyvxKW0UhmRJHbfoo&#10;SouiiEwNBWSKJtO2HLXpoygtiiIyNRmjtlufPFU+/s3N8qWXz5dHrjhoMzMzWzqzmO3Fsvrcvy1H&#10;N+5xzGZ2gzAqMTPbCztB2yKiNgqpolbWx4G2q+GATNEwSovqB2lRFJApqlsxIlPS7VwEisjUzKKp&#10;bmtG/XhMFcVUpmERURsFZIoo+MqAYq8sOCBTM4zSoigiU+OorT0KyNRQRKbGUZs+itKiKCJTkvn0&#10;6CKiNgrIFNF2NRSkRVFApihb1Lavnhv97rVzo6tb8BHczMzMxuudl9kcs5nNA8MSM7PdtsigzadH&#10;9XFApmgYpUX0g7QWKCBTVLdiSKak27kIFJGpmUVT3daM+vGYKoqpTANFaVEUkCmi4GvZ+ZW2MRhG&#10;aVEUkanx6dH2KCJTQxGZGkdt+ihKi6CITE3mqI1CqigKyBTRdjUUpUVRQKYoS9R261Onyu3PnCr3&#10;Pf9GWfO5UTMzs6Vy6M2r5eAvny9rz/0bx2xmARiXmJntpuuDNkdtbdFuRRyQqRlGaVH9IK0FCsjU&#10;1J0Ykanpti4CRWRK9nco9sqCAjI1FFKZhsynRyuKvpado7Yx4DAtgiIyJWN5pa2iKC1qEVEbBWSK&#10;KCJT4qBNH0VpURSRqRlL1DaZtuXTo/ooSouigExNlqDtlidPlV/99uly4MyFsupzo2ZmZktiqxx6&#10;861y+BffK49s/A+O2cwawMDEzGy39IO2sURtK+vjQNvVcECmaBilRfWDtBYoIlNTd2JEpqbbuggU&#10;kimZRVPdzoz68ZgqiqlMQ+aojYKvDBy1jcEwSougiEyNT4+2RwGZIgrJlDhq00dRWhRFZGooIFM0&#10;mbblqE0fRWlRFJGpyRC11XOjKxtny5E3L5UjPjdqZma2BHZitu+Xr2z8y3J0465y9MR9gzjHzG4e&#10;RiZmZrthN4K2ikKqqJX1caDtajggUzSM0qL6QVoUBWSK6laMyJR0OxeBIjI1s2iq25pRPx5TRTGV&#10;aVhE1EYBmSIKvjKg2CsLDsjUDKO0KIrI1Dhqa48CMjUUkalx1KaPorQoisiUZD49uoiojQIyRbRd&#10;DQVpURSQKVrmqK2eG/3of9ks9//jubLm19nMzMyWwNsx2ws/KF858Zvl6MbdxTGbWXsYm5iZLRIF&#10;bYuI2nx6VB8HZIqGUVpEP0hrgQIyRXUrhmRKup2LQBGZmlk01W3NqB+PKaKQynRQlBZFAZkiCr6W&#10;nV9pG4NhlBZFEZkanx5tjyIyNRSRqXHUpo+itAiKyNRkjtoopIqigEwRbVdDUVoUBWSKljVqu+Xx&#10;k+VTf36mPPTqhbJ62UGbmZnZuO3EbN9/O2a7pzhmM1scDE7MzBbl/YK2isK0CEdt+jggUzOM0qL6&#10;QVoLFJCpqTsxIlPTbV0EisiU7O9Q7JUFRWRqKKQyDZlPj1YUfS07R21jwGFaBEVkSsbySltFUVqE&#10;T49qc9Cmj6K0KIrI1IwlaptM2/LpUX0UpUVRQKZmWYO2fV87We784dmyuk0fxc3MzGw8ro/Z6plR&#10;x2xmuwGjEzOzRfigoK2iMC1iEVHbyvo40HY1HJApGkZpUf0grQWKyNTUnRiRqem2tkYRmZpZNNVt&#10;zagfj6mimMo0ZI7aKPjKwFHbGAyjtAiKyNT49Gh7FJApopBMiaM2fRSlRVFEpoYCMkWTaVuO2vRR&#10;lBZFEZmaZYva6rnRyR9uli++cL6sXfXrbGZmZuPVj9nuLo7ZzHYPhidmZq3tdtBWUUgVtbI+DrRd&#10;DQdkioZRWlQ/SIuigExR3YoRmZJu5yJQRKZmFk11WzPqx2OqKKYyDYuI2iggU0TBVwYUe2XBAZma&#10;YZQWRRGZGkdt7VFApoYiMjWO2vRRlBZFEZmSzKdHFxG1UUCmiLaroSAtigIyRcsUtdVzo5/2uVEz&#10;M7Nx29oqhy68VQ794gflq47ZzPYMxidmZi19WNBWUZQW4dOj+jggUzMM0qL6QVoLFJApqlsxJFPS&#10;7VwEisjUzKKpbmtG/XhMEYVUpoOitCgKyBRR8LXs/ErbGAyjtCiKyNRkPT1aOWrT5qhNH0VpERSR&#10;qckctVFIFUUBmSLaroaitCgKyBQtS9R2y+Onyl0/fr2s+dyomZnZOG1tlYNvXC2r//Bs+erGb5Sj&#10;G/cWx2xmewcDFDOzVm4kaKsoTItw1KaPIzI1wygtqh+ktUABmZq6EyMyNd3WRaCITMn+DsVeWVBE&#10;poZCKtPg06P5OGobAw7TIigiUzKWV9oqitIifHpUm4M2fRSlRVFEpmYsUdtk2pZPj+qjKC2KAjI1&#10;yxC01XOjv/LsZvnSyxfKIz43amZmNj41Zjt3tRx5/tny6MbBcmzjznL0xP2DwMbMdhdGKGZmLdxo&#10;0FZRmBZBEVXUyvo40HY1HJApGkZpUf0grQWKyNTUnRiRqem2tkYRmZpZNNVtzagfj6mimMo0OGrL&#10;x1HbGAyjtAiKyNT49Gh7FJApopBMiaM2fRSlRVFEpoYCMkWTaVuO2vRRlBZBAZmisUdt9dzoZ/7r&#10;mXLw7EWfGzUzMxubnZjtZ9ditqMb92BYY2Z7A0MUM7OovQzaMr/SVtF2NRyQKRpGaVH9IC2KAjJF&#10;dStGZEq6nYtAEZmaWTTVbc2oH4+popjKNCwiaqOATBEFXxlQ7JUFB2RqhlFaFEVkahy1tUcBmRqK&#10;yNQ4atNHUVoURWRKMp8eXUTURgGZItquhqK0KArIFI02anvqmnt++npZuwwfyc3MzEyXYzazUcAY&#10;xcws4maCtorCtAifHtXHAZmaYZAW1Q/SWqCATFHdiiGZkm7nIlBEpmYWTXVbM+rHY4oopDIdFKVF&#10;UUCmiIKvZedX2sZgGKVFUUSmJuvp0cpRmzZHbfooSougiExN1tOjFYVUURSQKaLtaihKi6KATNEY&#10;o7ZbnzxVPv7NzfLlk+fLI1f8OpuZmdloOGYzGxUMUszM5nWzQVtFYVqEozZ9HJGpGUZpUf0grQUK&#10;yNTUnRiRqem2LgJFZEr2dyj2yoIiMjUUUpkGnx7Nx1HbGHCYFkERmZKxvNJWUZQW4dOj2hy06aMo&#10;LYoiMjVZozafHtVHUVoUBWRqxhi03fLYyfK5771aDl24WFa34WO5mZmZ6XknZvuj4pjNbDwwSjEz&#10;m8c8QVtFYVoERVRRK+vjQNvVcECmaBilRfWDtBYoIlNTd2JEpqbb2hpFZGpm0VS3NaN+PKaKYirT&#10;4KgtH0dtYzCM0iIoIlPj06PtUUCmiEIyJY7a9FGUFkURmRoKyBRNpm05atNHUVoEBWSKRhW1PXWq&#10;3PrUyXLv37/h19nMzMzGYnu7HDz3VjnyvF9mMxsjDFPMzG6WStCW+ZW2irar4YBM0TBKi+jHaC1Q&#10;QKaobsWITEm3cxEoIlMzi6a6rRn14zFVFFOZhkVEbRSQKaLgKwOKvbLggEzNMEqLoohMjaO29igg&#10;U0MRmRpHbfooSouiiEzJWF5pqybTthYRtVFApoi2q6EoLYoCMkVjidrqudE7/o/T5cFT58uagzYz&#10;MzN929vlwJlLZfXvfr88uvFlx2xmI4VxipnZzZg3aKsoTIvw6VF9HJCpGUZpUf0grQUKyBTVrRiS&#10;Kel2LgJFZGpm0VS3NaN+PKaIQirTQVFaFAVkiij4WnZ+pW0MhlFaFEVkarKeHq0WEbVRQKaIIjI1&#10;jtr0UZQWQRGZmqynRysKqaIoIFNE29VQlBZFAZmiMURt+x47WVaOv1aOXLpUjvjcqJmZmba3Y7Yj&#10;P/735ejxu8qxjbswlDGzccBAxczsRkWCtorCtIhFRG0r6+NA2xVxRKZmGKVF9YO0FiggU1N3YkSm&#10;ptu6CBSRKdnfodgrC4rI1FBIZRp8ejQfR21jwGFaBEVkSsbySltFUVqET49qc9Cmj6K0KIrI1GSN&#10;2nx6VB9FaVEUkKlRD9pufar7+cypct/Pz5W1q36dzczMTNr1MdvG3eWYX2YzWwoYqZiZ3Yho0FZR&#10;mBZBEVXUyvo40HY1HJApGkZpUf0grQWKyNTUnRiRqem2tkYRmZpZNNVtzagfj6mimMo0OGrLx1Gb&#10;umGQFkURmRqfHm2PAjJFFJIpcdSmj6K0KIrI1FBApmgybctRmz6K0iIoIFOkHLXd8uSp8qvfPl0O&#10;nL5QVi87aDMzM5P1Tsz2e47ZzJYQhipmZh9GMWjLfHq0ou1qOCBTNIzSIvoxWgsUkCmqWzEiU9Lt&#10;XASKyNTMoqlua0b9eEwVxVSmYRFRGwVkiij4yoBiryw4IlMzjNKiKCJT46itPQrI1FBEpsZRmz6K&#10;0qIoIlMyllfaqsm0LYqooiggU0Tb1VCUFkUBmSLVqG3f106WLzx3tqxuwYdzMzMz0+CYzSwFjFXM&#10;zD5Ii6CtojAtInPURrsVcUCmZhilRfWDtBYoIFNUt2JIpqTbuQgUkamZRVPd1oz68ZgiCqlMB0Vp&#10;URSQKaLga9n5lbYxGEZpURSRqcl6erRaRNRGAZkiisjUOGrTR1FaBEVkanx6tC0KyBTRdjUUpUVR&#10;QKZILWqr50Y/9oeb5YEXzvvcqJmZmapZzNb99JlRsxQwWDEzez+tgraKwrSIRURtK+vjQNsVcUSm&#10;ZhilRfWDtBYoIFNTd2JEpqjb2xpFZEr2dyj2yoIiMjUUUpkGnx7Nx1HbGHCYFkERmZKxvNJWUZQW&#10;4dOj2hy06aMoLYoiMjWO2tqigEwN7VZEUVoUBWRq1IK2W544WT79F2fKwVd9btTMzEzS9uVy4JXu&#10;p2M2s1QwWjEzIy2DtorCtAiKqKJW1seBtqvhgEzRMEqL6gdpLVBEpqbuxIBMUbe3JYrI1MyiqW5r&#10;Rv14TBXFVKbBUVs+jtrUDYO0KIrI1Pj0aHsUkCmikEyJozZ9FKVFUUSmhgIyRZNpW47a9FGUFkEB&#10;mSKlqG12bvSHPjdqZmYmaftKOXDqtXLkR7/rmM0sIQxXzMz61IO2zKdHK9quhgMyRcMoLaIfo7VA&#10;AZmiuhUDMjXd1tYoIlMzi6a6rRn14zFVFFOZhkVEbRSQKaLgKwOKvbLgiEzNMEqLoohMjaO29igg&#10;U0MRmRpHbfooSouiiEzJWF5pqybTtiiiiqKATBFtV0NRWhQFZIoUorZ6bnTyR5vlgV+eL2tX/Dqb&#10;mZmZlO0r5eDLvyyrP/x312K2E47ZzDLCeMXM7Hqtg7aKwrSIzFEb7VbEAZmaYZQW1Q/SWqCATFHd&#10;ihGZmm5raxSRKfHpUX0UUpkOitKiKCBTRMHXsvMrbWMwjNKiKCJTk/X0aLWIqI0CMkUUkalx1KaP&#10;orQIisjU+PRoWxSQKaLtaihKi6KATI1C0HbL4yfLZ/7yTDl49mJZ3XbQZmZmJuPtmG3tud8uxzbu&#10;KsdO3Iuhi5nlgAGLmdmORQRtFYVpEYuI2lbWx4G2K+KITM0wSovqB2ktUECmpu7EgExRt7c1CsmU&#10;zKKpbmdW/YBMEYVUpsGnR/Nx1DYGHKbNiwIyNWN5pa2iKC3Cp0e1OWjTR1FaFEVkahy1tUUBmRra&#10;rYiitCiKyNTsddR2yxMny90/eb2sXX6zHPHJUTMzMw2Xr7wds/3bcmz2MptjNjNz1GZmH2BRQVtF&#10;YVoERVRRK+vjQNvVcECmaBilRfWDtCgKyBTVrRiQKer2tkQRmZpZNNVtzagfj6mimMo0OGrLx1Gb&#10;umGUFkURmRqfHm2PAjJFFJIpcdSmj6K0KIrI1FBApmgybctRmz6K0iIoIFO0V1Hb7Nzos5vlSy9d&#10;KI/43KiZmZkGx2xm9gEwZDEzG1PQlvn0aEXb1XBApmgYpUX0g7QWKCBTVLdiQKam29oaRWRqZtFU&#10;tzWjfjymimIq07CIqI0CMkUUfGVAsVcWHJGpGUZpURSRqXHU1h4FZGooIlPjqE0fRWlRFJEpGcsr&#10;bdVk2hZFVFEUkCmi7WooSouigEzRXkRttzx2snz2r18th87Xc6PwQd3MzMx2V43ZXnLMZmYfDGMW&#10;M8ttkUFbRWFaROaojXYr4oBMzTBKi+oHaS1QQKaobsWITE23tTWKyJTs71DslQUFZGoopDIdFKVF&#10;UUCmiIKvZedX2sZgGKVFUUSmJuvp0WoRURsFZIooIlPjqE0fRWkRFJGp8enRtiggU0Tb1VCUFkUB&#10;mZpdD9qeOlVuffJkufdnb5RHrvp1NjMzsz23E7Od+G3HbGb2oTBoMbO8Fh20VRSmRSwialtZHwfa&#10;rogjMjXDKC2qH6S1QAGZmroTAzJF3d7WKCRTMoumup1Z9QMyRRRSmQafHs3HUdsYcJg2LwrI1Izl&#10;lbaKorQInx7V5qBNH0VpURSRqXHU1hYFZGpotyKK0qIoIlOzm1HbrU+eKp/45mb50snzPjdqZma2&#10;xw69ebU89KJjNjO7ORi1mFlOuxG0VRSmRVBEFbWyPg60XQ0HZIqGUVpUP0iLooBMUd2KAZmibm9L&#10;FJGpmUVT3daM+vGYKoqpTIOjtnwctakbRmlRFJGp8enR9iggU0QhmRJHbfooSouiiEwNBWSKJtO2&#10;FhG1UUCmiLYroigtggIyRbsVtdVzo5/7ns+NmpmZ7a2tWcx2+IXvlUdO/F/L0Y17HLOZ2U3BsMXM&#10;8hlr0Jb59GhF29VwQKZoGKVF9IO0FiggU1S3YkCmptvaGkVkambRVLc1o348popiKtOwiKiNAjJF&#10;FHxlQLFXFhyRqRlGaVEUkalx1NYeBWRqKCJT46hNH0VpURSRKRnLK23VZNoWRVRRFJApou1qKEqL&#10;ooBM0aKjtlufOlVuf+ZUue/5c2XNr7OZmZntka1y+M23yuEXvl++cuJflmMbd5ajJ+4bxCpmZh8G&#10;4xYzy2W3graKwrSIzFEb7VbEAZmaYZQW1Q/SWqCATFHdihGZmm5raxSRKdnfodgrCwrI1FBIZToo&#10;SouigEwRBV/Lzq+0jcF7g7QWKCJTk/X0aLWIqI0CMkUUkalx1KaNgrQoisjU+PRoWxSQKaLtaihK&#10;i6KATM2ig7ZbnjxVPvnt0+XA6Qtl7bKDNjMzs933dsz2i2sx29GNu4tjNjOLwMDFzPLYzaCtojAt&#10;YhFR28r6ONB2RRyRqRlGaVH9IK0FCsjU1J0YkCnq9rZGIZmSWTTV7cyqH5ApopDKNPj0aD6O2saA&#10;w7R5UUCmZiyvtFUUpUX49Kg2B236KEqLoohMjaO2tiggU0O7FVGUFkURmZpFRm37HjtZVjZeK0cu&#10;XSpHtugju5mZmS2OYzYzWwyMXMwsh90O2ioK0yIooopaWR8H2q6GAzJFwygtqh+kRVFApqhuxYBM&#10;Ube3JYrI1MyiqW5rRv14TBXFVKbBUVs+jtrUDaO0KIrI1Pj0aHsUkKmhiEyNozZ9FKVFUUSmhgIy&#10;RZNpW4uI2iggU0TbFVGUFkEBmaJFRG313OhH//Nm+eLPfW7UzMxs9zlmM7PFwtDFzJbfMgRtPj2q&#10;jwMyRcMoLaIfpLVAAZmiuhUDMjXd1tYoIlMzi6a6rRn14zFVFFOZhkVEbRSQKaLgKwOKvbLgiEzN&#10;MEqLoohMjaO29igiU0MRmRpHbfooSouiiEzJWF5pqybTtiiiiqKATBFtV0NRWhQFZIpaR223PHGy&#10;fPrPz5SHXr1QVn1u1MzMbBc5ZjOz3YGxi5ktt70I2ioK0yIctenjgEzNMEqL6gdpLVBApqhuxYhM&#10;Tbe1NYrIlOzvUOyVBQVkaiikMh0UpUVRQKaIgq9l51faxmAYpUVRRKYm6+nRahFRGwVkiigiU+Oo&#10;TRsFaVEUkanx6dG2KCBTRNvVUJQWRQGZmtZB276vnSxf+OHZsrr9ps+NmpmZ7ZatrXLozX8qh1+o&#10;MdtvOmYzs4XD4MXMltdeBW0VhWkRi4jaVtbHgbYr4ohMzTBKi+oHaS1QQKam7sSATFG3tzUKyZTM&#10;oqluZ1b9gEwRhVSmwadH83HUNgYcps2LAjI1Y3mlraIoLSLzK20VRWRKHLTpoygtiiIyNY7a2qKA&#10;TA3tVkRRWhRFZGpaRW313OjH/nCzPPDC+bJ21a+zmZmZ7YqtrXLwjSvlyD/+efnqiX9ejm7cUxyz&#10;mdluwOjFzJbTXgZtFYVpERRRRa2sjwNtV8MBmaJhlBbVD9KiKCBTVLdiQKao29sSRWRqZtFUtzWj&#10;fjymimIq0+CoLR+KvbLggEzNMEqLoohMjU+PtkcBmRqKyNQ4atNHUVoURWRqKCBTNJm2tYiojQIy&#10;RbRdEUVpERSQKWoRtd3y+Mny6b84Ux567aLPjZqZme2GnZjt+WfLb2yslWOzl9nuH0QnZmaLguGL&#10;mS2fZQvafHpUHwdkioZRWkQ/SGuBAjJFdSsGZGq6ra1RRKZmFk11WzPqx2OqKKYyDYuI2iggU0TB&#10;17LL/EpbxRGZmmGUFkURmRpHbe1RRKaGIjI1jtr0UZQWQQGZmrG80lZNpm1RRBVFAZki2q6GorQo&#10;CsgURaO2W544We768es+N2pmZrYbrovZHt046JjNzPYMxi9mtlz2OmirKEyLcNSmjwMyNcMoLaof&#10;pLVAAZmiuhUjMjXd1tYoIlOyv0OxVxYUkKmhkMp0UJQWRQGZIoq+lp1Pj47BMEqLoohMzVhOj1YU&#10;pkUsImqjgEwRRWRqHLVpoygtiiIyNT492hYFZIpouxqK0qIoIFMTCdrqudHJs5vlSy9fKI/43KiZ&#10;mdlizWK2q+/EbNfOjHJoYma2GzCAMbPloRC0VRSmRSwialtZHwfarogjMjXDKC2qH6S1QAGZmroT&#10;AzJF3d7WKCRTMoumup1Z9QMyRRRSmQafHs3HUdsYcJg2LwrI1IzllbYdFKbNK/MrbRVFZEoctOmj&#10;KC2KIjI1jtraooBMDe1WRFFaFEVkauaN2uq50c/85Svl4NmLZXXbQZuZmdnC7MRsP/uj4pjNzJRg&#10;BGNmy0ElaKsoTIugiCpqZX0caLsaDsgUDaO0qH6QFkUBmaK6FQMyRd3eligiUzOLprqtGfXjMVUU&#10;U5kGR235UOyVBQdkaoZRWhRFZGrGFLVRmBbh06PaHLXpoygtiiIyNRSQKZpM21pE1EYBmSLaroii&#10;tAgKyBTNE7XVoO3un7xe1nxu1MzMbHHeidn8MpuZacIQxszGb5mDNp8e1ccBmaJhlBbRD9JaoIBM&#10;Ud2KAZmabmtrFJGpmUVT3daM+vGYKoqpTMMiojYKyBRR8LXsMr/SVnFEpmYYpUVRRKbGp0fbo4hM&#10;DUVkahy16aMoLYICMjVjeaWtmkzboogqigIyRbRdDUVpURSQKbqZqO3WJ0+Vj//xZvnyyfM+N2pm&#10;ZrYgq1vbjtnMbBQwhjGzcVMK2ioK0yIctenjgEzNMEqL6gdpLVBApqbuxIBMUbe3NYrIlOzvUOyV&#10;BQVkaiikMh0UpUVRQKaIoq9l59OjY8BhWgRFZEoynx6tFhG1UUCmiCIyNY7atFGUFkURmRqfHm2L&#10;AjI1tFsRRWlRFJCpuZmg7ZbHTpbPf+/Vcuh8PTfKH+HNzMxsfjVmO/DqVjn8s68Xx2xmNgYYxJjZ&#10;eKkFbRWFaRGLiNpW1seBtiviiEzNMEqL6gdpLVBEpqbuxIBMUbe3NQrJlMyiqW5nVv2ATBGFVKbB&#10;p0fzcdQ2BsMoLYIiMjWZo7bMr7RVFJEpcdCmj6K0KIrI1Dhqa4siMjW0WxFFaVEUkam5oajtqfpC&#10;28ly78/eKGtX/DqbmZlZa6tbl8uBMxfLkZ/8h/Loxpccs5nZaGAUY2bjpBi0VRSmRVBEFbWyPg60&#10;XQ0HZIqGUVpUP0iLooBMUd2KAZmibm9LFJGpmUVT3daM+vGYKoqpTIOjtnwo9sqCAzI1wygtiiIy&#10;NWOK2ihMi/DpUW2O2vRRlBZFEZkaCsgUTaZtLSJqo4BMEW1XRFFaBAVkij4saqvnRu/4P06XBzfP&#10;O2gzMzNr7J2Y7Ue/W44dv6sc27gboxEzM1UYxpjZ+GQJ2nx6VB8HZIqGUVpEP0hrgQIyRXUrBmRq&#10;uq2tUUSmZhZNdVsz6sdjqiimMg0UpEVRQKaIgq9ll/mVtoojMjXDKC2KIjI1Pj3aHkVkaigiU+Oo&#10;TR9FaREUkKkZyytt1WTaFkVUURSQKaLtaihKi6KATNEHRW37HjtZVjZeK4cvXSpHfG7UzMysmXdi&#10;th//3rWY7YRfZjOzccI4xszGRTVoqyhMi3DUpo8DMjXDKC2qH6S1QAGZmroTAzJF3d7WKCJTsr9D&#10;sVcWFJCpoZDKNGR+pa2i6GvZ+fToGHCYFkERmZLMp0erRURtFJApoohMiYM2fRSlRVFEpsanR9ui&#10;gEwN7VZEUVoUBWRq3i9ou/WpU+X2Z06V+39+zq+zmZmZNeSYzcyWEUYyZjYOykFbRWFaxCKitpX1&#10;caDtijgiUzOM0qL6QVoLFJGpqTsxIFPU7W2NQjIls2iq25lRPx5TRTGVafDp0XwctY3BMEqLoIhM&#10;TeaoLfMrbRWFZEoctemjKC2KIjI1jtraoohMDe1WRFFaFEVkaihqu+XJU+VXv326HDhzoaxedtBm&#10;ZmbWgmM2M1tmGMqYmT71oK2iMC2CIqqolfVxoO1qOCBTNIzSovpBWhQFZIrqVgzIFHV7W6KITM0s&#10;muq2ZtSPx1RRTGUaHLXlQ7FXFhyQqRlGaVEUkakZU9RGYVqET49qc9Smj6K0KIrI1FBApmgybWsR&#10;URsFZIpouyKK0iIoIFPUj9r2fe3audEj9dzoFn+UNzMzsxu3uu2YzcyWH8YyZqYtY9Dm06P6OCBT&#10;NIzSIvpBWgsUkCmqWzEgU9NtbY0iMjWzaKrbmlE/HlNFMZVpoCAtigIyRRR8LbvMr7RVHJGpGUZp&#10;URSRqfHp0fYoIlNDEZkaR236KEqLoIBMzVheaasm07YoooqigEwRbVdDUVoUBWSKdqK2em70Y//7&#10;ZvniC+d9btTMzKyF7avlwKlz5ciPfrcc27jbMZuZLTUMZsxM1xiCtorCtAhHbfo4IFMzjNKi+kFa&#10;CxSQqak7MSBT1O1tjSIyJfs7FHtlQQGZGgqpTEPmV9oqir6WnU+PjgGHaREUkSnJfHq0WkTURgGZ&#10;IorIlDho00dRWhRFZGp8erQtCsjU0G5FFKVFUUCmZidou+WJk+XT3zlTDr520edGzczMQrrfo9tX&#10;ysGXXihHfvi/OWYzszQwmjEzTWMJ2ioK0yIWEbWtrI8DbVfDAZmiYZQW1Q/SWqCITE3diQGZom5v&#10;axSSKZlFU93OjPrxmCqKqUyDT4/m46htDIZRWgRFZGpq1EbxmCoK0+aV+ZW2ikIyJY7a9FGUFkUR&#10;mRpHbW1RRKaGdiuiKC2KIjI1NWr7yNdOli/88GxZradGfW7UzMxsTu/GbKsnfqsc27izHDtxL4Yf&#10;ZmbLCMMZM9NTg7ZZ3AUBmaJ+lBZFIVXUyvo40HY1HJApGkZpUf0gLYoCMkV1KwZkirq9LVFEpmYW&#10;TXVbM+rHY6oopjINi4jaKCBTRMFXBhR7ZcEBmZphlBZFEZmaMb3URmFahE+PanPUpo+itCiKyNRQ&#10;QKZoMm1rEVEbBWSKaLsiitIiKCBTc/tTm2Xy9c3ywIs+N2pmZja/98ZsR2cvszlmM7N8MJ4xMy07&#10;QVtFAZma62O0Fnx6VB8HZIqGUVpEP0hrgQIyRXUrBmRquq2tUUSmZhZNdVsz6sdjqiimMg0UpUVR&#10;QKaIgq9ll/mVtoojMjXDKC2KIjI1Pj3aHkVkaigiU+OoTR9FaREUkKkZyytt1WTaFkVUURSQKaLt&#10;aihKi6KITMltT5wq+//qlfLw6xfL6raDNjMzs5vnmM3M7HoY0JiZjrEFbdX1QVoLjtr0cUCmZhil&#10;RfWDtBYoIFNTd2JApqjb2xpFZEr2dyj2yoICMjUUUpmGzKdHK4q+lp1Pj44Bh2kRFJEpyXx6tFpE&#10;1EYBmSKKyJQ4aNNHUVoURWRqfHq0LQrI1NBuRRSlRVFIpqIGbff89PWydvlNnxs1MzO7ae/GbGuO&#10;2czM3oERjZlpuD5om8VdEJApun5zC4uI2lbWx4G2q+GATNEwSovqB2ktUESmpu7EgExRt7c1CsmU&#10;zKKpbmdG/XhMFcVUpiFz1EbBVwaO2sZgGKVFUESmJnPUlvmVtopCMiWO2vRRlBZFEZkaCsgUTaZt&#10;OWrTR1FaFMVke+32pzfLx589Xb508kJ55KpfZzMzM7s5743ZjjlmMzN7DwxpzGzv9YO2WdwFAZmi&#10;/u4oCqmiVtbHgbar4YBM0TBKi+oHaVEUkCmqWzEgU9TtbYkiMjWzaKrbmtH14ZgyiqlMwyKiNgrI&#10;FFHwlQHFXllwQKZmGKVFUUSmpkZtYzk/SmFahE+PanPUpo+itCiKyJRkPj26iKiNAjJFtF0RRWkR&#10;FJTttfo622f/26vl4TfquVH6UG9mZmasxmxvlYMv/bKsnfhtx2xmZu8DYxoz21sUtFUUkKmh3RE+&#10;PaqPAzJFwygtoh+ktUABmaK6FQMyNd3W1igiUzOLprqtGfXjMVUUU5kGitKiKCBTRMHXssv8SlvF&#10;EZmaYZQWRRGZmrEEbRWFaRGO2rQ5atNHUVoERWRqMkdtFFFFUUCmiLaroSgtiqKyPfN0darc+/dv&#10;lNV6bhQ/1puZmdnQVjn85lvl8It/Wx458T/6zKiZ2YfAoMbM9s6Yg7aKtkc4atPHAZmaYZQW1Q/S&#10;WqCATE3diQGZom5vaxSRKdnfodgrCwrI1FBIZRoynx6tKPpadj49OgYcpkVQRKYk8+nRahFRGwVk&#10;iigiU+KgTR9FaVEUkakZS9Q2mbbl06P6KEqLwrhsD9z+1Ga541uny5dPXShrV3xu1MzM7MbUmO1q&#10;OfyL75WvnPjX5djGXeXoifsG8YaZmb0XRjVmtjfeL2irKCBTRNsjFhG1rayPA21XwwGZomGUFtUP&#10;0lqgiExN3YkBmaJub2sUkimZRVPdzoz68ZgqiqlMQ+aojYKvDBy1jcEwSougiEzNmKI2itIiMr/S&#10;VlFIpsRRmz6K0qIoIlNDAZmiybQtR236KEqLosBst9Vzo5/73qvl0PmL5YjPjZqZmd2Ad2O2r278&#10;d7OX2Y6euH8QbZiZGcOwxsx23wcFbRUFZIpoewSFVFEr6+NA29VwQKZoGKVF9YO0KArIFNWtGJCp&#10;6ba2RhGZmlk01W3NqB+PqaKYyjQsImqjgEwRBV8ZUOyVBQdkaoZRWhRFZGpq1DaW86MUpkX49Kg2&#10;R236KEqLoohMSebTo4uI2iggU0Tb1VCQFkWB2W66vf7sdtz3D+fK2hX6YG9mZmbv5ZjNzKwFjGvM&#10;bHd9WNBWUUCmhnZH+PSoPg7IFA2jtIh+kNYCBWSK6laMyNR0W1ujiEzNLJrqtmbUj8dUUUxlGihK&#10;i6KATBEFX8vOr7SNwTBKi6KITM1YgraKwrQIR23aHLXpoygtgiIyNZmjNgqpoiggU0Tb1VCUFkWh&#10;2W657anN8qk/PVMOnLlQ1i773KiZmdkHc8xmZtYSBjZmtnuWJWiraHuEozZ9HJCpGUZpUf0grQUK&#10;yNTUnRiQKer2tkYRmZL9HYq9sqCATA2FVKYh8+nRiqKvZeeobQw4TIugiEzJmE6PVhSmRSwiaqOA&#10;TBFFZEoctOmjKC2KIjI1Y4naJtO2fHpUH0VpURSb7YbbHj9VvnDibDly6VI5skUf7s3MzOyat2O2&#10;FxyzmZm1hJGNme2OGwnaKgrIFNH2iEVEbSvr40Db1XBApmgYpUX1g7QWKCJTU3diQKao29sahWRK&#10;ZtFUtzOjfjymimIq05A5aqPgKwNHbWMwjNIiKCJTM6aojaK0iMyvtFUUkilx1KaPorQoisjUUECm&#10;aDJty1GbPorSoig4W6TZudHO/T+v50b9OpuZmdn72nLMZma2SBjamNni3WjQVlFApoZ2R1FIFbWy&#10;Pg60XQ0HZIqGUVpUP0iLooBMUd2KAZmabmtrFJGpmUVT3daM+vGYKoqpTMMiojYKyBRR8JUBxV5Z&#10;cECmZhilRVFEpqZGbWM5P0phWoRPj2pz1KaPorQoisiUZD49uoiojQIyRbRdDQVpUf3gbNHqudFP&#10;/3/OlAOv+NyomZnZ+9raKgffuFoO+cyomdlCYWxjZot1M0FbRRGZGtod4dOj+jggUzSM0iL6QVoL&#10;FJApqlsxIlPTbW2NIjI1s2iq25pRPx5TRCGV6aAoLYoCMkUUfC07v9I2BsMoLYoiMjVjCdoqCtMi&#10;HLVpc9Smj6K0CIrI1GSO2iikiqKATBFtV0NRWhSFZ4ty62Onyp1/c7as1lOjPjdqZmY2tLVdDr5x&#10;pRx5/tny1Y2j5ejGPcUxm5nZ4mBwY2aLs4xBW0XbIxy16eOATM0wSovqB2ktUECmpu7EgExRt7c1&#10;isiU7O9Q7JUFRWRqKKQyDZlPj1YUfS07R21jwGFaBEVkSsZ0erSiMG1ePj2qzUGbPorSoigiUzOW&#10;qG0ybcunR/VRlBZF8Vlrtz+92f3+PF0e+OX5snbVr7OZmZkNvBOz/VF5dOOhcmzjruKYzcxs8TC6&#10;MbPFuNmgraKATBFtj1hE1LayPg60XQ0HZIqGUVpUP0hrgSIyNXUnBmSKur0tUUSmZhZNdVsz6sdj&#10;qiimMg2ZozYKvjJw1DYGwygtgiIyNWOK2ihMi3DUps1Rmz6K0qIoIlNDAZmiybQtR236KEqLogit&#10;pdue3Cyf+c6Z8tBrF8uqz42amZm9Vy9mu/YyG4cXZmbWHoY3ZtbePEFbRQGZGtodRSFV1Mr6ONB2&#10;NRyQKRpGaVH9IC2KAjJFdSsGZGq6ra24/OLTAAD/9ElEQVRRRKZmFk11WzPqx2OqKKYyDYuI2igg&#10;U0TBVwYUe2XBAZmaYZQWRRGZmhq1jeX8KIVpET49qs1Rmz6K0qIoIlOS+fToIqI2CsgU0XY1FKRF&#10;UYTW0u1PbJa7f/x6Wd2uH+17H/HNzMwyc8xmZiYB4xsza2veoK2iiEwN7Y7w6VF9HJCpGQZpUf0g&#10;rQUKyBTVrRiRqem2tkYRmZpZNNVtzagfjymikMp0UJQWRQGZIgq+lp1faRuDYZQWRRGZmrEEbRWF&#10;aRGO2rQ5atNHUVoERWRqMkdtFFJFUUCmiLaroSgtikK0Fuq50U88e7p86eSF8ojPjZqZmb3LMZuZ&#10;mRQMcMysnWUP2iraHuGoTR9HZGqGUVpUP0hrgQIyNXUnBmSKur2tUUSmZH+HYq8sKCJTQyGVafDp&#10;0XwctY0Bh2kRFJEpGdPp0YrCtHn59Kg2B236KEqLoohMzViitsm0LZ8e1UdRWhQFaVG3PXGq7P+r&#10;V8rB1y+U1W0HbWZmZjOO2czMJGGEY2ZtRIK2igIyRbQ9giKqqJX1caDtajggUzSM0qL6QVoLFJGp&#10;qTsxIFPU7W2JIjI1s2iq25pRPx5TRTGVaXDUlo+jtjEYRmkRFJGpGVPURmFahKM2bY7a9FGUFkUR&#10;mRoKyBRNpm05atNHUVoEBWlRtz1+qtzzkzfKms+NmpmZzaxuXy4H33jLMZuZmSgMccwsLhq0VRSQ&#10;qaHdEZlfaatouxoOyBQNo7SofpAWRQGZoroVAzI13dbWKCJTM4umuq0Z9eMxVRRTmYZFRG0UkCmi&#10;4CsDir2y4IBMzTBKi6KITE2N2sZyfpTCtAifHtXmqE0fRWlRFJEpyXx6dBFRGwVkimi7GorSoihK&#10;m1c9N3rHH58uXz55oaz53KiZmdksZjvwysWy+ve/Xx7d+HI5unEvxhRmZra3MMYxs5gWQVtFEZka&#10;2h3h06P6OCBTMwzSovpBWgsUkCmqWzEiU9NtbY0iMjWzaKrbmlE/HlNEIZXpoCgtigIyRRR8LTu/&#10;0jYGwygtiiIyNWMJ2ioK0yIctWlz1KaPorQIisjUZD09WlFIFUUBmSLaroaitCiK0+ZRz41+/vuv&#10;lkPnL5Yj9YU2+LBvZmaWxU7MduTHv1eOHr+zHNu4GyMKMzPTgEGOmc0vU9BW0fYIR236OCJTM4zS&#10;ovpBWgsUkKmpOzEgU9TtbY0iMiX7OxR7ZUERmRoKqUyDT4/m46htDDhMi6CITMmYTo9WFKbNy6dH&#10;tTlo00dRWhRFZGqyRm0+PaqPorQoCtRu2tOnyv3PnytrV/jDvpmZWRbXx2zHjt9VjvllNjOzUcAo&#10;x8zm0ypoqyggU0TbIyiiilpZHwfaroYDMkXDKC2qH6S1QBGZms92MCBTVLc2RBGZmlk01W3NqB+P&#10;qaKYyjQ4asvHUdsYDKO0CIrI1IwpaqMwLcJRmzZHbfooSouiiEwNBWSKJtO2HLXpoygtAgO1m3D7&#10;U5vlV9fPlAObF8raFZ8bNTOzxByzmZmNGoY5ZnbzWgZtFQVkamh3ROZX2iraroYDMkXDKC2CgrQo&#10;CsgUjSZqqzsbo4hMzSya6rZm1I/HVFFMZRoWEbVRQKaIgq8MKPbKggMyNcMoLYoiMjU1ahvL+VEK&#10;0yJ8elSbozZ9FKVFUUSmZCyvtFWTaVuLiNooIFNE29VQlBZFodqNuu3xU+ULG2fL4YuXfG7UzMzy&#10;qjHbmQuO2czMRg7jHDO7Oa2DtooiMjW0O8KnR/VxQKZmGKVFUZQWRQGZIkdt2mbRVLc1o348pohC&#10;KtNBUVoUBWSKKPhadn6lbQyGUVoURWRqxhK0VRSmRSwiaqOATBFFZGoctemjKC2CIjI1WU+PVhRS&#10;RVFApoi2q6EoLYpitQ9z+9s/7//H836dzczM8no7Zlv98e86ZjMzWwIY6JjZjcsatFW0PWIRUdvK&#10;+jjQdkUckakZRmlRFKVFUUCmJvPp0YoiMiX7OxR7ZUERmRoKqUyDT4/m46htDDhMi6CITMmYTo9W&#10;FKbNy6dHtTlo00dRWhRFZGqyRm0+PaqPorSofrD2YW57arN86k/PzD7ir1120GZmZgltX5mdGV2d&#10;vcx2Zzm2cQ/GEWZmNi4Y6ZjZjVlE0FZRQKaItkdQRBW1sj4OtF0NB2SKhlFaFEVpURSRqckctVFE&#10;pmYWTXVbM+rHY6oopjINjtrycdSmbhikRVFEpmZMURuFaRGO2rQ5atNHUVoURWRqKCBTNJm25ahN&#10;H0VpERStfZBbHztVvnDibDl86VI5sgUf+c3MzJbV1tYsZnvo5GZZ/dH/uxzb8MtsZmbLBkMdM/tw&#10;iwraKgrI1NDuiMynRyvaroYDMkXDKC2CgrQoCsgU+fSotlk01W3NqB+PqaKYyjQsImqjgEwRBV8Z&#10;UOyVBUdkaoZRWhRFZGpq1DaW86MUpkVkjtooIlPjqE0fRWlRFJEpGcsrbdVk2hZFVFEUkCmi7Woo&#10;SouicI3c/vRm9/f26fLACz43amZmybwdsx18+Zdl9bn/uRzbuLMcO+GYzcxsGWGsY2YfbJFBW0UR&#10;mRraHZE5aqPdijggUzOM0qIoSouigEyRozZts2iq25pRPx5TRCGV6aAoLYoCMkUUfC07v9I2BsMo&#10;LYoiMjVjCdoqCtMiFhG1UUCmiCIyNY7a9FGUFkERmRqfHm2LAjJFtF0NRWlRFLD13fbkZvnMd86U&#10;g69d9LlRMzPL452Y7YWy9txvX3uZ7cR9GEGYmdlywGDHzN6fg7ZraHvEIqK2lfVxoO2KOCJTM4zS&#10;oihKi6KATE3m06MVRWRK9nco9sqCIjI1FFKZBp8ezcdR2xhwmBZBEZmSMZ0erShMm5dPj2pz0KaP&#10;orQoisjUOGpriwIyNbRbEUVpURSxXa+eG73rb85eOzXqc6NmZpbBe2K23yrHNu52zGZmlgRGO2bG&#10;Fh20VRSQKaLtERRRRa2sjwNtV8MBmaJhlBZFUVoURWRqMkdtFJGpmUVT3daM+vGYKoqpTIOjtnwc&#10;takbBmlRFJGpGVPURmFahKM2bY7a9FGUFkURmRoKyBRNpm05atNHUVoERWw73jk3+svzZe2qX2cz&#10;M7MEBjGbX2YzM8sGwx0zG9qNoK2igEwN7Y7IfHq0ou1qOCBTNIzSIihIi6KATJFPj2qbRVPd1oz6&#10;8ZgqiqlMwyKiNgrIFFHwlQHFXllwRKZmGKVFUUSmpkZtYzk/SmFaROaojSIyNY7a9FGUFkURmZKx&#10;vNJWTaZtUUQVRQGZItquhqK0KIrZqtue2Cyf+ctXysGzF8uqz42amdmyeydm+6XPjJqZJYfxjpm9&#10;124FbRVFZGpod0TmqI12K+KATM0wSouiKC2KAjJFjtp0+fSoPgqpTAdFaVEUkCmi4GvZ+ZW2MRhG&#10;aVEUkakZS9BWUZgWsYiojQIyRRSRqXHUpo+itAiKyNT49GhbFJApou1qKEqLer+g7Z6fvlFWt+tH&#10;/t5HfzMzs2Uyi9muOmYzM7N3YMBjZu9y0DZE2yMWEbWtrI8DbVfEEZmaYZQWRVFaFAVkajKfHq0o&#10;JFMyi6a6nVn1AzJFFFKZBp8ezcdR2xhwmDYvCsjUjOn0aEVh2rx8elQfRVSmg6K0KIrI1Dhqa4sC&#10;MjW0WxFFaVHXx2z13OjHnz1dvnzygs+NmpnZktsqh998qzz8y5/NzowedcxmZmZvw4jHzK7ZzaCt&#10;ooBMEW2PoIgqamV9HGi7Gg7IFA2jtCiK0iIoIFOUOWqjiEzNLJrqtmZ0fTimjGIq0+CoLR9HbeqG&#10;UVoURWRqxhS1UZgW4ahNm19p00dRWhRFZGooIFM0mbblqE0fRWkR1wdttz1xqnzuv71aHn7j4rUX&#10;2jAAMDMzG7vtcvjS1XL4F98rj2z8X8rRjbvLUcdsZmZ2HQx5zGz3g7aKAjI1tDsi8+nRirar4YBM&#10;0TBKi6AoLYoCMkU+PaptFk11WzPqx2OqKKYyDYuI2iggU0TBVwYUe2XBEZmaYZQWRRGZmhq1jeX8&#10;KIVpEZmjNorI1Dhq00dRWhRFZErG8kpbNZm2RRFVFAVkimi7GorSomZB29PVqXLfz86V1cv08d/M&#10;zGwZ7MRs3y1f2fjvyrGNO4tjNjMzIxjzmGW3F0FbRRGZGtodkTlqo92KOCBTM4zSoihKi6KATJGj&#10;Nl37OxR7ZUEBmRoKqUwHRWlRFJApouBr2fmVtjEYRmlRFJGpGUvQVlGYFrGIqI0CMkUUkalx1KaP&#10;orQIisjU+PRoWxSQKaLtaihKC3tqs9zxzdPlwVM+N2pmZsvq7Zjthe/NYrZrL7PdPwgYzMzMdmDQ&#10;Y5aZg7YPRtsjFhG1rayPA21XxBGZmmGUFkVRWhQFZGoynx6tKCRTMoumup1Z9QMyRRRSmQafHs3H&#10;UdsYcJg2LwrI1Izp9GhFYdq8fHpUH0VUpoOitCiKyNQ4amuLAjI1tFsRRmkBtz55qnz++6+WQ+cu&#10;liM+N2pmZktnJ2a79jKbYzYzM7tRGPWYZbVXQVtFAZki2h5BEVXUyvo40HY1HJApGkZpURSlRVBA&#10;pihz1EYRmZpZNNVtzagfj6mimMo0OGrLx1GbumGUFkURmZoxRW0UpkU4atPmV9r0UZQWRRGZGgrI&#10;FE2mbS0iaqOATBFtV0Rh2rxuq+dG/+FcWbtCEYCZmdmYXR+z/QvHbGZmNheMe8yy2cugraKATA3t&#10;jsh8erSi7Wo4IFM0jNIiKEqLooBMkU+PaptFU93WjPrxmCqKqUzDIqI2CsgUUfCVAcVeWXBEpmYY&#10;pUVRRKamRm1jOT9KYVpE5qiNIjI1jtr0UZQWRRGZkrG80lZNpm1RRBVFAZki2q6GwrR53Pb0Zvnk&#10;n5wuD56+UNau+NyomZktE8dsZmbWDgY+ZpnsddBWUUSmhnZHZI7aaLciDsjUDKO0KIrSoiggU+So&#10;Tdf+DsVeWVBApoZCKtNBUVoUBWSKKPhadn6lbQyGUVoURWRqxhK0VRSmRSwiaqOATBFFZGoctWmj&#10;IC2KIjI1Pj3aFgVkimi7GgrUbtYtT5wqX3jubDl86VI5skUxgJmZ2Qhtb5dDl/5/5fAL33PMZmZm&#10;zWDkY5aFg7YbR9sjFhG1rayPA21XxBGZmmGUFkVRWhQFZGoynx6tKCRTMoumup1Z9QMyRRRSmQaf&#10;Hs3HUdsYcJg2LwrI1MxeaetQQKaoH6VF+PSoPgqpTAdFaVEUkalx1NYWBWRqaLciitRu1G2dj/7n&#10;zXL/P9Zzo36dzczMlsTWdjl47nJZ+8c/Ll/dOFqObtxTHLOZmVkrGPqYZaAQtFUUkCmi7REUUUWt&#10;rI8DbVfDAZmiYZQWRVFaBAVkijJHbRSRqZlFU93WjPrxmCqKqUyDo7Z8HLWpG0ZpURSRKZoFXt1e&#10;df0oLcqnR7X5lTZ9FKVFUUSmhgIyRZNpW4uI2iggU0TbFVGsdiNufXqzfPrPzpSHXr1Q1i47aDMz&#10;syVQY7Y3LpcjP/t6efT4gXJs467imM3MzFrD2Mds2akEbRUFZGpod4RPj+rjgEzRMEqLoCgtigIy&#10;RT49qm0WTXVbM+rHY6oopjINi4jaKCBTRMFXBhR7ZcERmRoO0yIoIFM0C7y6ver6UVqUozZtjtr0&#10;UZQWRRGZkrG80lZNpm1RRBVFAZki2q6GYrUbccvjp8pdPzp77dSoz42amdnYXR+zbRx4+2U2DhHM&#10;zMyiMPgxW2ZKQVtFEZka2h3hqE0fB2RqhlFaFEVpURSQKXLUpmt/h2KvLCggU0MhlemgKC2KAjJF&#10;FHwtO7/SNgYcpkVQQKamnh+lgEwRhWkRi4jaKCBTRBGZGkdt2ihIi6KITI1Pj7ZFAZki2q6GgrUP&#10;ctszm93fs6fLAy9eKGtX/TqbmZmNnGM2MzPbAxj9mC0rB23zoe0Ri4jaVtbHgbYr4ohMzTBKi6Io&#10;LYoCMjWZT49WFJIpmUVT3c6s+gGZIgqpTINPj+bjqG0MhlFaBAVkimZxV7d3DPpRWkTmV9oqisjU&#10;UEhlOihKi6KITI2jtrYoIFNDuxVRuPZ+bn1qs3zmO2fKQ69dLKs+N2pmZmPmmM3MzPYQhj9my0gt&#10;aKsoIFNE2yMooopaWR8H2q6GAzJFwygtiqK0CArIFGWO2igiUzOLprqtGfXjMVUUU5kGR235UOyV&#10;BQdkajhMi6CATNEs8Or2qutHaVE+ParNr7TpoygtiiIyNRSQKZpM21pE1EYBmSLarojiNVKDttm5&#10;0VkI0AsDzMzMxsIxm5mZCcD4x2zZKAZtFQVkamh3hE+P6uOATNEwSougKC2KAjJFs8Cr2ytvZ2tD&#10;FJGpmUVT3daM+vGYKoqpTMMiojYKyBRR8LXsMr/SVnFEpobDtAgKyBTNAq9ur7p+lBZFQVoLFJGp&#10;oYhMjaM2fRSlRVBApmYsr7RVk2lbFFFFUUCmiLaroXht4JnN8vFvnC5fevlCWbvi19nMzGykti+X&#10;g29cKUee/6Py6MZDjtnMzGxPYQBktkxUg7aKIjI1tDvCUZs+DsjUDKO0KIrSoiggUzSal9rqzsYo&#10;IlOyv0OxVxb9eEwRhVSmg6K0KArIFFH0tex8enQMOEyLoIBMzR0dCsgUUZgWsYiX2iggU0QRmRpH&#10;bdooSouiiEyNT4+2RQGZItquBiO269TX2fb/1Svl4NkLZc3nRs3MbGzqy6Jbl8uBVy74ZTYzM5OC&#10;EZDZsnDQFkfbIxYRta2sjwNtV8QRmZphlBZFUVoUBWRqMp8erSgkUzKLprqdWfUDMkUUUpkGnx7N&#10;x1HbGAyjtAgKyBTN4q5u7xj0o7SIzKdHK4rI1FBIZTooSouiiEyNo7a2KCBTQ7sVUci249YnN8vd&#10;P32jrG6/HQVQLGBmZqao/t7avlwOnDlfjvz498rRjS+XoyfuHQQFZmZmewVDILNloBy0VRSQKaLt&#10;ERRRRa2sjwNtV8MBmaJhlBZFUVoEBWSKZnFXt3cUdvY2QhGZmlk01W3NqB+PqaKYyjQ4asuHYq8s&#10;OCBTw2FaBAVkimaBV7dXXT9Ki6IgrQUKyNRQQKbGr7TpoygtiiIyNRSQKZpM21pE1EYBmSLarohi&#10;tnpu9BN/fLp8+dSFsnbVr7OZmdmIvBOzXZjFbMc27izHTtyNMYGZmdlewhjIbOzUg7aKAjI1tDvC&#10;p0f1cUCmaBilRVCUFkUBmSKfHtU2i6a6rRn14zFVFFOZhkVEbRSQKaLga9llfqWt4ohMDYdpERSQ&#10;qcl8epSCtBYoIlNDEZkaR236KEqLoIBMzVheaasm07YoooqigEwRbVdDQdutT54qn//+q+XQ+Yvl&#10;SH2hjYIBMzMzNb2X2a7FbH6ZzczMdGEQZDZmYwjaKorI1NDuCEdt+jggUzOM0qIoSouigEyNT49q&#10;29+h2CsLCsjUUEhlOihKi6KATBFFXxlQ7JUBB2SKhlFaFEVkamrcRQGZon6UFrWI86MUkCmiiEyN&#10;ozZtFKVFUUSmxqdH26KATA3tVtQP2m57ZrPc9w/nytrlXihgZmam6j0x2+86ZjMzs9HAKMhsrBy0&#10;tUXbIxYRta2sjwNtV8QRmZphlBZFUVoURWRqZnFXt3UUdvY2RCGZklk01e3Mqh+QKaKQyjT49GhO&#10;WV9r44BMEYdp86KATNEs7ur2jkE/SotYRNBWUUCmiCIyNRRSmQ6K0qIoIlPjqK0tisjU0G5F7wRt&#10;z2yWO751ujxYz41e8blRMzMbATwz6pjNzMzGA8MgszEaS9BWUUCmiLZHUEQVtbI+DrRdDQdkioZR&#10;WhRFaREUkCmaxV3d3lHY2dsIRWRqZtFUtzWjfjymimIq0+CoLZ/M50c5IFPDYVoEBWSKZoFXt1dd&#10;P0qLoiCtBQrI1FBApsavtOmjKC2KIjI1FJApmkzbWkTURgGZItquqAZts3Ojx18rhy9c8rlRMzPT&#10;N4vZrjhmMzOz0cM4yGxsatB25wIirEWhgEwN7Y7w6VF9HJApGkZpERSlRVFApmg050frzsYoIlMz&#10;i6a6rRn14zFVFFOZBgrSoiggU0TBVwYUe2XBEZkaDtMiKCBTc0eHAjJFFKZFUJDWAkVkaigiU+Oo&#10;TR9FaREUkKkZyytt1WTaFkVUURSQKaLtamrQ9tH/vFnu/8V5v85mZmb6trrfVdtXy4GTr5YjP/KZ&#10;UTMzGz8MhMzGZCdoG0vURgGZItoe4ahNHwdkaoZRWhRFaVEUkKkZTdBW1a2NUUSmZH+HYq8sKCBT&#10;QyGVacj8SltFwVcGFHtlwAGZomGUFkURmZoad1FApqgfpUUt4vwoBWSKKCJTQxGV6aAoLYoiMjU+&#10;PdoWBWRqaLea258+XX71T8/MXrlZu+ygzczMhL0dsx186YWy+tz/Wo7OYrb7MA4wMzMbE4yEzMbi&#10;+qDNUVtbtD1iEVHbyvo40HZFHJGpGUZpURSlRVFEpmYWd3VbR2Fnb0MUkimZRVPdzoz68ZgqiqlM&#10;g0+P5pT1/CgHZIo4TJsXBWSKZnFXt3cM+lFaxCKCtooCMkUUkSnxK236KEqLoohMjaO2tigiU0O7&#10;ldz2xGb5wnNny+FLl66dcKOAwMzMbK9dF7Otnfit2ctsRx2zmZnZEsFQyGwMxhi0VRSQKaLtERRR&#10;Ra2sjwNtV8MBmaJhlBZFUVoEBWSKZnFXt3cUdvY2QhGZmlk01W3NqB+PqaKYyjQ4assna9BWcUCm&#10;hsO0CArIFM0Cr26vun6UFkVBWgsUkKmhiEyNozZ9FKVFUUSmhgIyRZNpW4uI2iggU0TbJTzT/X/z&#10;9TPlgV+e9+tsZmamyzGbmZklgbGQmbp+0OaorS3aHeHTo/o4IFM0jNIiKEqLooBM0WjOj9adjVFE&#10;pmYWTXVbM+rHY6oopjINFKRFUUCmiIKvDCj2yoIjMjUcpkVQQKbmjg4FZIooTIugIK0FisjUUESm&#10;xlGbPorSIiggUzOWV9qqybQtjKqCKCBTRNv32m1PnS6f+c4r5aHXLjpoMzMzTY7ZzMwsGQyGzJRR&#10;0DaWqI0CMkW0PcJRmz4OyNQMo7QoitKiKCBTM5qgrapbG6OITMn+DsVeWVBApoZCKtOQ+ZW2ioKv&#10;DCj2yoADMkXDKC2KIjI1Ne6igExRP0qLWsT5UQrIFFFEpoYiKtNBUVoURWRqfHq0LQrI1NDuvXbr&#10;45vlrr99/e1goBcQmJmZ7bVZzHbFMZuZmaWD0ZCZqvcL2iqKqdRQQKaItkcsImpbWR8H2q6GAzJF&#10;wygtiqK0KIrI1Mzirm7rKOzsbYhCMiWzaKrbmVE/HlNFMZVp8OnRnLKeH+WATBGHafOigEzRLO7q&#10;9o5BP0qLWETQVlFApogiMiV+pU0fRWlRFJGpcdTWFkVkamj3nqnnRv/wdHngxfNl7YpfZzMzMzHv&#10;xGy/cMxmZmYpYThkpmjsQVtFAZki2h5BIVXUyvo40HY1HJApGkZpURSlRVBApmgWd3V7R2FnbyMU&#10;kamZRVPd1oz68ZgqiqlMwyKiNgrIFFHslUHWoK3igEwNh2kRFJApmgVe3V51/SgtioK0FiggU0MR&#10;mRpHbfooSouiiEwNBWSKJtO2FhG1UUCmiLbvhXpudP9fvVoOnr1Q1i5DSGBmZrZXtrbK4e1/csxm&#10;ZmbpYTxkpuaDgraKQipFFJCpod0RPj2qjwMyRcMoLYKitCgKyBSN5vxo3dkYRWRqZtFUtzWjfjym&#10;imIq00BRWhQFZIoo+MqAYq8sOCJTw2FaBAVkau7oUECmiMK0CArSWqCITA1FZGoctemjKC2CAjI1&#10;Y3mlrZpM26LIKooCMkW0fbfVoO2ev3ujrG7XcKAXEpiZme2Vre1y+NKVcviX3y9rJ/7v5djGXcUx&#10;m5mZZYYBkZmSDwvaKoqp1FBApoi2Rzhq08cBmZphlBZFUVoUBWRqRhO0VXVrYxSRKdnfodgrCwrI&#10;1FBIZRoynx6tKPjKgGKvDDggUzSM0qIoIlNT4y4KyBT1o7SoRZwfpYBMEUVkaiiiMh0UpUVRRKbG&#10;p0fbooBMDe3eVc+cLh9/9kz58skLZe2qz42amZmIGrO9ebUc/sX3ylc2/kU5tvGF4pjNzMzMUZuJ&#10;u5GgraKYSg0FZIpoe8QioraV9XGg7Wo4IFM0jNKiKEqLoohMzSzu6raOws7ehigkUzKLprqdGfXj&#10;MVUUU5mGzFEbxV5ZZD0/ygGZIg7T5kUBmaJZ3NXtHYN+lBaxiKCtooBMEUVkSvxKmz6K0qIoIlND&#10;AZmiybQtR21747YnN8vn/vrV8vAbF8tafaGNogIzM7Pd9E7M9t1ZzHZ04+5y9MT9gw/6ZmZmWWFI&#10;ZKZgmYK2igIyRbQ9gkKqqJX1caDtajggUzSM0qIoSouggEzRLO7q9o7Czt5GKCJTM4umuq0Z9eMx&#10;VRRTmYZFRG0UkCmi2CuDrEFbxQGZGg7TIiggUzQLvLq96vpRWhQFaS1QQKaGIjI1jtr0UZQWRRGZ&#10;ksynRxcRtVFApoi274bbnz5d7nv+3LVzoxQVmJmZ7abrYravOmYzMzN7XxgTme21Gw3aKgqpFFFA&#10;poZ2R/j0qD4OyBQNo7QIitKiKCBTNJrzo3VnYxSRqZlFU93WjPrxmCqKqUwDRWlRFJApouArA4q9&#10;suCITM0wSouigEzNHR0KyBRRmBZBQVoLFJGpoYhMjaM2fRSlRVBEpiZz1EbRVRQFZIpo+0I9c7rc&#10;8a0z5cFTF8raFZ8bNTOzPdaL2Y45ZjMzM/tAGBSZ7aWbCdoqiqnUUECmiLZHOGrTxwGZmmGUFkVR&#10;WhQFZGpGE7RVdWtjFJEp2d+h2CsLCsjUUEhlGjKfHq0o+MqAYq8MOCBTNIzSoigiU1PjLgrIFPWj&#10;tKhFnB+lgEwRRWRqKKIyHRSlRVFEpmYsUdtk2pZPj+6eem70899/rRw6d6kc8QttZma2lxyzmZmZ&#10;zQWjIrO9crNBW0UxlRoKyBTR9ohFRG0r6+NA29VwQKZoGKVFUZQWRRGZmlnc1W0dhZ29DVFIpmQW&#10;TXU7M+rHY6oopjINmaM2ir2yyHp+lAMyRRymzYsCMkWzuKvbq64fpEUtImirKCBTRBGZEr/Spo+i&#10;tCiKyNRQQKZoMm3LUdvuqOdG7/+H82Xtsl9nMzOzPbS9XQ69+VY5/ML3HLOZmZnNAcMis72wrEFb&#10;RQGZItoeQSFV1Mr6ONB2NRyQKRpGaVEUpUVQQKZoFnd1e+XtbG2IIjI1s2iq25pRPx5TRTGVaVhE&#10;1EYBmSKKvTLIGrRVHJCp4TAtggIyRbPAq9urrh+lRVGQ1gIFZGooIlPjqE0fRWlRFJEpyXx6dBFR&#10;GwVkimh7c0+fLr/6J6+UA2cuOmgzM7O9s7VdDp67Ulb/8c8ds5mZmQVgXGS22+YJ2ioKqRRRQKaG&#10;dkf49Kg+DsgUDaO0CIrSoiggUzSa86N1Z2MUkamZRVPd1oz68ZgqiqlMA0VpURSQKaLgKwOKvTLg&#10;gEwRh2kRFJCpuaNDAZkiCtMiKEhrgSIyNRSRqXHUpo+itAiKyNRkjtowxAqigEwRbW/ptic2y50/&#10;PFuOXLpUjmxBYGBmZrZoW5fLwTculyM/+6PyG8fXHLOZmZkFYWBktpvmDdoqiqnUUECmiLZHOGrT&#10;xwGZmmGUFkVRWhQFZGpGE7RVdWtjFJEp2d+h2CsLCsjUUEhlGjKfHq0o+MqAgq8MOCBTNIzSoigi&#10;U1PjLgrIFPWjtKhFnB+lgEwRRWRqKKIyHRSlRVFEpmYsUdtk2pZPjy7G7W//vP8X58vaFb/OZmZm&#10;e+CdmO3r5dHjB8pRx2xmZmZNYGRktlsiQVtFMZUaCsgU0faIRURtK+vjQNvVcECmaBilRVGUFkUR&#10;mZpZ3NVtHYWdvQ1RSKZkFk11OzPqx2OqKKYyDZmjNoq9ssh6fpQDMkUcps2LAjJFs7ir26uuH6RF&#10;LSJoqyggU0QRmRK/0qaPorQoisjUUECmaDJty1Fbe7c/fbp86k9fKQde8blRMzPbA4OY7R78IG9m&#10;ZmbzwdDIbDdkCNoqCsjU0O4oCqmiVtbHgbar4YBM0TBKi6IoLYICMkWzuKvbK29na0MUkamZRVPd&#10;1oz68ZgqiqlMwyKiNgrIFFHslUHWoK3igEwNh2kRFJApmgVe3V51/SgtioK0FiggU0MRmRpHbfoo&#10;SouiiExJ5tOji4jaKCBTRNuj6rnRu/729bejgl5kYGZmtkiO2czMzHYFxkZmixYN2ioKqRRRRKaG&#10;dkf49Kg+DsgUDaO0CIrSoiggUzSa86N1Z2MUkamZRVPd1oz68ZgiCqlMB0VpURSQKaLgKwOKvTLg&#10;gEwRh2kRFJCpuaNDAZkiCtMiMr/URhGZGkdt+ihKi6CITE3mqI3CrCgKyBTR9rk90/3z/MPT5Usv&#10;+tyomZntMsdsZmZmuwqDI7NFahG0VRRTqaGATBFtj3DUpo8DMjXDKC2KorQoCsjUjCZoq+rWxigi&#10;U7K/Q7FXFhSRqaGQyjRkPj1aUfCVAQVfGXBApmgYpUVRRKZmFnd1W8egH6VF+PSoPoqoTAdFaVEU&#10;kakZS9Q2mbbl06Nt3PbU6fJr33mlHHzN50bNzGwXvSdme9Axm5mZ2S7B6MhsUVoFbRXFVGooIFNE&#10;2yMWEbWtrI8DbVfDAZmiYZQWRVFaCxSSKZnFXd3OUdjZ2whFZGpm0VS3NaN+PKaKYirTkDlqo9gr&#10;i6znRzkgU8Rh2rwoIFM0C7y6ver6UVoUBWktUECmiCIyJX6lTR9FaVEUkamhgEzRZNqWo7a42548&#10;Xe7+0etl9c1LPjdqZma7Y+tyeej1t2O2DcdsZmZmuw3DI7NFyBa0VRSQqaHdURRSRa2sjwNtV8MB&#10;maJhlBZFQVoURWRqZoFXt1XeztaGKCJTM4umuq0Z9eMxVRRTmYZFRG0UkCmi2CuDrEFbxQGZGg7T&#10;IiggU1QDL4rI1PSjtCgK0lqggEwNRWRqHLXpoygtiiIyJZlPjy4iaqOATBFtvynPnC4ff/ZM+fLL&#10;PjdqZma7oIbTW1fKgTPny+pPf788uvHlcvTEvYOP7GZmZrZ4GB+ZtdYyaKsopFJEEZka2h3h06P6&#10;OCBTMwzSoihIa4EiMjWjOT9adzZGEZmaWTTVbc2oH48popDKdFCUFkUBmSIKvjKg2CsDDsgUcZgW&#10;QQGZmjs6FJApojAtIvP5UYrI1Dhq00dRWgRFZGoyR20YawVRQKaItt+oem50/1+9Wg6+fsHnRs3M&#10;bLFqzLZdY7Zz5ciPfrccO75Sjp7wy2xmZmZ7CQMks5ZaB20VxVRqKCBTRNsjHLXp44hMzTBKi6Ig&#10;rQWKyJSMJmir6tbGKCJTsr9DsVcWFJGpoZDKNPj0aE4UfGXAAZmiYZQWRRGZmlnc1W0dg36UFpE5&#10;aKsoIlNDEZXpoCgtiiIyNWOJ2ibTtnx6dD713Og9f/dGObL9dmhAAYKZmVnU2zHbQ7OY7ffKsY0v&#10;lKMn7ht8VDczM7PdhxGSWSuLCNoqiqnUUECmiLZHUEQVtbI+DrRdDQdkioZRWhQFaS1QSKZkFnd1&#10;O0dhZ28jFJGpmUVT3daM+vGYKoqpTIOjtpyynh/lgEwRh2nzooBM0Szw6vaq60dpURSktUABmSKK&#10;yJT4lTZ9FKVFUUSmhgIyRZNpW47abtLOudGTF8raVb/OZmZmC+KYzczMTB6GSGYt1KDtC3/CUVoE&#10;hVSKKCBTQ7sjMr/SVtF2NRyQKRpGaVEUpEVRRKZmFnh1W+XtbG2IIjI1s2iq25pRPx5TRTGVaVhE&#10;1EYBmSKKvTLIGrRVHJCp4TAtggIyRTXwoohMTT9Ki6IgrQUKyNRQRKbGUZs+itKiKCJTkvn06CKi&#10;NgrIFNH2D3Lbk5vlc989Wx4+d6ms1hfaKEIwMzOLcMxmZmY2GhgjmUUtKmirKKZSRBGZGtod4dOj&#10;+jggUzMM0qIoSGuBIjI1ozk/Wnc2RhGZmlk01W3NqB+PKaKQynRQlBZFAZkiCr4yoNgrAw7IFHGY&#10;FkEBmZo7OhSQKaIwLSLz+VGKyNQ4atNHUVoERWRqsp4erSjeiqKATBFtfz+3P3O63P/z82Xtsl9n&#10;MzOzBagx25ZjNjMzs7HBKMlsXjtBW+aojQIyRbQ9wlGbPo7I1AyjtCgK0lqgiEzJaIK2qm5tjCIy&#10;Jfs7FHtlQRGZGgqpTINPj+ZEwVcGHJApGkZpURSRqZnFXd3WMehHaRGZg7aKIjI1FFGZDorSoigi&#10;U5M1avPp0RvwzOlyx7fOlAc3L5S1Kw7azMyssa3ud8v2W47ZzMzMRgrDJLN5XB+0OWrTR9sjKKKK&#10;WlkfB9quhgMyRcMoLYqCtBYoJFMyi7u6naOws7cRisjUzKKpbmtG/XhMFcVUpsFRW05Zz49yQKaI&#10;w7R5UUCmaBZ4dXvV9aO0KArSWqCATBFFZEr8Sps+itKiKCJTQwGZosm0LUdtH6yeG/388dfKoQsX&#10;yxGfGzUzs5ZqzLZ1tRx86YVy5Ef/r3Js487imM3MzGx8ME4yu1n9oG0RURuFVIooIFNDuyMyv9JW&#10;0XY1HJApGkZpERSjtUARmZpZ4NVtlbeztSGKyNTMoqlua0b9eEwVxVSmYRFRGwVkiij2yiBr0FZx&#10;QKaGw7QICsgU1cCLIjI1/SgtioK0FiggU0MRmRpHbfooSouiiEzJWF5pqybTthYRtVFApoi277j9&#10;7Z9f/MV5v85mZmZtvROz/aKsnfitcmxjpThmMzMzGy8MlMxuxm4EbRXFVIooIlNDuyN8elQfB2Rq&#10;hlFaFAVpLVBEpmY050frzsYoIlMzi6a6rRn14zFFFFKZDorSoiggU0TBVwYUe2XAAZkiDtMiKCBT&#10;c0eHAjJFFKZFLOL8KAVkiigiU+OoTR9FaREUkanJenq06sdcLVBApoi2V7c/fbp86k9fKQfOXCxr&#10;lx20mZlZI/2Y7UR9me3+wYdxMzMzGxeMlMxuFAVtmaM2CsgU0faIRURtK+vjQNsVcUSmZhilRVGQ&#10;1gJFZEpGE7RVdWtjFJEp2d+h2CsLisjUUEhlGnx6NCcKvjLggEzRMEqLoohMzSzu6raOQT9Ki1hE&#10;0FZRQKaIIjI1FFGZDorSoigiU5M1avPp0aHbntgsX3jubDl88VI5sgVBgpmZ2c1yzGZmZrbUMFQy&#10;uxHvF7RVFKVFUUylhgIyRbQ9giKqqJX1caDtajggUzSM0qIoSGuBQjIls7ir2zkKO3sboYhMzSya&#10;6rZm1I/HVFFMZRocteWU9fwoB2RqOEqLoIBM0Szw6vaq60dpURSktUABmSKKyJT4lTZ9FKVFUUSm&#10;hgIyRZNpW47aeru7PwtffMHnRs3MrBHHbGZmZilgrGT2YRy0MQrI1NDuiMynRyvaroYDMkXDKC2C&#10;YrQWKCJTMwu8uq3ydrY2RBGZmlk01W3NqB+PqaKYyjQsImqjgEwRxV4ZZA3aKo7I1HCYFkEBmaIa&#10;eFFEpqYfpUVRkNYCBWRqKCJT46hNH0VpURSRKRnLK23VZNoWhV1RFJApun7zbU+fLr/2F6+Ug6/5&#10;3KiZmTXwnpjt3zhmMzMzW3IYLJl9kA8K2iqK0qIoplJEEZka2h2ROWqj3Yo4IFMzjNKiKEhrgSIy&#10;NaM5P1p3NkYRmZpZNNVtzagfjymikMp0UJQWRQGZIgq+MqDYKwMOyBRxmBZBAZmaOzoUkCmiMC1i&#10;EedHKSBTRBGZGkdt+ihKi6CITI1Pj7ZFAZminb23PrFZ7vrb18vs1KjPjZqZWcTWdjm8/VY5+NIL&#10;Ze05v8xmZmaWBUZLZu/nw4K2iqK0KIqp1FBApoi2RywialtZHwfarogjMjXDKC2KgrQWKCJTMpqg&#10;rapbG6OITMn+DsVeWVBEpoZCKtPg06M5UfCVAQdkioZRWhRFZGpmcVe3dQz6UVrEIoK2igIyRRSR&#10;qaGIynRQlBZFEZkaR21tUUCmpu68/Znun8P/fro88KLPjZqZWVCN2S5dLYdf+lFZe84vs5mZmWWD&#10;4ZIZuZGgraIoLYpiKjUUkCmi7REUUUWtrI8DbVfDAZmiYZQWRUFaCxSSKZnFXd3OUdjZ2whFZGpm&#10;0VS3NaN+PKaKYirT4Kgtp6znRzkgU8NRWgQFZIpmgVe3V10/SouiIK0FCsgUUUSmxK+06aMoLYoi&#10;MjUUkCmaTNvKHLXd/tRm+cxfvloOvn6hrF2GOMHMzOxGzGK2K+XwL75XvrLxrx2zmZmZJYXxklmf&#10;g7YPRwGZGtodkfn0aEXb1XBApmgYpUVQjNYCRWRqZoFXt1XeztaGKCJTM4umuq0Z9eMxVRRTmYZF&#10;RG0UkCmi2CuDrEFbxRGZGg7TIiggU1QDL4rI1PSjtCgK0lqggEwNRWRqHLXpoygtiiIyJWN5pa2a&#10;TNuiIC2KAjI1tz+5We79uzfK6naNEXpxgpmZ2Y3YeZntF98tX9345+XYxl3FMZuZmVleGDCZXe9G&#10;g7aKorQoiqkUUUSmhnZHZI7aaLciDsjUDKO0KArSWqCITM1ozo/WnY1RRKbEp0f1UUhlOihKi6KA&#10;TBEFXxlQ7JUBB2SKOEyLoIBMzR0dCsgUUZgWsYjzoxSQKaKITI2jNn0UpUVQRKbGp0fboohMxjOb&#10;5RPPni4PnrxQ1q763KiZmc3hnZjtr9+O2e4ujtnMzMwMIyazHTcTtFUUpUVRTKWGAjJFtD1iEVHb&#10;yvo40HZFHJGpGUZpURSktUARmZLRBG1V3doYhWRKZtFUtzOrfkCmiEIq0+DTozlR8JUBB2SKhlFa&#10;BAVkimZxV7d3DPpRWsQigraKAjJFFJGpoYjKdFCUFkURmRpHbW1hTCagnhv97F+9Mjs3OnuhjUIF&#10;MzOz9+OYzczMzD4Ahkxm1c0GbRVFaVEUU6mhgEwRbY+giCpqZX0caLsaDsgUDaO0KArSoigiUzOL&#10;u7qto7CztxGKyNTMoqlua0b9eEwVxVSmwVFbTlnPj3JApobDtCiKyNTMAq9uq7p+lBZFQVoLFJAp&#10;oohMiV9p00dRWhRFZGooIFM0mbaVKWr76DOb5d6/f/3aqVGfGzUzs5sxi9mulMMv1DOj/8Ixm5mZ&#10;mSGMmcwctN0cCsjU0O6IzKdHK9quhgMyRcMoLYKCtBYoIlMzC7y6rfJ2tjZEEZmaWTTVbc2oH4+p&#10;opjKNCwiaqOATBHFXhlkDdoqjsjUcJQWRRGZmhp4UUSmph+lRVGQ1gIFZGooIlPjqE0fRWlRFJEp&#10;GcsrbdVk2hYFaVEUlO2pZzbLJ791ujx4+kJZu+Jzo2ZmdhO2Ll+L2WYvszlmMzMzsw+GQZPlNk/Q&#10;VlGUFkUxlSKKyNTQ7ojMURvtVsQBmZphlBZFQVoLFJGpGc350bqzMYrIlOzvUOyVBQVkaiikMh0U&#10;pUVRQKaIgq8MKPbKgAMyRRylRVFEpuSODgVkiihMi1jE+VEKyBRRRKbGUZs+itIiKCJT49OjbWFY&#10;tkduf/JUWfn+q+XQuYvliM+NmpnZjdq6XB6++JbPjJqZmdlNwajJ8po3aKsoSouimEoNBWSKaHvE&#10;IqK2lfVxoO2KOCJTM4zSoihIa4EiMiWjCdqqurUxCsmUzKKpbmdW/YBMEYVUpsGnR3Oi4CsDDsgU&#10;DYO0KIrI1Mzirm7rGPSjtIhFBG0VBWSKKCJTQxGV6aAoLYoiMjWO2tqiuGwvfPTpzXL/z8+VtcsQ&#10;K5iZmZGty+Xgua1y5Od/XL66cawcO3FPccxmZmZmNwrDJsspErRVFKVFUEiliAIyRbQ9giKqqJX1&#10;caDtajggUzSM0qIoSIuiiEzNLO7qto7Czt5GKCJTM4umuq0Z9eMxVRRTmQZHbTllPT/KAZkajtKi&#10;KCJTMwu8uq3q+lFaFAVpLVBApogiMiV+pU0fRWlRFJGpoYBM0WTa1iKiNorLdt3Tm+VTf3KmHDhz&#10;oaxd9rlRMzO7AbOYbbscef7r5dGNL5djJ+7GD9VmZmZmHwTjJsvHQdt8KB5TRNsj/EqbNo7HFA2D&#10;tCgK0qIoIFOE8ZiiurUhCsgUfabbSsHXsqN4TBGFVKZjEVEbBWRqKPTKwkGbMg7SoiggU/SJbitF&#10;ZEooSouiIC2K4jFFFJGpmUBEZTooSIuigEzNBOIxRZNpexSlRWBgtstuf+JUufOHr5XDFy+VI1sO&#10;2szM7EO8J2Z7sBw9ce/g47SZmZnZjcC4yfJRC9oqCqkUUUCmhnZHOWrTxgGZomGUFkFBWgsUkCnC&#10;gExN3dkYBWRq9nco+MqAAjJFFFKZDorSIiggU0SxVwZZg7aKIzI1HKVFUUCm5o4ORWRqKEqLoigt&#10;igIyNRSQKXLUpo2itCiKyNRkjdqW9ZW2L75wvqxdccxmZmYfwjGbmZmZNYaBk+USDdoqitKiKKRS&#10;RBGZGtodlTVqo92KOCBTM4zSoihIa4ECMjWf7WBEpqbubIwiMiU1aMv6SltFAZkaiqhMR9ZX2ioK&#10;vrKg4GvZcUCmaBiktUARmZIatI3hlbaKorSIj3coSouggEwRBWSKKKQyDRSkRVFApmgMUdtk2t4y&#10;RW0ffXqzfPpPz5SHXvG5UTMz+xC9M6OO2czMzKwVjJwsjxZBW0VRWhSFVGooIFNE26MopIpYWR8H&#10;2q6IIzI1wygtioK0FigiUzKaoK2qWxujkEyNozZtFFKZDp8ezYmir2XHAZmiYZAWRRGZooxR2yKC&#10;tooCMkUUkKnxK23aKEqLooBMEUVkaibT9pYlaqvnRu/6m7PlyKUaKjhoMzOz9+GYzczMzBYMQyfL&#10;oVXQVlGUFkERlSIKyBTR9gifHtXGAZmiYZTWAkVpERSRKcKATFHd2hAFZIqyRm0UkCmikMp0OGrL&#10;J+v5UQ7I1HCUFkUBmaIxRG0UpkVRlBZFAZkaCsgUOWrTRlFaFAVkarKeHq0oSoug4Gyhntns/m7Z&#10;LF96yedGzczsA2xfKQfPXXHMZmZmZguHsZMtP+WgraKQShEFZGpod5RPj2rjgEzRMEiLoigtigIy&#10;RRiQqak7G6OATE09P0rBVwYUkCmikMp0UJQWQQGZIoq9MsgatFUckanhKC2KAjI19fwoRWRqKEqL&#10;oigtiiIyNRSQKXLUpo2itCiKyNRkjdrG/krbR5/aLJ/5zivl4Gs+N2pmZmCrulIeeuVcWf3ZY8Ux&#10;m5mZme0GDJ5subUM2iqK0qIopFJEEZka2h3lqE0bB2RqhkFaCxSlRVFApmY050frzsYoIlNSgzaf&#10;HtVGEZXpyPpKW0XBVxYUfC07DsgUDYO0FigiU1KDtoynR6tFnB+lgEwRBWSKKKQyDRSkRVFApmgM&#10;Udtk2t6Yo7YatN39o7NvRwsO2szM7Do7MduZN8qRH/1uOXb888Uxm5mZme0WjJ5sebUO2iqK0qIo&#10;pFJDAZki2h5FIVXEyvo40HZFHJGpGQZpLVCUFkURmZLRBG1V3doYhWRqHLVpo5DKdPj0aD4+Papu&#10;GKRFUUSmKGPUtoigrerHY6ooIFPjV9q0UZQWRQGZIorI1Eym7Y0yantms3ziG6fLgyd9btTMzHr6&#10;MdvGSjl64r7Bh2YzMzOzRcLwyZbTIoK2iqK0CIqoFFFApoi2R2R9pa2i7Wo4IFM0DNJaoCgtgiIy&#10;RRiQKapbG6KATFHWqI0CMkUUUpkOR225+PSoOo7SoiggUzSGqI3CtCiK0qIoIFNDAZkiR23aKEqL&#10;ooBMTdbToxVFaREYoTV0+1Ob5bP/31fKw69fKKs+N2pmZjswZrt/8IHZzMzMbDdg/GTLZyxBW0Uh&#10;lSIKyNTQ7iifHtXGAZmiYZAWRVFaFAVkijAgU1N3NkYBmZp6fpSCrwwoIFNEIZXpoCgtggIyRRR8&#10;ZUHBVwYckanhKC2KAjI19fwoRWRqKEqLoigtiiIyNRSQKXLUpo2itAgKyBRljdrG9krb7U9ulnv/&#10;7vVyZPvNslrjBYoazMwsl+73wWHHbGZmZiYGAyhbLosK2iqK0qIopFJEEZka2h3lqE0bB2RqhkFa&#10;CxSlRVFApmY050frzsYoIlNSgzafHtVGEZXpyPpKW0WxVxYUfC07DsgUDYO0FigiU1KDtoynR6tF&#10;nB+lgEwRBWSKKKQyDRSlRVFApmgMUdtk2t5oorZ6bvTZ0+XBUxfK2lW/zmZmZh3HbGZmZiYMIyhb&#10;HosM2iqK0qIopFJDAZki2h5FIVXEyvo40HZFHJGpGQZpLVCUFkURmZLRBG1V3doYhWRqHLVpo5DK&#10;dPj0aD5Zz49yQKZoGKRFUUSmKGPUtoigraKATBEFZGr8Sps2itKiKCBTRBGZmsm0vTFEbbc/eap8&#10;/ruvlkPnLpYj2w7azMzS29oqh7evvh2z/Z5jNjMzM5OEIZQth0UHbRVFaREUUSmigEwRbY/I+kpb&#10;RdvVcECmaBiktUBRWgRFZIowIFNUtzZEAZmirFEbBWSKKKQyHY7acskatFUckKnhKC2KAjI1Pj3a&#10;FgVkaiggU+SoTRtFaVEUkKnJenq0oigtgqK0iI8+vVm++PNzZfUyRA1mZpbLLGZ7qzy0ecYvs5mZ&#10;mZk8jKFs/MYYtFUUUimigEwN7Y7y6VFtHJApGgZpURSlRVFApsanR7XV86MUfGVAAZkiCqlMB0Vp&#10;ERSQKaLgKwsKvjLgiEzNMEhrgSIyJZlPj1YUpUVRRKaGAjJFjtq0UZQWQQGZoqxRm/Qrbc9slk9+&#10;63R5cPNCWbvi19nMzFLb6n4PbF0pB19+oaz+8H91zGZmZmajgEGUjdtuBG0VRWlRFFIpoohMDe1u&#10;gWKqiJV1fbRbEQdkaoZBWgsUpUVRRKbEp0e11aDNp0e1UURlOrK+0lZR7JUFBV/LjgMyRcMgrQUK&#10;ydRkjdoWcX6UAjJFFJApopDKNFCUFkUBmaIxRG2TaXuqUVs9N/qF46+VQ+d9btTMLLVZzHa1HHzp&#10;H8vaid8qxza+UByzmZmZ2VhgFGXjtVtBW0VRWhRFVGooIFNE26Nav9S2sj4OtF0RR2RqhkFaCxSl&#10;RVFIpgYDMkV1a2MUkqlx1KaNQirT4dOj+WQ9P8oBmSKO0iIoIFOUMWpbRNBWUUCmiAIyNX6lTRtF&#10;aVEUkCmiiEzNZNqeatT2xRfO+3U2M7PM+jHbiTuLYzYzMzMbGwyjbJx2M2irKEqLoIhKEQVkimh7&#10;RNbToxVtV8MBmaJhkNYCRWkRFJApwoBMUd3aEAVkirJGbRSQKaKQynRQlBZFEZkair0yyBq0VRyQ&#10;qeEoLYoCMjX1/CgFZGooTIuiKC2KAjI1FJApctSmjaK0KArI1GQ9PVpRlBZBgdqN+ujTm+XTf3qm&#10;PPTKxbJ22UGbmVlK74nZ/o1jNjMzMxs1jKNsfMYetFUUUimigEwN7W6BYqqIlXV9tFsRB2SKhkFa&#10;FEVpURSQqRnN+dG6szEKyNTU86MUfGVAAZkiCqlMg0+P5kTBVwYckakZBmktUESmpAZtWU+PVhSl&#10;RVFEpoYCMkUUUpkOitIiKCBTlDVqU3ql7fYnTpU7f/haOXzx0rWggUIHMzNbXoOYzWdGzczMbPww&#10;kLJx2e2graIoLYoiKjUUkCmi7S1QTBWxsq6PdivigEzNMEhrgaK0KIrIlIwmaKvq1sYoIlNSgzaf&#10;HtVGIZXpcNSWEwVfy44DMkXDIK0FCsnUZI3aFnF+lAIyRRSQqfErbdooSouigEzRGKK2ybQ9laht&#10;8l82ywM+N2pmlpNjNjMzM1tiGEnZeOxF0FZRlBZFEZUaCsgU0fao1udHV9bHgbYr4ohMzTBIa4Gi&#10;tCgKydRgQKaobm2MQjI1Pj2qjUIq05E1aqPQK4us50c5IFPEUVoEBWSKMkZtiwjaKgrIFFFEpsZR&#10;mzaK0qIoIFNEEZmaybS9vY7a6rnRX/uLV8rB1y743KiZWTZb2+XQm/9UDr70c8dsZmZmtrQwlLJx&#10;2KugraIoLYIiKkUUkCmi7RGtg7ZqZX0caLsaDsgUDYO0FihKi6CATBEGZIrq1oYoIFPkqE0bhVSm&#10;g6K0KIrI1FDslUHWoK3igEwNR2lRFJCpqedHKSBTQ2FaFEVpURSQqaGATJGjNm0UpUVRQKYm6+nR&#10;iqK0CArX3k89N3r3j86+HTY4aDMzS2Nruxy+dLkcfuEHZe3E/1iOnbizOGYzMzOzZYWxlOlbpqCt&#10;opBKEQVkamh3CxRTRays66PdijggUzQM0qIoSouigEzNaM6P1p2NUUCmpp4fpeArAwrIFFFIZRp8&#10;ejQnCr4y4IhMzTBIa4EiMiU1aMt6erSiKC2qH5ApooBMEYVUpoOitAgKyBRljdr27JW2Zza7vw82&#10;y5de9LlRM7NUZjHblXL4F39dvrpxzC+zmZmZWQoYTJm2vQzaKorSoiiiUkMBmSLa3gLFVBEr6/po&#10;tyIOyNQMg7QWKEqLoohMyWiCtqpubYwiMiU1aMv6SltFAZkaCqlMh6O2nCj4WnYckCkaBmktUEim&#10;JmvUtojzoxSQKaKATI1fadNGUVoUBWSKxhC1Tabt7UXU9tGnNsv+7/jcqJlZKu+J2f55OXbi7uKY&#10;zczMzLLAaMp07XXQVlGUFkURlRoKyBTR9qjW50dX1seBtqvhgEzRMEhrgaK0KArJ1GBApqhubYxC&#10;MjU+PaqNQirTkTVqo9Ari6znRzkgU8Vh2rwoIFOUMWpbRNBWUUCmiCIyNY7atFGUFkUBmSKKyNRM&#10;pu3tdtRWg7Z7fvJ6OfLmJZ8bNTPLwDGbmZmZGYdTpkkhaKsoSougiEoRBWSKaHtE66CtWlkfB9qu&#10;hgMyRcMgrQWK0iIoIFOEAZmiurUhCsgUOWrTRiGV6aAoLYICMkUUe2WQNWirOB5TxGFaBAVkaur5&#10;UQrI1FCYFkVRWhQFZGooIFPkqE0bRWlRFJCpyXp6tGodtVHINvPMZvnEs6fLgc0LZe2qYzYzs6Xn&#10;mM3MzMzsHRhPmZ5lDdoqCqkUUUCmhna3QDFVxMq6PtqtiAMyRcMgLYqitCgKyNSM5vxo3dkYBWRq&#10;6vlRCr4yoIBMEYVUpsGnR3Oi4CsDDsgUDaO0qP8/e3/6L+Z51/e+GSChlJ5Xu5+cDWWfc1po9y5t&#10;N7DBSpQJkpB4yfEsD7I1xHEiyQllKgmNY0uBdrdlbHeB2LFDkkIAMYWkTcjkMSmhgRKGYMnybMuy&#10;HfpPXGddS3Kw1/1xYut3L+l7r+vz4P2SnxR+Xl6iD+7P6/pSRJakB22jTo92FKVVUUSWhgKyRBRS&#10;KQdFaRUUkCUaNWo7Xa+09dfZXvfxo23H/Q+33Y8ZtEnSpva0mG2fMZskSdIqDKiUJSVo6yhKq6KI&#10;Kg0FZIno9jlQTFWxcigf3Z2IA7I00yBtDhSlVVFElmQxQVvXb50ZRWRJetA26ittHQVkaSikUg6j&#10;tjFR8LXZcTyWahqlVVFIlmbUqG0j5kcpIEtEAVkaX2nLRlFaFQVkiSggS7P15o1BYVrFJGq76XA7&#10;/wsPtF3Hj7XdFD9IkjaHxx5vVx77n0+J2d7QjNkkSZJOwIhKOZKCto6itCqKqNJQQJaIbq+ae350&#10;5dAy0O1pOCBLNA3S5kBRWhWFZGkwIEvUb50ZhWRpnB7NRiGVcowatVHoNYpR50c5HkvFYdqpooAs&#10;0YhR20YEbR0FZIkoIktj1JaNorQqCsjSjDw92lGYVvHUmO1Vv3GkXXb3w23PE77OJkmb1vEn2hUP&#10;Hm97vvgbvswmSZL0VWBMpTMvLWjrKEqroIgqEQVkiej2irmDtm7l0DLQ7Wk4IEs0DdLmQFFaBQVk&#10;iTAgS9RvnREFZImM2rJRSKUcFKVVUECWiGKvEYwatHUcjyXiMK2CArI0fX6UArI0FKZVUZRWRQFZ&#10;GgrIEhm1ZaMorYoisjQjR21zz48+GbRtufGutvLpe9qVDz7Sdjk3KkmbU4/ZHjjedv/xB9veW7af&#10;jNn4A64kSZKM2iKNELR1FFIlooAsDd09B4qpKlYO5aO7E3FAlmgapFVRlFZFAVmaxcyP9jtnRgFZ&#10;mj4/SsHXCCggS0QhlTI4PTomCr5GwAFZommUVkURWZIetI06PdpRlFZFEVkaCsgSUUilHBSlVVBA&#10;lmjUqG3uoK1bC9ree7hd+D8ebLsfhwBCkrR8T43Zbr2k7b3tgskHW0mSJE1hVKUzJzFo6yhKq6KI&#10;Kg0FZIno9jlQTFWxcigf3Z2IA7I00yBtDhSlVVFElmQxQVvXb50ZRWRJetA26ittHQVkaSikUg6j&#10;tjFR8LXZcTyWahqlVVFIlmbUqG0j5kcpIEtEAVkaX2nLRlFaFQVkiSggS7P15o1BYdopu+lIe+Vv&#10;3t0uPfJI2/O4r7NJ0qZjzCZJklSCYZXOjNSgraMorYoiqjQUkCWi26vmnh9dObQMdHsaDsgSTYO0&#10;OVCUVkUhWRoMyBL1W2dGIVkap0ezUUilHKNGbRR6jWLU+VGOx1JxmHaqKCBLtISojaK0io0I2joK&#10;yBJRRJbGqC0bRWlVFJClGXl6tMM47RScdcPhtu22+9rOh4+1XccN2iRpUzFmkyRJmgXGVTr9koO2&#10;jqK0CoqoElFAlohur5g7aOtWDi0D3Z6GA7JU0yitiqK0CgrIEmFAlqbfOTMKyBIZtWWjkEo5KEqr&#10;oIAsEcVeIxg1aOs4HkvEYVoFBWRp+vwoRWRpKEyroiitigKyNBSQJTJqy0ZRWhVFZGlGjtrmnB+9&#10;6M8eanueMGaTpE3FmE2SJGlWGFjp9BotaOsopEpEAVkaunsOFFNVrBzKR3cn4ngs1TRKq6AorYoC&#10;sjSLmR/td86MArI0fX6Ugq8RUECWiEIqZXB6dEwUfG12HI+lmkZpVRSRJelB26jTox1FaVUUkaWh&#10;gCwRhVTKQVFaBQVkiUaN2uYI2rbcdKR9/+8cbZcdfdi5UUnaTE7GbLuM2SRJkmaFkZVOn/SgraMo&#10;rYoiqjQUkCWi2+dAMVXFyqF8dHcijscSTaO0KorSqigiS7KYoK3rt86MIrIkPWgb9ZW2jgKyNBRS&#10;KYdR25go+trsOB5LNY3SqigkSzNq1LYR86MUkCWigCyNr7RloyitigKyRBSQpdl688agUO3ZOus9&#10;h9sb7ryv7Trm3KgkbQrHH207j3+5XX7v6j9/4QPtLcZskiRJs8PQSqfHEoK2jqK0Koqo0lBAlohu&#10;r5p7fnTl0DLQ7Wk4Hks1jdKqKEqropAsDQZkifqtM6OQLI3To9kopFKOUaM2Cr1GMer8KMdjqThM&#10;O1UUkCVaQtRGUVrFRgRtHQVkiSgiS2PUlo2itCoKyNKMPD3aUaz2Nd20+v/2/Ufa9i897NyoJG0G&#10;T8ZsRx9ou/7w/2lvuXV7M2aTJEnaGBhbaeMtJWjrKEqroIgqEQVkaejuqrmDtm7l0DLQ7Wk4Hks1&#10;jdKqKEqroIAsEQZkafqdM6OALJFRWzYKqZSDorQKCsgSUew1glGDto7jsUQcplVQQJamz49SRJaG&#10;wrQqitKqKCBLQwFZIqO2bBSlVVFElmbkqO1U5ke33HikvfajR9uOex9xblSSlu7JmO3uB9ruz/1s&#10;23fr69ve286ffHiVJEnSfDC40sbqQds5v/MwBmRpKEqropAqEUVkaejuOVBMVbFyKB/dnYjjsVTT&#10;KK2CorQqCsjSLGZ+tN85MwrI0vT5UQq+RkABWRqKqJTD6dExUfC12XE8lmoapVVRRJakB21Oj86L&#10;IrI0FJAlopBKOShKq6CALNGoUdupBG1rc6Ofvd+5UUlauknMdnbbe9uFkw+ukiRJmh9GV9o4Swra&#10;OorSqiiiSkMBWSK6fQ4UU1WsHMpHdyfieCzRNEqroiitiiKyJIsJ2rp+68woIkvSg7ZRX2nrKCJL&#10;QyGVchi1jYmir82O47FU0yitikKyNCNGbU6P5vOVtmwUpVVRQJaIArI0W2/eGBSuoZtWf1YfONIu&#10;cW5UkpbNmE2SJOmMw/BKG+PJoM2ojUOqJBSQJaLbq+aeH105tAx0exqOx1JNo7QqitKqKCRLgwFZ&#10;on7rjCgiS+T0aDYKqZRj1KiNQq9RjDo/yvFYKg7TThUFZImWELVRmFZFUVoVBWSJKCJLY9SWjaK0&#10;KgrI0ow8PdphwLZOnxt93cfvaVfc/0jb/ZhBmyQt0tNitp8zZpMkSTqDML7S/J4atI0ctVFElYgC&#10;sjR0d9XcQVu3cmgZ6PY0HI+lmkZpVRSlVVBAlggDsjT9zplRQJbIqC0bhVTKQVFaBQVkiSj2GsGo&#10;QVvH8VgiDtMqKCBL0+dHKSJLQ1FaFUVpVRSQpaGALJFRWzaK0qooIkszctT2bOZHe9B2/h890HYf&#10;P9Z2UyQhScq2FrP9tTGbJElSEAywNK/1QdtSojaK0qoopEpEEVkaunsOFFNVrBzKR3cn4ngs0TRI&#10;q6IorYoCsjSLmR/td86MArI0fX6Ugq8RUECWhiIq5XB6dEwUfG12HI+lmkZpVRSRJelB24jTo93I&#10;86MUkCWikEo5KEqroIAs0ahR29cM2m46svp/q4+0S+96xLlRSVqi48fbzuP/s11++F5jNkmSpDAY&#10;YWk+Sw3aOorSqiiiSkMBWSK6vWrUl9ro7kQckCWaRmlVFKVVUUSWZDFBW9dvnRlFZEl60DbqK20d&#10;RWRpKKRSDqdHx0TR12bH8ViqaZRWRSFZmhGjtpGDto4CsjS+0paNorQqCsgSUUCWZuvNGwNjtlVn&#10;3Xi4nf3Je9sVDxxru5wblaRlWYvZnmg7vvTnbded/77tu3WlGbNJkiRlwRBL86CgzaiNY6okFJAl&#10;otsrnB7NxvFYqmmUVkVRWhWFZGkwIEvUb50RRWSJnB7NRiGVchi1jWfU+VGOx1JxmHaqKCBLtISo&#10;jcK0KorSqiggS0QRWRqjtmwUpVVRQJZm5OnRjoK2LTcdaRf9j4fa7seN2SRpUZ6M2f7yf7Q9t11r&#10;zCZJkhQMYyzVPVPQ1lFAloiitAoKqRJRQJaG7p4DxVQVK4eWgW5Pw/FYqmmUVkVRWgUFZIkwIEvT&#10;75wZBWSJjNqyUUilHBSlVVBAlohirxGMGrR1HI8l4jCtggKyNH1+lCKyNBSlVVGUVkUBWRoKyBIZ&#10;tWWjKK2KIrI0I0dtk/nRm460V/763e3SIw87NypJS7I+ZrvtnGbMJkmSlA2DLNV8taCto4AsDUVp&#10;VRRRJaKILA3dPQeKqSpWDuWjuxNxPJZoGqRVUZRWRQFZmsXMj/Y7Z0YBWZo+P0rB1wgoIEtDEZVy&#10;jPpKW0fB1ygo+NrsOB5LNY3SqigiS9KDthGnR7uR50cpIEtEIZVyUJRWQQFZoiVEbVtvnt/6oG1t&#10;bvRT97YrHnzEuVFJWoqnxGy7b3tX23fbtmbMJkmStAwYZenUbYagraMorYoiqjQUkCWi26tGnR+l&#10;uxNxQJZoGqVVUZRWRRFZksUEbV2/dWYUkSXpQduor7R1FJGloZBKOZweHRNFX5sdx2OpplFaFYVk&#10;aUaM2kYO2joKyNL4Sls2itKqKCBLRBFZmq03b4ynRm0X/alzo5K0GGsx25eN2SRJkhYMwyydmq8V&#10;tHUUkCWiKK2KQqo0FJAlotsrRg3aOro9DcdjqaZRWhVFaVUUkqXBgCxRv3VGFJElcno0G4VUymHU&#10;Np5R50c5HkvFYdqpooAs0RKiNgrTqihKq6KALBFFZGmM2rJRlFZFAVmakadHuy03HWnf/7tH22X3&#10;POLcqCQtgTGbJEnSpoFxlp67ZxO0dRSQJaIorYJCqkQUkKWhu+dAMVXFyqFloNvTcDyWahqlVVCQ&#10;VkUBWSIMyNL0O2dGAVkio7ZsFFIpB0VpFRSQJaLYawSjBm0dx2OJOEyroIAsTZ8fpYgsDUVpVRSl&#10;VVFAloYCskRGbdkoSquiiCzNyFHbWTccbufccV/b+cixtUgC4wlJUobjj7Wdx//6ZMx2rTGbJEnS&#10;JoCBlp6bZxu0dRSQpaEorYoiqkQUkaWhu+dAMVXFyqF8dHcijscSTaO0KorSqiggS7OY+dF+58wo&#10;IEvT50cp+BoBBWRpKKJSjlFfaeso+BoFBV+bHcdjqaZRWhVFZEl60Dbi9Gi3EfOjFJAlooAsEYVU&#10;ykFRWgUFZImWELVthSCtbPXf/eI/f6jtcW5UkrIdf7ztPPZEu/Iv7zRmkyRJ2mQw0tKzt9mCto6i&#10;tCqKqNJQQJaIbq+ae3505dAy0O2JOCBLNI3SqihKq6KILMligrau3zozisiS9KBt1FfaOorI0lBI&#10;pRxOj46Joq/NjuOxVNMorYpCsjQjRm0bEbR1FJAlooAsja+0ZaMorYoCskQUkaXZSlHaKXrpe4+0&#10;1/7+0bbj3ocN2iQp2cmYbecXP9XedOsPGbNJkiRtQhhq6dl5LkFbRwFZIorSqiikSkMBWSK6vWLu&#10;oK1bObQMdHsajsdSTaO0KorSqigkS4MBWaJ+64woIkvk9Gg2CqmUw6htPKPOj3I8loijtAoKyBIt&#10;IWqjMK2KorQqCsgSUUSWxqgtG0VpVRSQpRltevQlNxxu53/+/rb70T43CgGFJOnM+0rM9on2plv2&#10;tX23vaEZs0mSJG1OGGvpa3uuQVtHAVkaCtKqKKRKRAFZGrp7DhRTVawcWga6PQ3HY6mmUVoFBWlV&#10;FJAlwoAsTb9zZhSQJTJqy0YhlXJQlFZBAVkiir1GMGrQ1nFAlojDtAoKyNL0+VGKyNJQlFZFUVoV&#10;BWRpKCBLZNSWjaK0KorI0owUtb3kxh60PdD2PPGoL7RJUqKvxGx/0N50y/6277ZzmzGbJEnS5obB&#10;lr66UwnaOorI0lCUVkURVSKKyNLQ3XOgmKpi5VA+ujsRx2OJplFaFUVpVRSQpVnM/Gi/c2YUkKXp&#10;86MUfI2AArI0FFEpx6ivtHUUfI2Cgq/NjuOxVNMorYoisiQ9aBtxerTbiPlRCsgSUUCWiEIq5aAo&#10;rYICskRLiNq2QqD2nN10pH3fb97d3vC5B9qO+x5pex5/tO1+DIIKSdLp97SYrb/Mdm4zZpMkSRoD&#10;Rlt6Zps5aOsoSquiiCoNBWSJ6PaquedHVw4tA92eiAOyRNMorYqitCqKyJIsJmjr+q0zo4gsSQ/a&#10;Rn2lraOILA2FVMrh9OiYKPra7DgeSzWN0qooJEszYtS2EUFbRwFZIgrI0vhKWzaK0qooIEtEEVma&#10;rRSpPUcvvXHVe4+0137knnbRnz7Ydh17tO154rgTpJJ0JhmzSZIkDQ/DLbFTDdo6CsgSUZRWRSFV&#10;GgrIEtHtFXMHbd3KoWWg29NwPJZqGqVVUZRWRSFZGgzIEvVbZ0QRWSKnR7NRSKUcRm3jGXV+lOOx&#10;RBylVVBAlmgJURuFaVUUpVVRQJaIIrI0Rm3ZKEqrooAszUjTo91L3nOkveJXj7Rtt9zXLr3robWX&#10;2pwhlaQz4DFjNkmSJJ2A8ZamKkFbRwFZGgrSqiikSkQBWRq6u8qoLRvHY6mmUVoFBWlVFJClcXo0&#10;m9Oj+SikUg6K0iooIEtEsdcIRg3aOg7IEnGYVkEBWZo+P0oRWRqK0ipGfqmNArJERm3ZKEqroogs&#10;zWhRW3+p7SU3HG7ff+judt4fPtCueOCYr7VJ0unS/2/t8SfaFQ890Xb+2SeM2SRJkrQGAy49XTVo&#10;6ygiS0NRWhWFVIkoIktDd1eNGrXR3Yk4Hks0jdKqKEqroogsjVFbLqdH81FEpRyjvtLWUfA1Al9p&#10;W4JplFZFEVmSHrSNOD3abUTURgFZIgrIElFIpRwUpVVQQJZoCVHbVojTKtZmSFf/5/7Af723bf/z&#10;h9ZCC19rk6QNdPzRtvOxJ9oVD6z++YUPGbNJkiTpaTDi0t8YJWjrKEqropAqDQVkiej2qrmjtpVD&#10;y0C3J+KALNE0SquiKK2KIrIkiwnaun7rzCgkS2PUlo1CKuVwenQ8Rm1LMI3SKigiSzRi1DbyK20d&#10;BWRpfKUtG0VpVRSQJVofkCXaCmFayU1H2pb3HG6v+NDdbdtt97fLjz7c9jz+6NoUKcYYkqRTczJm&#10;2/HA6j9/4QNt7y0Xn4zZ+GOmJEmSxoQhl06YI2jrKCBLRFFaFYVUaSggS0S3Vzg9mo3jsVTTKK2K&#10;orQKisjSjBy1UUCWaNSojQKyRBRSKYdR23iM2tJxmFZBAVmiJURtFKZVGLXlM2rLRlFaFQVkaUab&#10;Hn2qLe890s664XB79e8dbRd84cG282FnSCVpNhCz7b3t/MnHS0mSJKnDmEvzBW0dBWRpKEiropAq&#10;EQVkaejuKqO2bByPpZpGaRUUpVVRRJbG6dFsfX6Ugq8RUECWiEIq5aAorYICskQUe41g1KCt44As&#10;EYdpFRSQpenzoxSRpaEwrWLkqI0CskRGbdkoSquiiCzNqFHbS1e9ZNVZN6z+8+rP4XWfuK9t/9JD&#10;ay+1OUMqSQVrMduXjdkkSZL0nGDQNbo5g7aOIrI0FKVVUUiViCKyNHR31ahRG92diOOxRNMorYqi&#10;tCqKyNIYteXqQZvTo9koolKOUV9p6yj4GoGvtC3BNEqroogsSQ/aRpwe7TYiaqOALBEFZIkopFIO&#10;itIqKCBLtISobetTYrS5PBm1bbnpSPveXz7cXvnrd7dzP/dA23HfI23PE86QStJz9pWY7Xjb9YUP&#10;GrNJkiTpOcGoa2QjBm0dRWlVFFKloYAsEd1eNXfUtnJoGej2RByQJZpGaVUUpVVRRJZk5OnRjkKy&#10;NEZt2SikUg6nR8dj1LYE0yitgiKyRCNGbU6P5vOVtmwUpVVRQJaIIrI0W58So83lyahtLWy78cQU&#10;6Ws+ck+78H884AypJD0XT4vZfJlNkiRJpwbDrlHNHbR1FJAloiitgiKqRBSQJaLbK5wezcbxWKpp&#10;lFZFUVoFRWRpRo7aKCBLNGrURgFZIgqplMOobTxGbek4TKuggCzREqI2CtMqjNryGbVloyitigKy&#10;NKNOj3ZPjdq6s96z+jP5wJF29qfvbZf8lTOkkvQ1nYzZLr/vyZhtezNmkyRJ0qnCuGtEGxG0dRSQ&#10;paEorYpCqkQUkKWhu6uM2rJxPJZqGqVVUJRWRRFZGqdHs/X5UQq+RkABWSIKqZSDorQKCsgSUew1&#10;glGDto4DskQcplVQQJamz49SRJaGwrSKkaM2CsgSGbVloyitiiKyNKNGbeuDtq7PkJ51w+H2qkN3&#10;t/M+/0C74v5H2p7HnSGVpIkesx3/crv86ANt9x/94smY7YLJR0lJkiTpucDAazQbFbR1FJGloSit&#10;ikKqRBSRpaG7q0aN2ujuRByPJZpGaVUUpVVRRJbGqC1XD9qcHs1GEZVyjPpKW0fB1wh8pW0JplFa&#10;FUVkSXrQNuL0aLcRURsFZIkoIEtEIZUyUJBWRQFZoiVEbVtvnh9Fbd1ZN67+ufq/87X/5Z528Rcf&#10;bLsfffTEDOn6oEOSRrQWs/11u/zu+9vuz/1s23fr65sxmyRJkuaCkddIRg/aOorSqiikSkMBWSK6&#10;vWruqG3l0DLQ7Yk4IEs0jdKqKEqroogsycjTox2FZGmM2rJRSKUcTo+Ox6htCaZRWgVFZIlGjNqc&#10;Hs3nK23ZKEqrooAsEUVkabbePL9nitpe0l9re8+R9ooP3d223XZ/u+zIw2svte1+HOIOSRrFJGY7&#10;u+297cLJR0hJkiSpAkOvUWxk0NZRQJaIorQKiqgSUUCWiG6vcHo0G8djqaZRWhVFaRUUkaUZOWqj&#10;gCzRqFEbBWSJKKRSDqO28Ri1peMwrYICskRLiNooTKtwejSfUVs2itKqKCBLM+r0aPeMUduqLe89&#10;MUP6fb9ztJ3/hQfazoePnXit7TiEHpK0mZ2M2XbcfX/bZcwmSZKkDYax1wg2OmjrKCBLQ1FaFYVU&#10;iSggS0N3Vzk9mo3jsVTTKK2CorQqisjSOD2arc+PUvA1AgrIElFIpRwUpVVQQJaIYq8RjBq0dRyQ&#10;JeIwrYICsjR9fpQisjQUplUYteUzastGUVoVRWRpRo3avlrQ9qQ+Q/rS9x9pr//EfW37lx5aizt2&#10;P+4MqaRBTGK2PjNqzCZJkqSNhcHXZnc6graOIrI0FKVVUUiViCKyNHR3lVFbNo7HEk2jtCqK0qoo&#10;Iktj1JarB21Oj2ajiEo5Rn2lraPgawS+0rYE0yitiiKyJD1oG3F6tNuIqI0CskQUkCWikEoZKEir&#10;ooAs0RKitq03z+/ZRG19hvR733O4vfLX727n3Hl/u/yeh9cmSJ0hlbSpYczGHxwlSZKkuWH0tZkZ&#10;tD0dRWlVFFKloYAsEd1eNXfUtnJoGej2RByQJZpGaVUUpVVRRJZk5OnRjkKyNEZt2SikUg6nR8dj&#10;1LYE0yitgiKyRCNGbT1oM2rL5itt2ShKq6KALBFFZGm23jy/ZxW1rdpy4+qfNx1pr/7w0XbhnzhD&#10;KmkTO3687Tz+P43ZJEmSdEZh+LVZna6graOALBFFaRUUUSWigCwR3V4x6ittHd2ehuOxVNMorYqi&#10;tAqKyNKMHLVRQJZo1KiNArJEFFIph1HbWJweXQIO0yooIEu0hKiNwrSqUaM2CsgSGbVloyitigKy&#10;NKNOj3bPNmrrzrph9ef1gSPt7E/d2y750kNt9/FH2x5nSCVtFmsx25fbjrv+yphNkiRJZxzGX5vR&#10;6QzaOgrI0lCUVkUhVSIKyNLQ3VVOj2bjeCzVNEqroCitiiKyNE6PZuvzoxR8jYACskQUUikHRWkV&#10;FJAlouBrBEZtS8BhWgUFZGn6/ChFZGkoSqsyastm1JaNorQKCsgSjRq1PZegrdtyU3+x7XB75W/c&#10;3c77wwfaFfc/0vb0GdLHIA6RpKVYi9meaFd86Yttz+0HjNkkSZIUAyOwzeR0B20dRWRpKEqropAq&#10;EUVkaejuKqO2bByPJZpGaVUUpVVRRJbGqC1XD9qcHs1GEZVyjPpKW0fB1wicHl2CaZRWRRFZkh60&#10;jTg9+iSK0iooIEtEAVkiCqmUgaK0KgrIEi0hatt68/yea9TWndVnSFf/fO1/uadd9KcPtl3HHnWG&#10;VNIyHX/sRMz2l3/S9tx6bdt32wp+SJQkSZLOFAzBNguDtmdGUVoVhVRpKCBLRLdXzR21rRxaBro9&#10;EQdkiaZRWhVFaVUUkSUZeXq0o5AsjVFbNgqplMPp0fEYtS3BNEqroIgs0ahR26ivtHUUkKXxlbZs&#10;FKVVUUCWiCKyNFtvnt+pRG0vuelIO+s9qz+3/3ykrdx6f7v08IkZ0t3OkEpairWY7csnYrbbjNkk&#10;SZKUC2OwzeBMBG0dBWSJKEqroIgqEQVkiej2ilFfaevo9jQcj6WaRmlVFKVVUESWZuSojQKyRKNG&#10;bRSQJaKQSjmM2sbi9OgScJhWQQFZGqdH50UBWRoKyBIZtWWjKK2KArI0o06PdqcUta3qM6Rn3XC4&#10;verQ3e28P3qgXfngsbbn8ePOkErKZswmSZKkhcEgbOnOVNDWUUCWhqK0KgqpElFAloburnJ6NBvH&#10;Y6mmUVoFRWlVFJGlcXo0W58fpeBrBBSQJaKQSjkoSquggCwRBV8jMGpbgmmUVkURWZLRp0eN2rIZ&#10;tWWjKK2CArJEo0Ztpxq0PanPkPb/zq/7+L3t4j97qO3sM6S+1iYpkTGbJEmSFgqjsCU7k0FbRxFZ&#10;GorSqiikSkQRWRq6u8qoLRvHY4mmUVoVRWlVFJElcXo0Ww/anB7NRhGVcoz6SltHwdcInB5dgmmU&#10;VkUhWZqRozaK0iooIEtEAVkiCqmUYX2QNgcKyBItIWrbevP8qlFbnyH93vccbq/4tbvbObff33bc&#10;8/DaS227H4egRJLOhMd6zPbXT4nZtuGHQkmSJCkVhmFLZdD27FCUVkUhVRoKyBLR7VVzR20rh5aB&#10;bk/EAVmiaZRWRVFaFYVkSYza8hm1ZaOQSjmcHh2PUdsScJh2qiggSzRq1DbqK20dBWRpfKUtG0Vp&#10;VRSQJaKILM3Wm+dXjtpWbXnvCa/+8NF2wRceaFc+fKzteeJ423Uc4hJJOl2OP96ufLTHbP/dmE2S&#10;JEmLhnHYEp3poK2jgCwRRWkVFFElooAsEd1eMeorbR3dnobjsVTTKK2KorQKisjSjBy1UUCWaNSo&#10;jQKyRBRSKQdFaVUUkaWh2GsEI0+PdhyQpeEwrYICsjR9fpQCsjQUpVU5PZrNqC0bRWlVFJClGXV6&#10;tJsjauvOumH1f9bqz/L1n7qvXfKlh9aCtrWwjUITSdpIxx9vOx95rO38s8+0N976dmM2SZIkLR4G&#10;YkuTELR1FJCloSitikKqRBSQpaG7q5wezcbxWKpplFZBUVoVRWRpFhO19TtnRgFZIgq+RkABWSIK&#10;qZTB6dHxGLUtwTRKq6KILEkP2kaeHjVqy0YhlXJQlFZBAVmiUaO2uYK2NTcdaVtuPNxe+RtH2hs+&#10;d3/bcf8jbc/jx9emSDE6kaS59ZfZHnm87fzix9vVt+5t+247Bz8ISpIkSUuDkdiSpARtHUVkaShK&#10;q6KQKg0FZIno9iqjtmwcjyWaRmlVFKVVUUSWxOnRfE6PZqOQSjmM2sYzctTGAVmiaZRWRSFZmpGj&#10;NorSKiggS0QBWRpfactGUVoVBWSJlhC1bb15frNGbau23NhnSA+313zkaLvwTx5oOx851vZ82RlS&#10;SRtsXcy297ZzJx8BJUmSpCXDUGwpDNqeO4rSqiikSkMBWSK6vWruqG3l0DLQ7Yk4IEs0jdKqKEqr&#10;opAsiVFbPqdHs1FIpRyjRm0Ue43CqG0JOEw7VRSQJRo1ahv1lbaOIrI0Rm3ZKEqrooAsEUVkabbe&#10;PL+5o7Zuyw13rf5dv6ut3HJvu/TwQ213nyF93BlSSRvAmE2SJEmDwFhsCZKCto4CskQUpVVQRJWI&#10;ArJEdHvFqK+0dXR7Go7HUk2jtCqK0iooIkszctRGAVkio7ZsFFIpB0VpVRSRpaHYawROjy4Bh2kV&#10;FJCl6fOjFJCloSityunRbEZt2ShKq6KALM2o06Pd3FHbS28+3F560+H2khvvaq86dKSd9/n72xUP&#10;HGt7nnjUGVJJ8+kx27Ees/1Bu/rWfc2YTZIkSZsdBmPp0oK2jgKyNBSlVVFIlYgCsjR0d5XTo9k4&#10;Hks1jdIqKEqroogszWKitn7nzCggS0TB1wgoIEtEIZUyOD06HqO2JZhGaVUUkSXpQdvI06NGbdko&#10;pFIOitIqKCBLNGrUthGvtK1Fbau23Hjizx/42D1t+58/2HY92sM2X2uTVPSYMZskSZLGhNFYssSg&#10;raOILA1FaVUUUqWhgCwR3V5l1JaN47FE0yitiqK0KorIkjg9mm/UV9o6CsjSUEilHEZt43F6dAmm&#10;UVoVhWRpRo7aKEqroIAsEQVkaXylLRtFaVUUkCVaQtS29eb5bWTU1l9r2/Keu9orfu1I23bbfe2y&#10;Iw+vvdS22xlSSafi+BPtioe/fHJm1JhNkiRJ48FwLJVBWw1FaVUUUqWhgCwR3V41d9S2cmgZ6PY0&#10;HI+lmkZpVRSlVVFIlsSoLZ/To9kopFKOUaM2ir1GYdS2BBymnSoKyBKNGrWN+kpbRxFZGqO2bBSl&#10;VVFAlogisjRbb57fhkZtq17Sw7Yb7mrf91t3twu+8EDb+fDJ19qOQ7AiSeut/t+Knce/3K548Fjb&#10;/T9+s119695mzCZJkqRRYTyWKDVo6yggS0RRWgVFVIkoIEtEt1eM+kpbR7en4Xgs1TRKq6IorYIi&#10;sjQjR20UkCUyastGIZVyUJRWQQFZIoq9RuD06BJwmFZBAVmaPj9KAVkaitKqnB7NZtSWjaK0KgrI&#10;0ow6PdrNHbU9NWh70pYbDq/+Lhxpr//EvW37Xz7U+gypr7VJ+qp6zPbYl9sVDzzadn/h/W3vLf0j&#10;3rmTj3qSJEnSSDAgS5MctHUUkKWhKK2KQqpEFJCloburnB7NxwFZommUVkFRWhVFZGkWE7X1O2dG&#10;AVkiCr5GQAFZIgqplMHp0fEYtS3BNEqroogsSQ/aRp4eNWrLRiGVclCUVkEBWaJRo7aNfqXtK246&#10;3M765bvaKz90pL3hzvva5fc+3PY8fnxtihRjFknjmsRsF7e9t50/+ZgnSZIkjQgjsiTpQVtHEVka&#10;itKqKKRKQwFZIrq9yqgtHwdkaaZRWhVFaVUUkSVxejTfqK+0dRSQpaGQSjmM2sbj9OgSTKO0KgrJ&#10;0owctVGUVkEBWSIKyNL4Sls2itKqKCBLRAFZmq03z++0RW2rXvLew23Lqtd85Gi76H882K586BFn&#10;SCX9jafFbB9oe281ZpMkSZLWw5AshUHbfChKq6KQKg0FZIno9qq5o7aVQ8tAtyfigCzRNEqroiit&#10;ikKyJEZt+ZwezUYhlXKMGrVR7DUKo7Yl4DDtVFFAlmjUqG3UV9o6isjSGLVloyitigKyNE6PzouC&#10;tif1GdKXvf9wO/tT97ZL73po7aW2/mIbBi6SxrD+ZbZbjdkkSZKkZ4IxWYIlBG0dBWSJKEqroIgq&#10;EQVkiej2ilFfaevo9kQckCWaRmlVFKVVUESWZuSojQKyREZt2SikUg6K0iooIEtEsdcInB5dAg7T&#10;KiggS9PnRykgS0NRWpXTo9mM2rJRlFZFEVkao7b5UMj2NDcdbi+54a72qt880s7//P1tx/3H2p7H&#10;H3WGVBqRMZskSZL0nGFQdqYtJWjrKCBLQ1FaFYVUiSggS0N3Vzk9mo8DskTTKK2CorQqisjSLCZq&#10;63fOjAKyRBR8jYACskQUUimD06PjMWpbgmmUVkURWZIetI08PWrUlo1CKuWgKK2CArJEo0Ztp/uV&#10;tidtufHEn6/96D3toj99sO06dswZUmkkxmySJEnSKcOo7ExaUtDWUUSWhqK0Kgqp0lBAlohurzJq&#10;y8cBWZpplFZFUVoVRWRJnB7NN+orbR0FZGkopFIOo7bxOD26BNMorYpCsjQjR20UpVVQQJaIArI0&#10;vtKWjaK0KgrIElFAlmbrzfM7U1Fbf61tyw13tZd/8HDbdut97bIjD6+91LbbGVJpc+sx2/Evtx33&#10;rP6dX4vZtjdjNkmSJOm5wbDsTDFo2xgUpVVRSJWGArJEdHvV3FHbyqFloNsTcUCWaBqlVVGUVkUh&#10;WRKjtnxOj2ajkEo5Ro3aKPYahVHbEnCYdqooIEu0hKiNgrSqUV9p6ygiS2PUlo2itCoKyNI4PTov&#10;jNjAS06Gbd/3W3e3C77wQLvywRMzpL7WJm1CazHbX7fL776v7frcfzwZs10w+TgnSZIk6WvDuOxM&#10;WFrQ1lFAloiitAqKqBJRQJaIbq8Y9ZW2jm5PxAFZommUVkVRWgVFZGmcHs1n1JaNQirloCitggKy&#10;RBR7jcDp0SXgMK2CArI0fX6UIrI0FKVVOT2azagtG0VpVRSRpTFqmw/Fa1/NlhsOr/6eHGmv+/i9&#10;bftfPNh2PXrM19qkzeQpMdvuz/1M23/L65sxmyRJklSDgdnptsSgraOALA1FaVUUUiWigCwN3V3l&#10;9Gg+DsgSTaO0CorSqigiS2PUlo+CrxFQQJaIQiplcHp0PL7StgTTKK2KIrIkPWgbeXrUqC0bhVTK&#10;QVFaBQVkiUaN2s7kK21f0V9r++W72is/dLi94bP3tcv6JOHjfYYU4hhJy4ExG3+QkyRJkvTcYGR2&#10;Oi01aOsoIktDUVoVhVRpKCBLRLdXGbXl44AszTRKq6IorYoisiROj+Yb9ZW2jgKyNBRSKYdR23iM&#10;2pZgGqVVUUiWZuSojaK0CgrIElFAlsZX2rJRlFZFAVkiCsjSbL15fhFR26qXvPeEV//e0XbhHz/Q&#10;rnzoWNvzxHFnSKUlMmaTJEmSNhyGZqeLQdvGoyitikKqNBSQJaLbq+aO2lYOLQPdnogDskTTKK2K&#10;orQqCsmSGLXlc3o0G4VUyjFq1Eax1yiM2paAw7RTRQFZoiVEbRSkVY36SltHEVkao7ZsFKVVUUCW&#10;xunReVG09myszZCu/nue/cl72yV/9dBaGLMWtlE0IynPkzHbEWM2SZIkaaNhbHY6LDlo6yggS0RR&#10;WgVFVIkoIEtDd1eN+kpbR7cn4oAs0TRKq6IorYIisjROj+YzastGIZVyUJRWQQFZIoq9RjBy0NZx&#10;QJaGw7QKCsjS9PlRisjSUJRW5fRoNqO2bBSlVVFElsaobT4Uqz1rNx1uL7nhrvaq3zjSzv3c/W3H&#10;fY+0PX2G9DGIZyTlOH7cmE2SJEk6zTA422hLD9o6CsjSUJRWRSFVIorI0tDdVU6P5uOALNE0Squg&#10;KK2KIrI0Rm35KPgaAQVkaSiiUg6nR8fjK21LMI3SqigiS9KDNqdH50URWRoKyBJRSKUcFKVVUECW&#10;aNSoLemVtif1CdItq17zkaPt4i8+2HY94gypFOvJmO2uu9vuz/2sMZskSZJ0GmF0tpEM2k4fitKq&#10;KKRKQwFZIrq9yqgtHwdkaaZRWhVFaVUUkSVxejTfqK+0dRSRpaGQSjmM2sZj1LYE0yitikKyNKNG&#10;bU6PZvOVtmwUpVVRQJaIArI0W2+eX2LU1vUZ0pd/8HDbdut97bLDD63FM7sfd4ZUinH8sbbz+BNt&#10;x5e+2Hbf8W+M2SRJkqQzAMOzjbIZgraOArJEFKVVUUiVhgKyRHR71dxR28qhZaDbE3FAlmgapVVR&#10;lFZFIVmSkaM2CsgSOT2ajUIq5Rg1aqPYaxRGbUvAYdqpooAs0RKiNorSqozashm1ZaMorYoCsjRO&#10;j86LIrXn6iU39bDtrvaq3zzSzv+jB9qVDx5zhlRKsBazfbld8aU/aXtue2fbf9vZ+HFNkiRJ0sbD&#10;+GwjbJagraOALBFFaRUUUSWigCwN3V016ittHd2eiAOyRNMorYqitAqKyNI4PZrPqC0bhVTKQVFa&#10;BQVkiSj2GsHIQVvHAVkaDtMqKCBL0+dHKSJLQ1Fa1ahRGwVkiYzaslGUVkURWRqjtvlQoHaqttx4&#10;ePV36Eh73cfubRf/+YNt57GTM6QU2kjaWF+J2f647bnt2rb/tpW297YLJx/VJEmSJJ0+GKDNbTMF&#10;bR0FZGkoSquikCoRRWRp6O4qp0fzcUCWZhqkVVGUVkURWRqjtnwUfI2AArI0FFEph9Oj4/GVtiWY&#10;RmlVFJEl6UHbqNOjHUVpVRSRpaGALBGFVMpBUVoFBWSJRo3aUl9p+4r+Wtt77mqv+LXDbdtt97XL&#10;73647e6vta3C6EbS/J4Ws/WX2XrMxh/UJEmSJJ1eGKHNyaDtzKAorYpCqjQUkCWi26uM2vJxRJZm&#10;GqVVUZRWRRFZkpGnRzsKyNKM+kpbRxFZGgqplMPp0fEYtS3BNEqropAsychRm9Oj2XylLRtFaVUU&#10;kCWigCzN1pvnFx+1rVqbIX3PXe37f+dou/BPHmxXPnTytbbjEN9Ims/TZkb7y2zbmi+zSZIkSVkw&#10;RJvLZgvaOgrIElGUVkUhVRoKyBLR7RVOj+bjgCzRNEqroiitikKyJCNHbevjsVROj2ajkEo5jNrG&#10;Y9S2BNMorYIisjRLidooSqsyastm1JaNorQqCsjSOD06LwrTqrbccGKG9PWfuLdd8qWH1oI2Z0il&#10;DWLMJkmSJC0Gxmhz2IxBW0cBWSKK0ioopEpEAVkaurvKqC0fB2SJplFaFUVpFRSRpXF6NJ9RWzYK&#10;qZSDorQKCsgSUew1gpGDto4DsjTTKK2KIrI0PWqjiCwNRWlVo0ZtFJAlMmrLRlFaFUVkaYza5kNB&#10;2ixuOtzO+uW72is/dLid+7n72477Hml7+gzpYxDkSDo1jz3edh7/n8ZskiRJ0oJgkFa1WYO2jgKy&#10;NBSlVVFIlYgisjR0d5XTo/k4IEszDdKqKEqroogsjVFbPgq+RkABWRqKqJRj1FfaOgq+RuArbUsw&#10;jdKqKCJLMvL0aEdRWhVFZGkoIEtEIZVyUJRWQQFZoiVEbVtvnt9SXml70kvee8Jrfv9ou+hPH2hX&#10;PvSIM6TSHI4/0XYee6zt/Ivb2m5jNkmSJGlRMEqrMGg78yhKq6KQKg0FZIno9iqjtnwckaWZRmlV&#10;FKVVUUSWZOTp0Y4CsjSjvtLWUUSWhkIq5XB6dDxGbUswjdKqKCRLMnLU5vRoNl9py0ZRWhUFZImM&#10;2uZDMdqc1mZI339XO/tT97ZL7+ozpMecIZVO1fEn2pWPPN52fvHj7U23vLntu+0c/EgmSZIkKReG&#10;aadqMwdtHQVkiShKq6KQKg0FZIno9gqnR/NxQJZoGqVVUZRWRSFZkpGjNgrIEjk9mo1CKuUwahuP&#10;UdsSTKO0CorI0iwlaqMorcqoLZtRWzaK0qooIEvj9Oi8KESb1U2H25Yb72qv+s0j7bzP39923P/I&#10;2gSpM6TSc/CVmO1j7U23vKXtve3cyYcxSZIkScuAcdqp2OxBW0cBWSKK0ioopEpEAVkaurvKqC0f&#10;B2SJplFaBQVpVRSRpXF6NJ9RWzYKqZSDorQKCsgSUew1gpGDto4DsjTTKK2KIrI0PWqjiCwNRWlV&#10;o0ZtFJAlMmrLRlFaFUVkaYza5oMR2gbY8t4Tf772o0fbxX/2YNt17ORrbc6QSl/d8cfblceefJlt&#10;bzNmkyRJkpYPA7XnaoSgraOALA1FaVUUUiWiiCwN3V3l9Gg+DsjSTKO0KorSqigiS2PUlo+CrxFQ&#10;QJaGIirlGPWVto6CrxH4StsSTKO0KorIkow8PdpRlFZBAVkiCsgSUUilHBSlVVBAlsjp0fmsj882&#10;0pb3HG4v/7Uj7Zzb72uXHXmo7T7+aNv9uDOkEjJmkyRJkjYtjNSeC4O2LBSlVVFIlYYCskR0e9Xc&#10;UdvKoWWg21NxRJZmGqVVUZRWRRFZkpGnRzsKyNKM+kpbtz4gS0QhlXI4PToeo7YlmEZpVRSSJRk5&#10;anN6NJuvtGWjKK2KArJERm3zofhso7ykz5C+5672fb91pF3whQfalQ89uvZamzOk0lMYs0mSJEmb&#10;HoZqz9YoQVtHAVkiitKqKKRKQwFZIrq9wunRfByQJZpGaVUUpVVRSJZk5KiNArJETo9mo5BKOYza&#10;xmPUlm4apFVRRJZmKVEbRWlVRm3ZjNqyUZRWRQFZGqdH50Xx2UbacuPhtf+Gr/vEfe2SLz3Udj16&#10;zNfapO6xJ9qVx54wZpMkSZIGgLHaszFS0NZRQJaGgrQqCqkSUUCWhu6uMmrLxwFZommUVkFBWhVF&#10;ZGmcHs1n1JaNQirloCitggKyRBR7jWDkoK3jiCzNNEqroogsTY/aKCJLQ1Fa1ahRGwVkiYzaslGU&#10;VkURWZpRo7bNELStuelwO+s9d7VX/trh9oY772+XHX147aW23Y9D5CNtdscfbTuPP9GueOixtuuL&#10;HzFmkyRJkgaBwdrXMlrQ1lFEloaitCoKqRJRRJaG7q4aNWqju1NxQJZmGqVVUZRWRRFZGqO2fBR8&#10;jYACsjQUUSnHqK+0dRR8jcBX2pZgGqVVUUSWZOTp0Y6itAoKyBJRQJaIQirloCitggKyRE6Pzgej&#10;s9PgJe894dW/d7Rd+CcPtCsfPrY2Q9oDHwx/pM1mLWb7crvigUfari/8WnvLLbva3tvOm3zokiRJ&#10;krQ5YbT21Ri05aIorYpCqjQUkCWi26vmjtpWDi0D3Z6KI7I00yitiqK0KorIkow8PdpRQJZm1Ffa&#10;OorI0lBIpRxOj47HqG0JplFaFYVkSUaO2pwezeYrbdkoSquigCyRUdt8KDg7XbbccHj1/87c1c7+&#10;1L3tkr96uPUZ0rWwjQIgabP4Ssz2aNv9hfe3vbf2D1rGbJIkSdKIMF4jIwZtHQVkiShKq6KQKg0F&#10;ZIno9gqnR/NxQJZoGqVVUZRWRSFZkpGjNgrIEjk9mo1CKuUwahuPUVu6aZBWRRFZmqVEbRSlVRm1&#10;ZTNqy0ZRWhUFZGlGnR7tNlvU1mdIt9x4V3vlrx9p5/23+9uO+x9ZmyDtU6QYA0lLhjHbBZOPWpIk&#10;SZLGgQHbeqMGbR0FZGkoSKuikCoRBWRp6O4qo7Z8HJAlmkZpFRSkVVFElsbp0XwUfI2AArJEFFIp&#10;x9xRGwVkiSj2GsHIQVvHEVmaaZRWRRFZmh61UUSWhqK0qlGjNgrIEhm1ZaMorYoisjSjRm2bLmg7&#10;act7T/z52o8ebRd98YG26xFnSLXJrI/Zbukfr4zZJEmSJD2LqG3koK2jiCwNRWlVFFIloogsDd1d&#10;NWrURnen4oAszTRKq6IorYoisjRGbdmcHs1GEZVyjPpKW0fB1wh8pW0JplFaFUVkSUaeHu0oSqug&#10;gCwRBWSJKKRSDorSKiggS+T06HzWB2ZnSp8hffkHD7dtt97XLjt8YoZ09+POkGrhjNkkSZIkfQ0Y&#10;sj3JoO3p8VgqitKqKKRKQwFZIrq9au6obeXQMtDtqTgiSzON0qooSquiiCzJyNOjHUVkaYzaslFI&#10;pRxOj47HqG0JplFaBUVkaUaO2pwezeYrbdkoSquigCyRUdt8KDA7E17SZ0hvuKu96jeOtPP/6P52&#10;5YPH2h5nSLVUPWZ77MvtivuN2SRJkiR9dRizdaMHbR0FZIkoSquikCoNBWSJ6PYKp0fzcUCWaBql&#10;VVGUVkERWZqRozYKyBKNGrVRQJaIQirlMGobj1FbummUVkURWZqlRG0UpVUZtWUzastGUVoVBWRp&#10;Rp0e7TZz1NZtufHw6u/hkfa6j9/Ttv/5g23nMV9r07LsPvky2457j7Vdf/yBtveWi5sxmyRJkqSv&#10;xqDtq6CALA0FaVUUUiWigCwN3V1l1JaPA7JE0yitgqK0KorI0jg9mo+CrxFQQJaIQirlmDtqo4As&#10;EcVeIxg5aOs4IkszjdKqKCJL06M2isjSUJRWNWrURgFZIqO2bBSlVVFElmbUqG2zB21r+mtt7znc&#10;XvGrR9o5d9zfLr/n4bWX2nY/zgGRlKLHbLuO/3W7/Oh9bfd/+09t763GbJIkSZKeHYO2r4IisjQU&#10;pVVRSJWIIrI0dHfVqFEb3Z2KA7I00yitiqK0KorI0hi1ZXN6NBtFVMox6ittHQVfI/CVtiWYRmlV&#10;FJElGXl6tKMorYICskQUkCWikEo5KEqroIAskdOj88Gw7Ax7yXtPTJG++veOtgv/+IF25UPH2p4n&#10;jq/NOVJMJJ1JX4nZ7r6v7f7cz7T9t7yuGbNJkiRJei4M2p4BBWSJKEqropAqDQVkiej2qrmjtpVD&#10;y0C3p+KILM00SquiKK2KIrIkI0+PdhSRpTFqy0YhlXI4PToeo7YlmEZpFRSRpRk5anN6NJuvtGWj&#10;KK2KArJERm3zoagswZYb+gzp4Xb2J+9tl/zVQ23XoyfDNoiKpDNhErPd+nr8OCVJkiRJX4tB2zOg&#10;gCwRRWkVFFElooAsEd1e4fRoPg7IEk2jtCqK0iooIkszctRGAVmiUaM2CsgSUUilHEZt4zFqSzeN&#10;0qooIkuzlKiNorQqo7ZsRm3ZKEqrooAszajTo93cURvFZDH6DOmNd7VX/vqR9obP3td23PfI2gRp&#10;nyKlwEg6XYzZJEmSJM3NoO0ZUECWhqK0KgqpElFAloburjJqy8cBWaJplFZBUVoVRWRpnB7NR8HX&#10;CCggS0QhlXLMHbVRQJaIYq8RjBy0dRyRpZlGaVUUkaXpURtFZGkoSqsaNWqjgCyRUVs2itKqKCJL&#10;M2rUNtIrbU9amyF9713tNb9/tF30pw+0nQ87Q6oz56kx2y5jNkmSJEkzMmh7BhSRpaEorYpCqkQU&#10;kaWhu6tGjdro7lQckKWZRmlVFKVVUUSWxqgtm9Oj2SiiUo5RX2nrKPgaga+0LcE0SquiiCzJyNOj&#10;HUVpFRSQJaKALBGFVMpAQVoVBWSJnB6dD4Vkab4yQ/qZe9tlRx5ei4ucIdXpZMwmSZIkaUPdepFB&#10;G6GALBFFaVUUUqWhgCwR3V41d9S2cmgZ6PZUHJGlmUZpVRSlVVFElmTk6dGOIrI0Rm3ZKKRSDqdH&#10;x2PUtgTTKK2CIrI0I0dtTo9m85W2bBSlVVFAlsiobT4UkaV5yU2H21k3Hmmv/I2727mff6Bd8cCx&#10;tscZUp0Gu4/3VwH/pzGbJEmSpI1j0PbMKCBLRFFaBUVUiSggS0S3Vzg9mo8DskTTKK2KorQKisjS&#10;jBy1UUCWaNSojQKyRBRSKYdR23iM2tJNo7QqisjSLCVqoyityunRbEZt2ShKq6KALM2o06Pd3FEb&#10;BWSJ+q1nvfdI27L6z6/9L/e27X/+UNt57OQMKYRIUtnxx1b/fLztuOsv267P/awxmyRJkqSNYdD2&#10;1VFAloaitCoKqRJRQJaG7q5yejQfB2SJplFaBUVpVRSRpXF6NB8FXyOggCwRhVTKMXfURgFZIoq9&#10;RjBy0NZxRJZmGqVVUUSWpkdtFJGloSityqgtm1FbNorSqigiSzNq1DbqK23dk/ee9Z4j7eW/enfb&#10;dvv97bK7H157qW334xAkSafq+GNt56Nfbjv+8o/bntve2fbfejZ/eJIkSZKkKoO2r40isjQUpVVR&#10;SJWIIrI0dHeVUVs+DsjSTKO0KorSqigiS2PUls3p0WwUUSnHqK+0dRR8jcBX2pZgGqVVUUSWZOTp&#10;0Y6itAoKyBJRQJaIQiploCCtigKyRE6PzocCskRP3rvlpiPtrBsOt+/77aPtgj9+sF350InX2pwh&#10;Vdm6mG3fbdv4o5MkSZIkzcGg7WujgCwRRWlVFFKloYAsEd1eNXfUtnJoGej2VByRpZlGaVUUpVVR&#10;RJZk5OnRbn1AlsioLRuFVMrh9Oh4jNqW4OlBWhVFZGlGjtpGfaWto4Asja+0ZaMorYoCskRGbfOh&#10;gCzN+pvPuvHEz/h1n7i3XfJXD7edjx5rux93hlSnaBKzrfAHJ0mSJEmai0Hbs0MBWSKK0ioookpE&#10;AVkiur1i1FfaOro9EQdkiaZRWhVFaRUUkaXpUVu/FSOyNKu3zokCskSjRm0UkCWikEo5jNrG4vTo&#10;EkyjtCqKyNIsJWqjKK3K6dFsRm3ZKEqrooAszajTo93cURsFZIkmt990pH1vnyH9tbvbGz57f7v8&#10;3kfWJkh9rU3PiTGbJEmSpDPBoO3Zo4AsDUVpVRRSJaKALA3dXeX0aD4OyBJNo7SK9UHaHCgiS9Rv&#10;xYgsyeqdc6OALBEFXyOggCwRhVTKMXfURgFZIgq+RmDUtgTTKK2KIrI0PWqjiCwNRWlVRm3ZjNqy&#10;UZRWQQFZolGjNqdHn27Le094ze/f0y760wdOzJD219qOQ7wkPVWP2Y4bs0mSJEk6AwzanhuKyNJQ&#10;lFZFIVUiisjS0N1VRm35OCBLM43SqtYHaXOggCwRRmRp+p0zo4AsjdOj2SiiUo5RX2nrKPgagdOj&#10;SzCN0qooIksy8vRoR1FaBQVkiSggS0QhlTJQlFZFAVkip0fnQwFZIrq9O+uG1Z/NrxxuZ3/y3nbp&#10;XQ+3XcePtT1POEOqZ/BYj9n+2phNkiRJ0plh0PbcUECWiKK0Kgqp0lBAlohur5o7als5tAx0eyqO&#10;yNJMo7QqitKqKCBL0+/EiCzN6q1zo4gsjVFbNgqplMPp0fEYtS3BNEqroIgszchR26ivtHUUkKXx&#10;lbZsFKVVUUCWyKhtPhSQpaG7v+KmE2HbK3/j7nbe5+9vV9x/bG2C1BlSPc3xx9vOY4+3K//yc8Zs&#10;kiRJks4Mg7bnjgKyRBSlVVBElYgCskR0e8Wor7R1dHsiDsgSTaO0qvVBWhUFZIn6rRiRpVm9dU4U&#10;kCUaNWqjgCwRhVTKYdQ2FqdHl2AapVVRRJbG6dF5UUCWhgKyREZt2ShKq6KALM2o06Pd3FEbBWSJ&#10;6PanOuu9J/587UfvaRd98cG285GTr7U5Q6oesz3yWNv5xU+1q279wbbvtnP445IkSZIkbSSDtlND&#10;AVkaitKqKKRKRAFZGrq7yunRfByQJZpGaRXrg7Q5UECWCAOyNP3OmVFAloiCrxFQQJaIQirlmDtq&#10;o4AsEQVfIzBqW4JplFZFEVmS0adHjdqyGbVloyitggKyRKNGbU6PfnVrM6QfONJWbr2vXXZ3nyF9&#10;tO1+3BnSYa3FbI+3XX/28Xb1LW9pe297w/SjkiRJkiSdDgZtp44isjQUpVVRSJWIIrI0dHeVUVs+&#10;DsjSTKO0KorSqiggS9PvxIgszeqtc6OALI3To9koolKOUV9p6yj4GoHTo0swjdKqKCRLMnrURlFa&#10;BQVkiSggS0QhlTJQlFZFAVkip0fnQwFZGrobrc2QHm6vOnR3O/8LD7QrHjzW9jzuDOlwnhaz7W3G&#10;bJIkSZLOKIO2U0cBWSKK0qoopEpDAVkiur1q7qht5dAy0O2pOCJLM43SqtYHaXOgiCxNvxMjsjSr&#10;t86NIrI0Rm3ZKKRSDqdHx2PUtgTTKK2CIrI0I0dto77S1lFAlsZX2rJRlFZFAVkio7b5UESWhu5+&#10;JmfdeOLn/wMfu7dt/4uH2s5jx0681uYM6eb3ZMz2p8ZskiRJkkIYtNVQQJaIorQKiqgSUUCWiG6v&#10;GPWVto5uT8QBWaJplFa1PkirooAsUb8VI7I0q7fOiQKyRKNGbRSQJaKQSjmM2sbi9OgSTKO0KorI&#10;0vSojQKyNBSlVTk9ms2oLRtFaVUUkKUZdXq0mztqo4AsEd3+jG460r73PUfaK3717vaGz97fLr/n&#10;kbZ7bYYUIihtDk+L2ZwZlSRJkhTCoK2OArI0FKVVUUiViAKyNHR3ldOj+TggSzSN0irWB2lzoIAs&#10;EQZkafqdM6OALBEFXyOggCwRhVTK4PToeIzalmAapVVRRJZk9OlRo7ZsFFIpB0VpFRSQJRo1ahv1&#10;lbaObv9qtrz3hO//3aPtwj95oF350CNtj6+1bT6PPbEuZjt3+hFJkiRJks4Eg7Z5UESWhqK0Kgqp&#10;0lBAlohur/KltnwckKWZRmlVFKVVUUCWpt+JEVma1VvnRgFZGqdHs1FIpRxGbeNxenQJplFaFYVk&#10;SUaP2ihKq6CALBEFZGl8pS0bRWlVFJAlcnp0PhSQpaG7n40+Q7r1Vw63sz91b7v0rx5uux491vY8&#10;cXwaRmlZjj/adh7/crvy4Sfari8as0mSJEkKZNA2DwrIElGUVkUhVRoKyBLR7VVzR20rh5aD7k/E&#10;EVmaaZRWtT5ImwNFZGn6nRiRpVm9dW4UkaVxejQbhVTK4fToeIzalmAapVVQRJZm5Kht1FfaOorI&#10;0hi1ZaMorYoCskRGbfOhiCwN3f2s3HSkbbnxSHvFr9/dzv3c/W3Hfcfa7sceXYOxlLKdjNmuePCR&#10;tutPfrtdfeveZswmSZIkKY5B23woIEtEUVoFRVSJKCBLRLdXjPxKW0f3p+GALNE0SqtaH6RVUUCW&#10;qN+KEVma1VvnRAFZIqO2bBRSKYdR21icHl2CaZRWRRFZmh61UUCWhqK0KqdHsxm1ZaMorYoCsjSj&#10;To92c0dtFJAlotufrRMzpIfbqz98T7v4iw+2nQ+ffK3NGdLleDJme+BY2/2FX2l7b+kfis6bfjiS&#10;JEmSpDPNoG1eFJCloSitikKqRBSQpaG7q5wezccBWaJplFaxPkibAwVkiTAgS9PvnBkFZIko+BoB&#10;BWSJKKRSBqdHx2PUtgTTKK2KIrIko0+PGrVlo5BKOShKq6CALNGoUduor7R1dPtzcdYNqz/DDxxp&#10;2265r1125MQM6e7HnSGNhzHbBdOPRpIkSZKUwKBtfhSRpaEorYpCqjQUkCWi26uM2vJxQJZmGqVV&#10;UZRWRQFZmn4nRmRpVm+dGwVkaUZ9pa2jgCwNhVTKYdQ2HqdHl2AapVVRSJZk9KiNorQKCsgSUUCW&#10;xlfaslGUVkUBWSKnR+dDAVkauvs5u+lE2PbK37i7nf9H97crHuxRmzOksYzZJEmSJC2NQdv8KCBL&#10;RFFaFYVUaSggS0S3V80dta0cWg66Pw0HZImmUVrV+iBtDhSRpel3YkSWZvXWuVFElsbp0WwUUimH&#10;06PjMWpbgmmUVkERWZqRo7ZRX2nrKCJLY9SWjaK0KgrIEhm1zYcisjR096nYcuPqv+/q78/rPnZv&#10;u/jPH2o7jzlDmuhvYrb3t723XNyM2SRJkiTFM2jbGBSQJaIorYIiqkQUkCWi2ytGfqWto/vTcECW&#10;aBqlVa0P0qooIEvUb8WILM3qrXOigCyRUVs2CqmUY+6ojQKyRBR7jcDp0SWYRmlVFJGl6VEbBWRp&#10;KEqrcno0m1FbNorSqiggSzPq9Gg3d9RGAVkiuv2U9Nfa3rP6e/Sf727bbr+/XXb04bWX2vqLbRRX&#10;6fRai9nuN2aTJEmStDAGbRuHArI0FKVVUUiViAKyNHR3ldOj+TggSzSN0irWB2lzoIAsEQZkafqd&#10;M6OALBEFXyOggCwRhVTK4PToeIzalmAapVVRRJZk9OlRo7ZsFFIpB0VpFRSQJRo1ahv1lbaObj9l&#10;azOkh9v3/dbRduGfPNCufOhY2/O4r7WdMX1m9LG/blfc/+jJmVFjNkmSJEkLYtC2sSgiS0NRWhWF&#10;VGkoIEtEt1cZteXjgCzNNEqroiitigKyNP1OjMjSrN46NwrI0oz6SltHAVkaCqmUw6htPE6PLsE0&#10;SquikCzJ6FEbRWkVFJAlooAsja+0ZaMorYoCskROj86HArI0dHfVWTeu/rn63+l1n7ivXfKlh9uu&#10;R0/OkFJ0pQ2xu8ds/WW2ex9oe75wgzGbJEmSpOUxaNtYFJAloiitikKqNBSQJaLbq+aO2lYOLQfd&#10;n4YDskTTKK1qfZA2B4rI0vQ7MSJLs3rr3CgiS+P0aDYKqZRj1KiNYq9RGLUtwTRKq6CILM3IUduo&#10;r7R1FJGlMWrLRlFaFQVkaZwenRdFZGno7rKbjrTvfc+R9vJfvbud+7n72477jp2YIV1FAZbm02O2&#10;Xcf/ul1+971t92d/uu275XVt720XTj8OSZIkSVIyg7aNRwFZIorSKtYHVKkoIEtEt1eM/EpbR/en&#10;4YAs0TRKq1ofpFVRQJao34oRWZrVW+dEAVkio7ZsFFIpx9xRGwVkiSj2GoHTo0swjdKqKCJL06M2&#10;CsjSUJRW5fRoNqO2bBSlVVFElsaobT4UkCWi2+ew5b2rbjzcXv3he9pFf/pg29lnSPtrbc6Qboin&#10;xWyf++m279bX84chSZIkSUpn0HZ6UECWhqK0KgqpElFAloburnJ6NB8HZImmUVrF+iBtDhSQJcKA&#10;LE2/c2YUkCWi4GsEFJAlopBKGZweHY9R2xJMo7QqisiSjD49atSWjUIq5aAorYICskSjRm2jvtL2&#10;JLp/Dn2G9KW/crid/en72mV3O0O6EYzZJEmSJG0qBm2nD0VkaShKq6KQKg0FZIno9iqjtnwckKWZ&#10;RmlVFKVVUUCWpt+JEVma1VvnRgFZmlFfaesoIEtDIZVyGLWNx+nRJZhGaVUUkiUZPWqjKK2CArJE&#10;FJCl8ZW2bBSlVVFAlmgJUdvWm+c3ctRGt8/mpv5a25H2yt+4u533+fvbFQ884gzpTIzZJEmSJG06&#10;Bm2nDwVkiShKq6KQKg0FZIno9qq5o7aVQ8tB96fhgCzRNEqrWh+kzYEisjT9TozI0qzeOjeKyNI4&#10;PZqNQirlGDVqo9hrFEZtSzCN0iooIkuzlKiNgrSqUV9p6ygiS2PUlo2itCoKyNI4PTovCsgS0e1z&#10;6jOkL1n93/OajxxtF//Zg23XI86QVhizSZIkSdqUDNpOLwrIElGUVkERVSIKyBLR7RUjv9LW0f1p&#10;OCBLNI3SqtYHaVUUkCXqt2JElmT1zrlRQJbIqC0bhVTKMXfURgFZIoq9RuD06BJMo7QqisjS9KiN&#10;IrI0FKVVOT2azagtG0VpVRSRpTFqmw/FY6no/rmddcOR1f//7u52zu0nZ0iPP9p2P+4M6XOx+/jx&#10;tvOx/2nMJkmSJGnzMWg7/SggS0NRWhWFVIkoIEtDd1c5PZqPA7JE0yitYn2QNgcKyBJhRJam3zkz&#10;CsgSUfA1AgrIElFIpQxOj47HV9qWYBqlVVFElmT06VGjtmwUUikHRWkVFJAlGjVqG/mVto7un91N&#10;J8K2V/3m0XbBFx5oVz746Nprbc6QPgvHH1v1RNtx+K62+3M/Y8wmSZIkaXMxaDszKCJLQ1FaFYVU&#10;aSggS0S3Vxm15eOALM00SquiKK2KArI0/U6MyNKs3jo3CsjSjPpKW0cBWRoKqZTDqG08Rm1LMI3S&#10;qigkS7KUV9o6itKqKEqroIAsEQVkaXylLRtFaVUUkCVaQtS29eb5OT16epx144n/hq/7g/vaJX/1&#10;cNt57NiJ19qcIWXHH2s7H/1yu+JL/6Ptuf36tu/Ws/kDkCRJkiQtlUHbmUEBWSKK0qoopEpDAVki&#10;ur1q7qht5dBy0P1pOCBLNI3SqtYHaXOgiCxNvxMjsjSrt86NIrI0To9mo5BKOUaN2ij2GoVR2xJM&#10;o7QKisjSLOWlNgrSqkZ9pa2jiCyNUVs2itKqKCBL4/TovCggS0S3b5ibjrTvfc+R9vJfvbu94bP3&#10;t8uPPtJ2r82QQtA1sidjtr/847bntn/V9t22wh9/JEmSJGnJDNrOHArIElGUVkERVSIKyNLQ3VUj&#10;v9LW0f1pOCBLNI3SqtYHaVUUkCXqt2JElmT1zrlRQJbIqC0bhVTKMXfURgFZIoq9RjBy0NZxQJZm&#10;GqVVUUSWZikvtVGUVuX0aDajtmwUpVVRRJbGqG0+FI+lovs30pb3rrrpSPv+3z3aLvyTB9qVDz2y&#10;9lpbj9sw8BrJ02K2dxqzSZIkSdq8DNrOLArI0lCUVkUhVSKKyNLQ3VVOj+bjgCzRNEqrWB+kzYEC&#10;skQYkaXpd86MArJEFHyNgAKyNBRRKYfTo+PxlbYlmEZpVRSRJXF6dH4UkaWhgCwRhVTKQVFaBQVk&#10;iUaN2kZ+pa2j+zfa2gzprxxur//kve2Sux5uu44da3ueOM6h1wiM2SRJkiSNxKDtzKKALBFFaVUU&#10;UqWhgCwR3V5l1JaPA7I00yitiqK0KgrI0vQ7MSJLs3rr3CggSzPqK20dRWRpKKRSDqO28Ri1LcE0&#10;SquikCzJyFGb06PZfKUtG0VpVRSQJVpC1Lb15vk5PXoG3HSkbbnxSHvFh+5u5/63+9uO+4+13Y89&#10;ugajr83KmE2SJEnSaAzazjwKyBJRlFZFIVUaCsgS0e1Vc0dtK4eWg+5PwwFZommUVrU+SJsDRWRp&#10;+p0YkaVZvXVOFJAlcno0G4VUyjFq1Eax1yiM2pZgGqVVUESWpkdtr1i9lSKyJBSlVRm1ZTNqy0ZR&#10;WhUFZGmcHp0XBWSJ6PbTpc+Q9j9f85Gj7aIvPth2PnzytbYRZkgfe2rM9q+M2SRJkiSNwaAtAwVk&#10;iShKq6CIKhEFZGno7qqRX2nr6P40HJAlmkZpVeuDtCoKyBL1WzEiS7J659woIEtk1JaNQirlmDtq&#10;o4AsEcVeIxg5aOs4IEszjdKqKCJLs5SX2ihKqxo1aqOALJFRWzaK0qooIktj1DYfisdS0f2nU58h&#10;3fqBI23bLfe3y+5+uO169Fjb/fgmniE9/ni78tG/bld8yZfZJEmSJA3GoC0HBWRpKEqropAqEUVk&#10;aejuKqdH83FAlmYapFWtD9LmQAFZIozI0vQ7Z0YBWSIKvkZAAVkaiqiUw+nR8fhK2xJMo7QqisiS&#10;jDw92lGUVkURWRoKyBJRSKUcFKVVUECWaNSobeRX2jq6/7Q6OUP6yt882s7/wgPtygd71LYJZ0iP&#10;P9F2HjvervyzO9qe2641ZpMkSZI0FoO2HBSQJaIorYpCqjQUkCWi26uM2vJxRJZmGqVVUZRWRQFZ&#10;mn4nRmRpVm+dGwVkaUZ9pa2jiCwNhVTK4fToeIzalmAapVVRSJZk5KjN6dFsvtKWjaK0KgrIEi0h&#10;att68/ycHj3zetT20tXfwR/42L3t4r94qO185ORrbZthhrTHbI883nb92cfam299c9t32zn8gUeS&#10;JEmSNiuDtiwUkCWiKK2KQqo0FJAlotsrnB7NxwFZommUVrU+SJsDRWRp+p0YkaVZvXVOFJAlcno0&#10;G4VUymHUNh6jtiWYRmkVFJGl6VHbK1ZvpYgsCUVpVUZt2YzaslGUVkUBWRqnR+dFAVkiuv2MuOlI&#10;O+uG1d/FD97dzrn9/nb50Ufa7uOPrr3YhqHYEjwZs33xY+3qW9/S9t527vTDjiRJkiRtdgZteSgg&#10;S0RRWgWFVIkoIEtDd1cZteXjgCzRNEqrWh+kVVFAlqjfihFZktU750YBWSKjtmwUUinH3FEbBWSJ&#10;KPYawchBW8cBWZpplFZFEVmapbzURlFa1ahRGwVkiYzaslGUVkURWRqjtvlQPJaK7j9j3nukbVn1&#10;/b97tF34x32G9JETM6RLe63NmE2SJEmSTjBoy0QBWRqK0qoopEpEEVkaurvK6dF8HJClmQZpVeuD&#10;tDlQQJYII7I0/c6ZUUCWiIKvEVBAloYiKuUY9ZW2joKvEfhK2xJMo7QqisiSjDw92lGUVkURWRoK&#10;yBJRSKUcFKVVUECWyOnR+VA8loruP5PO6jOkq/+tX/8H97ZL7nqo7Tz2aNvzxHGOx9IYs0mSJEnS&#10;3zBoy0QBWSKK0qoopEpDAVkiur3KqC0fR2RpplFaFUVpVRSQpel3YkSWZvXWuVFAlmbUV9o6isjS&#10;UEilHE6PjseobQmmUVoVhWRJRo7anB7N5itt2ShKq6KALJFR23woHktEtyfYcuOR9ooP3d3O/dz9&#10;bcf9x9ruxx5dgyFZAmM2SZIkSXo6g7ZcFJAloiitikKqNBSQJaLbK5wezccBWaJplFa1PkibA0Vk&#10;afqdGJGlWb11ThSQJXJ6NBuFVMph1DYeo7YlmEZpFRSRpelR2ytWb6WILAlFaVVGbdmM2rJRlFZF&#10;AVkap0fnRQFZIro9QZ8g7V79e0fbRV98sF350LETr7WlzZA+9uV25SNfNmaTJEmSpKcyaMtGAVki&#10;itIqKKRKRAFZGrq7yqgtHwdkiaZRWsX6GG0OFJAl6rdiRJZk9c65rY/HUhm1ZaOQSjnmjtooIEtE&#10;sdcIRg7aOg7I0kyjtCqKyNIs5aU2itKqRo3aKCBLZNSWjaK0KorI0hi1zYfisVR0f4oTM6SH2+s/&#10;fW+77O6H265jx9qexzNmSHce//KJ0O6Lv9uuvnVvM2aTJEmSpJMM2vJRQJaGorQqCqkSUUSWhu6u&#10;cno0HwdkaaZRWtX6IG0OFJAlwogsTb9zZhSQJaLgawQUkKWhiEo5Rn2lraPgawS+0rYE0yitiiKy&#10;JCNPj3YUpVVQQJaIArJEFFIpB0VpFRSQJXJ6dD4Uj6Wi+2PcdCJse8WvH2nn/uH97YoHjrXdj5/Z&#10;GdKdj3159Y5H257//itt7y39g8150w84kiRJkjSqtaDtdzmkUgYKyBJRlFZFIVUaCsgS0e1Vc0dt&#10;K4eWg+5PxBFZmmmUVkVRWhUFZGn6nRiRpVm9dW4UkKUZ9ZW2jiKyNBRSKYfTo+MxaluCaZRWRSFZ&#10;kpGjNqdHs/lKWzaK0qooIEtk1DYfiscS0e1ptrz3cNty05H2mo/e0y7+iwfbzkdOvtZ2mmdIpzHb&#10;BdOPN5IkSZI0MoO2ZaCALBFFaVUUUqWhgCwR3V7h9Gg+DsgSTaO0qvVB2hwoIkvT78SILM3qrXOi&#10;gCyR06PZKKRSDqO28Ri1pZsGaVUUkaXpUdsrVm+liCwJRWlVRm3ZjNqyUZRWRQFZGqdH50UBWSK6&#10;PdH33HC4bf3g4bbttvvWZkh3H3907cU2is/m1mdG12K2L7y/7b3l4mbMJkmSJEngK0GbUVs8CsjS&#10;UJBWRSFVIgrI0tDdVUZt+TggSzSN0irWx2hzoIAsUb8VI7Ikq3fOjQKyREZt2SikUo65ozYKyBJR&#10;7DWCkYO2jiOyNNMorYoisjRLeamNorSqUaM2CsgSGbVloyitiiKyNKNGbU6P8r9Dki2rd2656XD7&#10;3hsOt1ceurtd8CcPtCsf7K+1bewMqTGbJEmSJD1LTwvajNriUUSWhqK0KgqpElFEloburho5aqPb&#10;E3FAlmYapVWtD9LmQAFZIozI0vQ7Z0YBWSIKvkZAAVkaiqiUY9RX2joKvkbgK21LMI3SqigiSzLy&#10;9GhHUVoFBWSJKCBLRCGVclCUVkEBWSKnR+dD8Vgquj/NWtS26qwbV+993+H2Ax+/t11y10Nt57Fj&#10;bXefIYUgreJvYrY+M2rMJkmSJElf1SRoM2qLRgFZIorSqiikSkMBWSK6vWruqG3l0HLQ/Yk4Iksz&#10;jdKqKEqrooAsTb8TI7I0q7fOjQKyNKO+0tZRRJaGQirlcHp0PEZtSzCN0qooJEsyctTm9Gg2X2nL&#10;RlFaFQVkiYza5kPxWCK6PdGTUVvXZ0hf9quH2zmfva9dfs8jay+1zfJa2/FH287HjNkkSZIk6Tkx&#10;aFseCsgSUZRWRSFVGgrIEtHtFU6P5uOALNE0SqtaH6TNgSKyNP1OjMjSrN46JwrIEjk9mo1CKuUw&#10;ahuPUVu6aZBWRRFZmh61vWL1VorIklCUVmXUls2oLRtFaVUUkKUZdXq0M2rL99Sobct7D7ezVn3/&#10;7x1tF32xz5A+cuK1tuMQqj0Lu3vMdvzLbcd9x4zZJEmSJOm5wKDNqC0eBWRpKEiropAqEQVkaeju&#10;KqO2fByQJZpGaRXrY7Q5UECWCAOyNP3OmVFAloiCrxFQQJaIQirlmDtqo4AsEcVeIxg5aOs4Iksz&#10;jdKqKCJLs5SX2ihKq6IorYoCsjQUkCWikEo5KEqroogszahRm9Oj/O+Q5GlB20nf22dIf+Wu9vpP&#10;3tMuPfxw2/XosbbnOc6Q9pht1/G/bjvuvrft+sNfantv2d6M2SRJkiTpWXrGoK2DkEo5KCJLQ1Fa&#10;FYVUiSgiS0N3V40ctdHtiTggSzON0qooSquigCwRRmRp+p0zo4AsjdOj2SiiUo5RX2nrKPgaga+0&#10;LcE0SquiiCzJyNOjHUVpFRSQJaKALBGFVMpBUVoFBWSJnB6dD8Vjqej+NBS1bbnpcDvrxsPt5b9+&#10;pJ33+fvbFfcfW4vUns0M6VditiP3tt2f+/dt362va3tvu3D6gUaSJEmSxAzalosCskQUpVVRSJWG&#10;ArJEdHvV3FHbyqHloPsTcUSWZhqlVVGUVkUBWRoMyBL1W2dGEVkao7ZsFFIph9Oj4zFqW4JplFZB&#10;EVmakaM2itKqKCBLRAFZGoqolIOitCoKyBIZtc2H4rFEdHsijNpW9QnS/uerf/9ou+jPHmg7Hzn5&#10;WtszzJBOY7bX88cZSZIkSdIz+6pBWwchlXJQQJaIorQqCqnSUECWiG6vcHo0HwdkiaZRWhVFaRUU&#10;kCXCgCxRv3VGFJAlGjVqo4AsEYVUymHUNh6jtnTTKK2KIrI0To/OiwKyRBSRpaGQSjkoSquigCzN&#10;qNOjnVFbvvUx21N97w2r/y4fPNy23X5fu+zuEzOku9fNkBqzSZIkSdJMvmbQ1kFIpRwUkKWhIK2K&#10;QqpEFJCloburjNrycUCWaBqlVVCUVkUBWSIMyNL0O2dGAVkiCr5GQAFZIgqplGPuqI0CskQUe41g&#10;5KCt44gszTRKq6KILI1R27woIEtDAVkiCqmUg6K0KorI0owatTk9yv8OSShke5qbDrfvvfFwe+Vv&#10;HGkXfOH+dsWDx9YmSNemSI3ZJEmSJGk+zypo6yCkUg6KyNJQlFZFIVUiisjS0N1VI0dtdHsiDsjS&#10;TKO0KorSqiggS4QRWZp+58woIEvj9Gg2iqiUY9RX2joKvkbgK21LMI3SqigiSzLy9GhHUVoFBWSJ&#10;KCBLRCGVclCUVkEBWSKnR+dD8Vgquj8NhmzrnHXj6r/L+w631/7Xe9r2v3iw7eyvsz3xP9uOu+8x&#10;ZpMkSZKkORi0bQ4UkCWiKK2KQqo0FJAlotur5o7aVg4tB92fiCOyNNMorYqitCoKyNJgQJao3zoz&#10;isjSGLVlo5BKOZweHY9R2xJMo7QKisjSjBy1UZRWRQFZIgrI0lBEpRwUpVVRQJbIqG0+FI8lotsT&#10;UcRGvueGu9rLfu3udu4fPtAu/eJftjf+t59p19zxOv4YI0mSJEl69p510NZBSKUcFJAloiitgiKq&#10;RBSQJaLbK5wezccBWaJplFZFUVoFBWSJMCBL1G+dEQVkiUaN2iggS0QhlXIYtY3HqC3dNEqroogs&#10;jdOj86KALBFFZGkopFIOitKqKCBLM+r0aDd31EbxWCq6PxEFbOu9ZPXv2pab7m7/9N/e2v7Pd/3r&#10;ds57r2xXf+qSds1nL2j77riQP8pIkiRJkr625xS0dRBSKQcFZGkoSquikCoRBWRp6O4qo7Z8HJAl&#10;mkZpFRSlVVFAlggDsjT9zplRQJaIgq8RUECWiEIq5Zg7aqOALBHFXiMYOWjrOCJLM43SqigiS2PU&#10;Ni8KyNJQQJaIQirloCitiiKyNKNGbU6P8r9DEgrYnqrHbC9d9R0/9en2TZf9THvea9/VvvHC69uW&#10;Az/cLv+tnW3fbdvbNZ+7oO29HT7MSJIkSZK+uucctHUQUikHRWRpKEqropAqEUVkaejuqpGjNro9&#10;EQdkaaZRWhVFaVUUkCXCiCxNv3NmFJClcXo0G0VUyjHqK20dBV8j8JW2JZhGaVUUkSUZeXq0oyit&#10;ggKyRBSQJaKQShkoSKuigCyR06PzoXgsFd2fhkK27smY7Z88GbOtXNue94YD7XnbVq28u33L7mvb&#10;q39hf9vzXy9r19x5Ydu/Cj/QSJIkSZKYQdvmQwFZIorSqiikSkMBWSK6vWruqG3l0HLQ/Yk4Iksz&#10;jdKqKEqrooAsDQZkifqtM6OILI1RWzYKqZTD6dHxGLUtwTRKq6CILM3IURtFaVUUkCWigCwNhVTK&#10;QVFaFQVkiYza5kPxWCK6PdGzjtmeauVAe+G2g+0fv+3t7bwPvrG95TPb21s/d0Hbd7thmyRJkiQ9&#10;K6cUtHUQUikHBWSJKEqroIgqEQVkiej2CqdH83FAlmgapVVRlFZBAVkiDMgS9VtnRAFZolGjNgrI&#10;ElFIpRxGbeMxaks3jdKqKCJL4/TovCggS0MBWSIKqZSDorQqCsjSjDo92s0dtVE8loruT/TMMdu7&#10;pjHbk85Z9fp3t2/afl17+b/5wXbl713R9t12cbvmsxfwxxpJkiRJ0t845aCtg5BKOSggS0NRWhWF&#10;VIkoIEtDd1c5PZqPA7JE0yitgqK0KgrIEmFAlqbfOTMKyBJR8DUCCsgSUUilHHNHbRSQJaLYawQj&#10;B20dR2RpplFaFUVkaYza5kURWRoKyBJRSKUcFKVVUUSWZtSozelR/ndI8jcx29FnF7M9VZ8hPfvd&#10;7VvfeG17/S+9pV39iUvaNZ+9sO2/w9faJEmSJOkZlYK2DkIq5aCILA1FaVUUUiWiiCwN3V1l1JaP&#10;A7I00yitiqK0KgrIEmFElqbfOTMKyNI4PZqNIirlGPWVto6CrxH4StsSTKO0KorIkow8PdpRlFZB&#10;AVkiCsgSUUilDBSkVVFAlsjp0flQPJaK7k/y0l+5Z/W/fX+Z7VPtmy772Wcfsz3V2QfbN1xwoH3X&#10;O360Xfhru9veW7avvda273b4cCNJkiRJozNo29woIEtEUVoVhVRpKCBLRLdXzR21rRxaDro/EUdk&#10;aaZRWhVFaVUUkKXBgCxRv3VmFJGlMWrLRiGVcjg9Oh6jtiWYRmkVFJGlGTlqoyitigKyRBSQpaGQ&#10;SjkoSquigCyRUdt8KB5LRLen6DHbS957uP3jd/2X9o2X/LtTi9me1GdIX/fu9k2XXNde9dNvbbs/&#10;cnnbf8dFbb8zpJIkSZL0dOWgrYOQSjkoIEtEUVoFRVSJKCBLRLdXjPxKW0f3p+GALNE0SquiKK2C&#10;ArJEGJAl6rfOiAKyRKNGbRSQJaKQSjmM2sbi9OgSTKO0KorI0jg9Oi8KyNJQQJaIQirloCitigKy&#10;NKNOj3ZzR20Uj6Wi+8+0tZfZbjrSvv0dH24vvuDd7XnbCjHbU2070F6w7WD79v3vaOfc9Kb2pk9c&#10;2t76uQvaPmdIJUmSJOmEWYK2DkIq5aCALA1FaVUUUiWigCwN3V3l9Gg+DsgSTaO0CorSqiggS4QB&#10;WZp+58woIEtEwdcIKCBLRCGVcswdtVFAloiCrxEYtS3BNEqroogsjVHbvCgiS0MBWSIKqZSDorQK&#10;CsgSjRq1OT3K/w5nwtNitvPf3Z53znUcp52q/lrb2Qfbi8872L77X/1I2/6bu9r+27a3az53Qdvr&#10;DKkkSZKk0c0WtHXrIiploYgsDUVpVRRSJaKILA3dXbURUVu3cigf3Z2IA7I00yitiqK0KgrIEmFE&#10;lqbfOTMKyNI4PZqNIirlGPWVto6CrxE4PboE0yitiiKyJCNPj3YUpVVQQJaIArJEFFIpA0VpVRSQ&#10;JXJ6dD4Uj6Wi+0+3r8RsP9Fjtp+cP2Z7qh62/cC729+5/Lr22v+wr+35r5e2a+68sO1fhR91JEmS&#10;JGkEBm3joIAsEUVpVRRSpaGALBHdXuVLbfk4IkszjdKqKEqrooAsDQZkifqtM6OILI1RWzYKqZTD&#10;6dHxGLUtwTRKq6CILM3IURtFaVUUkCWigCwNhVTKQVFaFQVkiYza5kPxWCK6/XQ6rTHbU52cIf3H&#10;b317O++Db2xv/vQlJ2ZIbzdskyRJkjSgWYO2DkIq5aCALBFFaRUUUSWigCwR3V4x8ittHd2ehgOy&#10;RNMorYqitAoKyBJhQJao3zojCsgSjRq1UUCWiEIq5TBqG4vTo0swjdKqKCJL4/TovCggS0MBWSIK&#10;qZSDorQqCsjSjDo92s0dtVE8loruPx16zPaSMxGzPWlthvTd7W9deKC99N3/ol35e1e0fbdd3K75&#10;rDOkkiRJkgYze9DWQUilHBSQpaEorYpCqkQUkKWhu6ucHs3HAVmiaZRWQVFaFQVkiTAgS9PvnBkF&#10;ZIko+BoBBWSJKKRSjrmjNgrIElHwNQKjtiWYRmlVFJElcXp0fhSRpaGALBGFVMpBUVoFBWSJRo3a&#10;nB7lf4eNcuJltsPt285UzPZU21ad/e72rXve2V73i3vbVR+/bG2GdN8dvtYmSZIkaRAbErR1EFIp&#10;B0VkaShKq6KQKhFFZGno7iqjtnwckKWZRmlVFKVVUUCWBgOyRP3WmVFAlsbp0WwUUSnHqK+0dRR8&#10;jcDp0SWYRmlVFJIlMWqbFwVkiSggS0QhlTJQlFZFAVkip0fnQ/FYIrp9o7z0/fe0s97zF+3/92OH&#10;znzM9lQrB9vXn3ugfccP/3g7/z+/se295eJ2jTOkkiRJkkbQg7Y3/N7DHKVVQESlHBSQJaIorYpC&#10;qjQUkCWi26s2ImpbObQMdHsijsjSTKO0KorSqigiS4MBWaJ+68woIktj1JaNQirlcHp0PEZtSzCN&#10;0iooIkszctRGUVoVBWSJKCBLQyGVclCUVkUBWSKjtvlQQJaIbp/bWsz2y3/RvvUHf7W9YNu72vPO&#10;uZ7jsjOlz5C+/t3tmy69rr3qp9/arvzwjrb/9pMzpPTRR5IkSZI2gw0L2joIqZSDArJEFKVVUESV&#10;iAKyRHR7xcivtHV0exoOyBJNo7QqitIqKCBLhAFZon7rjCggSzRq1EYBWSIKqZTDqG0sTo8uwTRK&#10;q6KILM1SojaK0qooSquigCwNBWSJKKRSDorSqiggSzPq9Gg3d9RG8Vgqun8u8THbU52cIf3frvpX&#10;beXGN7erP3Fpe+tnL3CGVJIkSdLm9GTQZtQ2JgrI0lCUVkUhVSIKyNLQ3VVOj+bjgCzRNEqroCit&#10;igKyRBiQpel3zowCskQUfI2AArJEFFIpg9Oj4zFqW4JplFZFEVkSp0fnRxFZGgrIElFIpRwUpVVQ&#10;QJZo1Kht5FfaOrq/6kTM9ufLiNme6uyD7cXnHWjf/RM/0rYf2tn23bq9XfPZC9ve2+EDkCRJkiQt&#10;1VODNqO2MVFEloaitCoKqdJQQJaIbq8yasvHAVmaaZRWRVFaFQVkaTAgS9RvnRkFZGmcHs1GIZVy&#10;GLWNx+nRJZhGaVUUkiUxapsXBWSJKCBLQxGVclCUVkUBWSKnR+dD8Vgiur3iKzHb2/7zsmK2J/UZ&#10;0te9u/2/LntXe83PX9N2fWRHu+bOC9v+O50hlSRJkrRJrA/aNiRqg4hKOSggS0RRWhWFVGkoIEtE&#10;t1dtRNS2cmgZ6PZEHJGlmUZpVRSlVVFElgYDskT91plRRJbG6dFsFFIph9Oj4zFqW4JplFZBEVma&#10;kaM2itKqKCBLRBFZGgqplIOitCoKyBIZtc2HArJEdPupeFrMtrLAmO2pth1oL9x2sP2jt769nfeB&#10;N7arP3VJu8YZUkmSJEmbwWkJ2joIqZSDArJEFKVVUESViAKyRHR7xcivtHV0exoOyBJNo7QqitIq&#10;KCBLhAFZon7rjCggS2TUlo1CKuUwahuL06NLMI3SqigiS7OUqI2itCqK0qooIEtDAVkiCqmUg6K0&#10;KgrI0ow6PdrNHbVRPJaK7n/W3tf/zty7eWK2J/XX2s4+2L7hggNty4Efbpf/1pMzpBc4QypJkiRp&#10;uShoM2obEwVkaShKq6KQKhEFZGno7iqnR/NxQJZoGqVVUJRWRQFZIgzI0vQ7Z0YBWSIKvkZAAVki&#10;CqmUwenR8Ri1LcE0SquiiCyJ06Pzo4gsDQVkiSikUg6K0iooIEs0atQ28ittHd3/NfWY7VeOtu/5&#10;xS+2b/3BX908MdtTbTvQnr/t3e1bdl3bXvMf97erPn5pu+bOi9r+O32tTZIkSdICPVPQ1mGUVgUh&#10;lXJQRJaGorQqCqnSUECWiG6vMmrLxwFZmmmUVkVRWhUFZGkwIEvUb50ZBWRpRn2lraOALA2FVMph&#10;1DYep0eXYBqlVVFIlsSobV4UkCWigCwNRVTKQVFaFQVkiZwenRcFZGno7q/qfau/0++/p33nz3++&#10;/b+vvrG9cNt1my9me6qVA+3rzz3YvuOHf7yd/8E3trd8Znt7a58hvd2wTZIkSdKCfLWgrcMorQIi&#10;KuWggCwRRWlVFFKloYAsEd1etRFR28qhZaDb03BAlmgapVVRlFZFEVkaDMgS9VtnRhFZGqdHs1FI&#10;pRxOj47HqG0JplFaBUVkaUaO2ihKq6KALBFFZGkopFIOitKqKCBLZNQ2L4rI0tDd6GTM9l0//0ft&#10;f7nql9vzXv+vOALbbPoM6esPtm+8+Pr28v/7B9vOD+9o+2+/+MQMKX0okiRJkqQ0pz1o6yCkUg4K&#10;yBJRlFZBEVUiCsgS0e0VI7/S1tHtaTggSzSN0qooSquggCwRBmSJ+q0zooAskVFbNgqplGPuqI0C&#10;skQUe43A6dElmEZpVRSRpVlK1EZRWhVFaVUUkKWhgCwRhVTKQVFaFQVkaUadHu1Gnh+l259mfcx2&#10;9js5/trMtq1aeXf73656Z1u58c3t6k/0GdIL2/47fK1NkiRJUrivFbR1GKVVQUilHBSQpaEorYpC&#10;qkQUkKWhu6ucHs3HAVmiaZRWQVFaFQVkiTAgS9PvnBkFZIko+BoBBWSJKKRSBqdHx2PUtgTTKK2K&#10;IrIkTo/OjyKyNBSQJaKQSjkoSquggCzRqFHbyK+0dXT7GmO2pzv7YHvR+Qfad77jR9uFH9rd9n5m&#10;e7vmsxe2fbfDRyNJkiRJSvBsgrYOo7SqdRGVslBEloaitCoKqdJQQJaIbq8yasvHAVmaaZRWRVFa&#10;FQVkaTAgS9RvnRkFZGlGfaWto4AsDYVUymHUNh6nR5dgGqVVUUiWxKhtXhSQJaKALA1FVMpBUVoV&#10;BWSJnB6dFwVkaejuv4nZ/rsx21OtzZC+u/3tS65r3/fTb227PtpnSC9q++90hlSSJElSoGcbtHUY&#10;pVVARKUcFJAloiitikKqNBSQJaLbqzYials5tAx0exoOyBJNo7QqitKqKCJLgwFZon7rzCgiS+P0&#10;aDYKqZRj1KiNYq9RGLUtwTRKq6CILM3IURtFaVUUkCWiiCwNhVTKQVFaFQVkaZwenR9FZGmedvNT&#10;Xmb7e8ZsbNuB9sJzDrZv3/+O9oab39Te9IlLTrzW5gypJEmSpCRnNGjrIKRSDgrIElGUVkERVSIK&#10;yBLR7RUjv9LW0e1pOCBLNI3SqihKq6CALBEGZIn6rTOigCyRUVs2CqmUY+6ojQKyRBR7jcDp0SWY&#10;RmlVFJGlWUrURlFaFUVpVRSQpaGALBGFVMpBUVoVRWRpjNrmRQFZorVbf+Xo6u/p0fadP/eH7e9d&#10;9R5jtq+mv9Z29okZ0v/rX/1Iu/y3d7Z9t25v13zugrbXGVJJkiRJCZ5L0NZhlFa1LqJSFgrI0lCU&#10;VkUhVSIKyNLQ3VVOj+bjgCzRNEqroCitigKyRBiQpel3zowCskQUfI2AArJEFFIpg9Oj4zFqW4Jp&#10;lFZFEVkSp0fnRxFZGgrIElFIpRwUpVVQQJZo1Kht5Ffa+u9nD9r++b+9vf3dnf/BmO3Z2ta9u33L&#10;rmvbq39hf9vzscvaNXde1Pb7WpskSZKkM+25Bm0dRmlVEFIpB0VkaShKq6KQKg0FZIno9iqjtnwc&#10;kKWZRmlVFKVVUUCWBgOyRP3WmVFAlmbUV9o6CsjSUEilHEZt43F6dAmmUVoVhWRJjNrmRQFZIgrI&#10;0lBEpRzrg7Q5UECWaAlR29ab5zdi1Hbid/No+46f+nT7pst+pj1v5VqOt/TMth1oL9h2sP2ja97e&#10;zv/gG9tbPn3itbZ9txu2SZIkSTpDTiVo6zBKq4CISjkoIEtEUVoVhVRpKCBLRLdXbUTUtnJoGej2&#10;NByQJZpGaVUUpVVRRJYGA7JE/daZUUSWxunRbBRSKceoURvFXqMwaluCaZRWQRFZGqdH50UBWSKK&#10;yNJQSKUc64O0OVBAlsbp0flRTHamnfh9vLv905/6dPs7azHbuzjY0tfWZ0hff7B948XXt5f/m3/R&#10;rvy9K9q+Wy9u13z2Av64JEmSJEkbKSZo6yCkUg4KyBJRlFZBEVUiCsgS0e0VI7/S1tHtaTggSzSN&#10;0qooSquggCwRBmRp+p0zo4AskVFbNgqplGPuqI0CskQUe43A6dElmEZpVRSRpTFqmxcFZGkoIEtE&#10;IZVyrA/S5kARWRqjtnlRUHYmnfg9NGabXZ8hXXl3+9Y972yv+8W97ao/uLRdc+eFbZ8zpJIkSZJO&#10;p1MN2jqM0qogpFIOCsjSUJRWRSFVIgrI0tDdVU6P5uOALNE0SqugKK2KArJEGJGl6XfOjAKyRBR8&#10;jYACskQUUimD06Pj8ZW2JZhGaVUUkSVxenR+FJGloYAsEYVUyrE+SKuigCzRqFHbZn+l7cTvoDHb&#10;humvta0caF937sH2z370X7aLPrS77f3M9rXX2vbdDh+aJEmSJGlulaCtwyitCkIq5aCILA1FaVUU&#10;UqWhgCwR3V5l1JaPA7I00yitiqK0KgrI0mBAlqjfOjMKyNKM+kpbRwFZGgqplMOobTxGbUswjdKq&#10;KCRLYtQ2LwrIElFAloYiKuVYH6TNgQKyREuI2rbePL/NGrWd+N0zZjstTs6Q/u1Lrmuv/Pdva1d+&#10;eEfbf8dFbf+dzpBKkiRJ2mDVoK3DKK0CIirloIAsEUVpVRRSpaGALBHdXrURUdvKoWWg29NwQJZo&#10;GqVVUZRWRRFZGgzIEvVbZ0YRWRqnR7NRSKUco0ZtFHuNwqhtCaZRWgVFZGmcHp0XBWSJKCJLQyGV&#10;cqwP0uZAAVkap0fnR6HZ6XDid86Y7bTrM6Rnv7v9f970r9obbn5Te9MnLmlv/awzpJIkSZI2UGTQ&#10;1kFIpRwUkCWiKK2CIqpEFJCloburRn6lraPb03BAlmgapVVRlFZBAVkiDMjS9DtnRgFZIqO2bBRS&#10;KcfcURsFZIko9hrByEFbxwFZmmmUVkURWRqjtnlRQJaGArJEFFIpx/ogbQ4UkaUxapsXxWYbrf+u&#10;vfSmv2r/x/Ufa3/ncmO2025thvRge9F5B9p3/8SPtu2HdrZ9t25v13zugrbXGVJJkiRJc5sjaOsw&#10;SquCkEo5KCBLQ1FaFYVUiSgiS0N3Vzk9mo8DskTTKK2CorQqCsgSYUSWpt85MwrIElHwNQIKyNJQ&#10;RKUcTo+Ox1falmAapVVRRJbE6dH5UUSWhgKyRBRSKcf6IK2KArJEo0Ztm+GVtrXftZvvat/+Ex9u&#10;Lz7/J9vztl3H0ZU23skZ0m+67Lr22v+wv73xY5e1a5whlSRJkjS3uYK2DqO0KgiplIECskQUpVVR&#10;SJWGArJEdHuVUVs+DsjSTKO0KorSqiggS4MBWaJ+68woIEsz6ittHUVkaSikUg6jtvEYtS3BNEqr&#10;opAsychRGwVpVRSQJaKALA1FVMqxPkibAwVkiZYQtW29eX5LjtrWfseM2fJsO9BecM7B9o/e+vZ2&#10;/gff2K7+5CXtmjudIZUkSZI0kzmDtg6jtAoIqZSDArJEFKVVUUiVhgKyRHR71UZEbSuHloFuT8MB&#10;WaJplFZFUVoVRWRpMCBL1G+dEQVkiZwezUYhlXKMGrVR7DUKo7YlmEZpFRSRpXF6dF4UkCWiiCwN&#10;hVTKsT5ImwMFZGmcHp0fRWhzWfvdMmbL1V9rO/tg+4YLr29brv+Rdvlv72z7bru4XfNZZ0glSZIk&#10;FcUHbd26iEpZKCBLRFFaBUVUiSggS0N3V438SltHt6fhgCzRNEqroiitggKyRBiQpel3zowCskRG&#10;bdkopFKOuaM2CsgSUew1gpGDto4DsjTTKK2KIrI0Rm3zooAsDQVkiSikUo71QdocKCJLY9Q2LwrR&#10;5rD2O2XMtgzbDrTnrxxsf3/Pte11/2lvu+rjl7X9fYbU19okSZIknaq5g7YOo7QqCKmUgwKyNBSl&#10;VVFIlYgisjR0d5XTo/k4IEszDdKqKEqrooAsEUZkafqdM6OALBEFXyOggCwNRVTK4fToeHylbQmm&#10;UVoVRWRJRp4e7ShKq6KILA0FZIkopFKO9UFaFQVkiUaN2pbyStva79NazPZ7xmxL0V9rWznQvv7c&#10;g+07fujH12ZI935m+9prbftuN2yTJEmS9BxtRNDWYZRWBSGVMlBAloiitCoKqdJQQJaIbq8yasvH&#10;EVmaaZRWRVFaFQVkaTAgS9RvnRkFZGlGfaWto4gsDYVUyuH06HiM2pZgGqVVUUiWZOSojYK0KgrI&#10;ElFAloYiKuVYH6TNgQKyREuI2rbePL/0qG3r+4+u3mnMtlg9bHv9wfaN269rr/z3b2tXfviKtRnS&#10;/X2GlD5SSZIkSRLZqKCtwyitAkIq5aCALBFFaVUUUqWhgCwR3V7h9Gg+DsgSTaO0KorSqigiS4MB&#10;WaJ+64woIEvk9Gg2CqmUw6htPEZtSzCN0iooIkvj9Oi8KCBLRBFZGgqplIOitCoKyNI4PTo/CtSe&#10;i/6789L3fql92zt+15ht6batWjnYvvWqd7ZtN765vekTl7Rr7ryw7XOGVJIkSdKzsaigrYOQSjko&#10;IEtEUVoFhVSJKCBLQ3dXGbXl44As0TRKq6IorYICskQYkKXpd86MArJERm3ZKKRSjrmjNgrIElHs&#10;NYKRg7aOA7I00yitiiKyNEZt86KALA0FZIkopFKO9UHaHCgiS2PUNi+K1J6t/jLbWb/8Z+3/+0O/&#10;1r7+3APteedcz6GUlmNthvRge/H5B9p3veNH20W/vrvtvfXids1nL2z7bocPVpIkSZL0pI0M2jqM&#10;0qogpFIOCsjSUJRWRSFVIorI0tDdVU6P5uOALM00SKuiKK2KArJEGJGl6XfOjAKyRBR8jYACsjQU&#10;USnHqK+0dRR8jcBX2pZgGqVVUUSWZOTp0Y6itCqKyNJQQJaIQirloCitggKyRE6Pzotita9lLWZ7&#10;z5+1b/3BD7YXbHuXMdtmc3KG9G9f+q726p+/pu36yI62//aL2v47fa1NkiRJ0jPY6KCtwyitCkIq&#10;ZaCALBFFaVUUUqWhgCwR3V5l1JaPI7I00yitiqK0KgrI0mBAlqjfOjMKyNKM+kpbRxFZGgqplMPp&#10;0fEYtS3BNEqropAsychRGwVpVRSQJaKALA1FVMpBUVoVBWSJjNrmRdHaM3kyZvv7bzNm2/S2HWgv&#10;OOdg+7Z9P9HecPOb2tWfcoZUkiRJ0jMwaNNGoIAsEUVpVRRSpaGALBHdXuH0aD4OyBJNo7QqitKq&#10;KCJLgwFZon7rjCggS+T0aDYKqZTDqG08Rm1LMI3SKigiS+P06LwoIEtEEVkaCqmUg6K0KgrI0jg9&#10;Oj+K19YzZhtQf63t7IPtxRccaFuu++F2+W/vbHtv2d6u+ewFba8zpJIkSZKedDqCtg6jtKp1EZWy&#10;UECWiKK0CgqpElFAloburjJqy8cBWaJplFZBQVoVBWSJMCBL0++cGQVkiYzaslFIpRxzR20UkCWi&#10;2GsEIwdtHQdkaaZRWhVFZGmM2uZFAVkaCsgSUUilHBSlVVFElsaobV4UsD3VV2I2Z0bHtO1Ae/62&#10;g+1bdr2rveYX9rerPn5p23/HRat8rU2SJEnSqtMVtHUYpVVBSKUcFJCloSitikKqRBSRpaG7q5we&#10;zccBWZpplFZFUVoVBWSJMCJL0++cGQVkiSj4GgEFZGkoolKOUV9p6yj4GoGvtC3BNEqroogsSQ/a&#10;XrF6J0VkaShKq6IorYICskQUkCWikEo5KEqroIAskdOj86KQrf/vWovZftmYbXj9tbaVA+3rzj3Y&#10;vuOHf7yd/8E3trd8+sRrbc6QSpIkSYM7nUFbh1FaFYRUykABWSKK0qoopEpDAVkiur1qI6K2lUPL&#10;QLcn4ogszTRKq6IorYoCsjQYkCXqt86MArI0o77S1lFEloZCKuVwenQ8Rm1LMI3SqigkSzNq1EZR&#10;WhUFZIkoIEtDEZVyUJRWRQFZIqO2eT0tZuu3r/4unPVLX2zf6syonnRyhvQbLrq+vexf/4t25Yd3&#10;tL23Xdz233nB9KOWJEmSpDEYtGmjUUCWiKK0Kgqp0lBAlohur3B6NB8HZImmUVoVRWlVFJGlwYAs&#10;Ub91RhSQJXJ6NBuFVMph1DYeo7Z0HKVVUECWaAlRG0VpVRSlVVFAlogisjQUUinH+iBtDhSQpXF6&#10;dH5Pxmwve//R9t3/4b+3b957U3vhOdcZs+nptnUH29/ffW17/S/ubW/6xCXtmjsv9LU2SZIkaUSn&#10;O2jrMEqrgpBKOSggS0NBWhWFVIkoIEtDd1cZteXjgCzRNEqroCCtigKyRBiQpel3zowCskRGbdko&#10;pFKOuaM2CsgSUew1gpGDto4jsjQcplVQQJaIIrI0FKVVUZRWRQFZGgrIElFIpRwUpVVRRJZm1Kht&#10;w4K21VvXYraf/3z7e2/8pfa8s9/JQZO0NkN6sL3o/APtu97+Y+2iD+1ub/lMnyG9sO27HT5ySZIk&#10;SdqczkTQ1mGUVgUhlXJQRJaGorQqCqkSUUSWhu6uGjlqo7sTcUCWZhqlVVGUVkUBWSKMyNL0O2dG&#10;AVkiCr5GQAFZGoqolGPUV9o6Cr5G4CttS8BhWgUFZGlGnR7tKEqroIAsEQVkiSikUg6K0iooIEvk&#10;9OhM3rf639yYTc9VD9tef7B94/br2qv+/dvaro/uaPtvv8gZUkmSJGkUZypo6zBKq4KQShkoIEtE&#10;UVoVhVRpKCBLRLdXbUTUtnJoGej2RByRpZlGaVUUpVVRQJYGA7JE/daZUUCWZtRX2jqKyNJQSKUc&#10;To+Ox6htCThMq6CILM2oURtFaVUUkCWigCwNRVTKQVFaFQVkiYzait63+t/7/Ufbd/78H7X/5apf&#10;NmbTc9Ojtm0H2gvPOdi+fd872htufpMzpJIkSdIoDNp0OlFAloiitCoKqdJQQJaIbq9wejQfB2SJ&#10;plFaFUVpVRSRpcGALFG/dUYUkCVyejQbhVTKYdQ2HqO2dBylVVBAlmgJURtFaVUUpVVRQJaIIrI0&#10;FFIpB0VpVRSQpRl1erQrR21Pidn+njGbKk7OkH79+Qfad7/jR9slh3a2vbf2GdIL2l5nSCVJkqTN&#10;6UwGbR1GaVUQUikHBWRpKEiropAqEQVkaejuKqO2fByQJZpGaRUUpFVRQJYIA7I0/c6ZUUCWiIKv&#10;EVBAlohCKuWYO2qjgCwRxV4jGDlo6zgiS8NhWgUFZIkoIktDUVoVRWlVFJCloYAsEYVUykFRWhVF&#10;ZGlGjdpKQdtazHaPMZvm9eQM6SXXtdf8wjXtjR+7tO2/o8+Q+lqbJEmStOmc6aCtwyitCkIq5aCI&#10;LA1FaVUUUiWiiCwN3V01ctRGdyfigCzNNEqroiitigKyRBiRpel3zowCsjROj2ajiEo5Rn2l7UkU&#10;fW12vtK2BBymVVBAlmbU6dGOorQKCsgSUUCWiEIq5aAorYICskROjz57L33f0ZMx2+eN2TS/kzOk&#10;L+gzpPvf0c7/4Bvb1Z+8ZO21NmdIJUmSpE0kIWjrMEqrgIhKOSggS0RRWhWFVGkoIEtEt1dtRNS2&#10;cmgZ6PZEHJGlmUZpVRSlVVFAlgYDskT91plRRJbGqC0bhVTKMXLURsHXCIzaloDDtFNFAVmiUaM2&#10;itKqKCBLRAFZGoqolIOitCoKyBIZtX1tL/2V1b/D77u7/fOf/mz7u7t/0ZhNG6eHbWcfbC++4EDb&#10;cv0Pt50f3tH23nbxiRlS+hgmSZIkaVk2bdDWrYuolIUCskQUpVVRSJWGArJEdHuF06P5OCBLNI3S&#10;qihKq6CALBEGZIn6rTOigCzRqFEbBWSJKKRSDqO28Ri1peMwrYICskRLiNooSquiKK2KArJEFJGl&#10;oZBKOShKq6KALM2o06Pds4naesy2ddV3/NSn2zdd9jPteSvv4hBJmtO2A+352w62v7/7ne11v7i3&#10;XfUHl7Zr7rzQ19okSZKkpUsJ2jqM0qogpFIOCsjSUJBWRSFVIgrI0tDdVUZt+TggSzSN0iooSqui&#10;gCwRBmRp+p0zo4AsEQVfI6CALBGFVMoxd9RG8VgqCr42u5GDto4jsjQcplVQQJaIIrI0FKVVUZRW&#10;RQFZGgrIElFIpRwUpVVRRJZm1KjtawVtxmw6o/prbSsH2tede6D90x/+8XbRr+9uez+z/cQM6e2G&#10;bZIkSdIiJQVtHUZpVRBSKQdFZGkoSquikCoRRWRp6O6qkaM2ujsRB2RpplFaFUVpVRSQJcKILE2/&#10;c2YUkKVxejQbRVTKMfIrbR1FX5udr7QtAYdpFRSQpRl1erSjKK2CArJEFJAlopBKOShKq6CALJHT&#10;o8ZsCnVyhvRvbb+uverfv7Vd+eEdbd9tF7f9dzpDKkmSJC1OWtDWYZRWsS6gUhYKyBJRlFZFIVUa&#10;CsgS0e1VGxG1rRxaBro9EUdkaaZRWhVFaVUUkKXBgCxRv3VmFJGlMWrLRiGVcjg9Oh6jtiXgMO1U&#10;UUCWaNSojaK0KgrIElFAloYiKuWgKK2KArJERm3GbAp2cob0W/dc21ZufHN70ycvcYZUkiRJWpoh&#10;grYOQirloIAsEUVpFRRRJaKALBHdXuH0aD4OyBJNo7QqitIqKCBLhAFZon7rjCggSzRq1EYBWSIK&#10;qZTDqG08Rm3pOEyroIAs0RKiNorSqihKq6KALBFFZGkopFIOitKqKCBLM+r0aPdk1GbMpmhrM6QH&#10;24vOP9C+6x0/2rYf2tn23rK97b/zwrb3dvhYJkmSJClLYtDWYZRWBSGVclBAloaitCoKqRJRQJaG&#10;7q4yasvHAVmiaZRWQVFaFQVkiTAgS9PvnBkFZIko+BoBBWSJKKRSjrmjNorHUlHwtdmNHLR1HJGl&#10;4TCtggKyRBSRpaEorYqitCoKyNJQQJaIQirloCitiiKyNKNGbT1oW4vZ3m/MpgXoYdvrD7ZvvOS6&#10;9uqfu6bt+uiOtv+Oi06EbfTRTJIkSVKG1KCtwyitCkIq5aCILA1FaVUUUiWiiCwN3V01ctRGdyfi&#10;gCzNNEqroiitigKyRBiRpel3zowCsjQUe42CArI0FFEpx8ivtHUUfW12vtK2BBymVVBAloYCskQU&#10;pVVRlFZBAVkiCsgSUUilDBSkVVFAlmjE6dGX9ZjtfXe3f/KTn2rfdLkxmxagR23bDrQXrv757fvf&#10;0c7/4FXt6k9esha1OUMqSZIkhUoO2jqM0iogolIOCsgSUZRWRSFVGgrIUtH9FRsRta0cWga6PRFH&#10;ZGmmUVoVRWlVFJClwYAsUb91ZhSRpaHYaxQUkaWhkEo5nB4dj1HbEnCYdqooIEtEAVkiitIqKEqr&#10;ooAsEQVkaSikUg6K0qooIEs0UtS2FrPddLj943f+fvtbF/+b9rxt13FAJCU6OUP64guvb2dd9yNt&#10;x2/vbPtuvbhd89kLnCGVJEmS0gwXtHUQUikHBWSJKEqroIgqEcVjqej+U+X0aD4OyBJNo7QqitIq&#10;KCBLhAFZon7rjCggS0Sx1wgoIEtEIZVyGLWNx6gtHYdpFRSQJaKALA1FaVUUpVVRQJaGArJEFFIp&#10;B0VpVRSQpRllenQtZrv5cPv2d/xee/H5P2nMpuXadqA9f9vB9i27rm2v+0/72lV/cOmJGVJfa5Mk&#10;SZJypAdtHUZpVRBSKQcFZGkoSquikCoRxWOJ6PYKp0fzcUCWaBqlVVCUVkUBWSIMyNL0O2dGAVki&#10;Cr5GQAFZIgqplGPuqI3isVQUfG12IwdtHUdkaThMq6CALBFFZGkoSquiKK2KIrI0FJAlopBKOShK&#10;q6KILM1mj9qM2bTprL3WdqB93XkH2j/5oR9v53/wje3Nn97ervnshW3f7YZtkiRJ0hm3hKCtwyit&#10;CkIq5aCILA1FaVUUUiWigCwR3V5h1JaPA7I00yitiqK0KgrIEmFElqbfOTMKyNJQ7DUKCsjSUESl&#10;HCO/0tZR9LXZ+UrbEnCYVkEBWRoKyBJRlFZFUVoFBWSJKCBLRCGVMlCQVkUBWaLNOj1qzKZNrYdt&#10;Zx9s33DR9W3rT/1Qu/LDV7R9t1/c9t95AX9UkyRJknR6LCVo6zBKq1gXUCkLBWSJKEqropAqDcVj&#10;qej+io2I2lYOLQPdnogjsjTTKK2KorQqCsjSYECWqN86M4rI0lDsNQqKyNJQSKUcTo+Ox6htCThM&#10;O1UUkCWigCwRRWkVFKVVUUCWiAKyNBRSKQdFaVUUkCXabFFbj9leZsymza5HbSdnSL91zzvbyo1v&#10;aW/6xCVrE6T7nCGVJEmSzowetJ37uxyQpcEorQpCKuWggCwRRWkVFFElongsFd1/qkZ+pa2j29Nw&#10;QJZoGqVVUZRWQQFZIgzIEvVbZ0QBWSKKvUZAAVkiCqmUw6htLE6PLgGHaRUUkCWigCwNRWlVFKVV&#10;UUCWhgKyRBRSKQdFaVUUkKXZTNOjxmwaztoM6cH2ovOvb9/59h9rF//6rrb3lu1t/519hhQ+sEmS&#10;JEnaOE8GbUZtSkUBWRqK0qoopEpE8Vgiur3C6dF8HJAlmkZpFRSlVVFAlggDsjT9zplRQJaIgq8R&#10;UECWiEIq5Zg7aqN4LBVFX5udUdsScJhWQQFZIorI0lCUVkVRWhVFZGkoIEtEIZVyUJRWQQFZos0Q&#10;tb3sfUfb1pvuat/+jg8bs2k8J8O2b7zkuvbqn3tr2/2RHWtBWw/b8EObJEmSpPktLWjrMEqrgpBK&#10;OSgiS0NRWhWFVIkoIEtEt1cYteXjgCzNNEqroiitigKyRBiRpel3zowCsjQUe42CArI0FFEpx8iv&#10;tHUUfW12To8uAYdpFRSQpaGALBFFaVUUpVVQQJaIArJEFFIpA0VpVRSQJVry9OjLfuWedtYv/Xn7&#10;Bz/6m+3FF/yUMZvGdHKG9IWr//xte3+iveHmN52YIe2vtTlDKkmSJG28pwZtQ0dtEFEpBwVkiShK&#10;q6KQKg3FY6no/oqNiNpWDi0D3Z6II7I00yitiqK0KgrI0mBAlqjfOjOKyNJQ7DUKisjSUEilHE6P&#10;jseobQk4TDtVFJAlooAsEUVpFRSlVVFAlogCsjQUUikHRWlVFJAlWmLU1mO2Lb/85+3vv+2D7QXb&#10;3tWed871HPtIo3jKDOl3vePH2o7f3rk2Q3rNZy9oe50hlSRJkjbO+qBtKVEbRmlVEFIpBwVkiShK&#10;q6CIKhHFY6no/lM18ittHd2ehgOyRNMorYqitAoKyBJhQJao3zojCsgSUew1AgrIElFIpRxGbWNx&#10;enQJOEyroIAsEQVkaShKq6IorYoCsjQUkCWikEo5KEqrooAszdKmR43ZpK9i24H2/G0H2zfvfFd7&#10;9c9f0/Z87NK2v8+Q+lqbJEmStDEoaDNqUyoKyNJQlFZFIVUiiscS0e0VTo/m44As0TRKq6AorYoC&#10;skQYkKXpd86MArJEFHyNgAKyRBRSKcfcURvFY6ko+trsjNqWgMO0CgrI0lBAloiitCqK0qooIktD&#10;AVkiCqmUg6K0CgrIEi0lajsRs/1F+9a1mO06YzaJnJwhfcHqP3/7/ne08//zG9ubP31Ju8YZUkmS&#10;JGl+Sw7aOozSqiCkUg6KyNJQlFZFIVUiCsgS0e0VRm35OCBLM43SqihKq6KALA0GZIn6rTOjgCwN&#10;xV6joIAsDUVUyjHyK20dRV+bndOjS8BhWgVFZGkoIEtEUVoVRWkVFJAlooAsEYVUykBRWhUFZInS&#10;o7at7zdmk56THradfbB9w0XXta0/9S/azg/vaHtvvbjtv/NCZ0glSZKkuTxT0NZRQJYIo7SKdQGV&#10;slBAloiitCoKqdJQPJaK7q/YiKiNArJEdHsijsjSTKO0KorSqigiS4MBWaJ+68woIktDsdcoKCJL&#10;QyGVcjg9Oh6jtiXgMO1UUUCWiAKyRBSlVVCUVkUBWSIKyNJQSKUcFKVVUUCWKDVq6zHbWe/5i5Mz&#10;o8Zs0nPSZ0jPOdi+Zfe17XX/aV970ycuafvvuMjX2iRJkqQ5fLWgraOALA1GaVUQUikHBWSJKEqr&#10;oIgqEcVjqej+UzXyK20d3Z6GA7JE0yitiqK0CgrIEmFAlqjfOiMKyBJR7DUCCsgSUUilHEZtY3F6&#10;dAk4TKuggCwRBWRpKEqroiitigKyNBSQJaKQSjkoSquigCxNXNDWf24fuKdtMWaTavprbSsH2ovO&#10;v75954//WLvoQ7vbWz6z/cQM6e2GbZIkSdIp+1pBW0cRWRqM0qogpFIOCsjSUJRWRSFVIorHEtHt&#10;FU6P5uOALNE0SqugKK2KArJEGJCl6XfOjAKyRBR8jYACskQUUimD06PjMWpbAg7TKiggS0MBWSKK&#10;0qooSquiiCwNBWSJKKRSDorSKiggSxQTtfWf2/uPtu/5pS+2b3nrB4zZpDmshW0H2zdcfF17xb/7&#10;wbbz93e0fbdfdGKGlD7OSZIkSfrqNkvQ1mGUVgUhlXJQRJaGorQqCqnSUDyWiu6vMGrLxwFZmmmU&#10;VkVRWhUFZGkwIEvUb50ZBWRpKPYaBQVkaSikUg6jtvE4PboEHKZVUESWhgKyRBSlVVGUVkEBWSIK&#10;yNJQRKUcFKVVUUCW6IxHbf1n9f6j7bt/4Y/a37vql9rzXv9OYzZpLj1q6zOk2w62b33jO9sbbr66&#10;Xf3JS0+81uYMqSRJkvTcPJugraOALBFGaRUQUSkHBWSJKEqropAqDcVjqej+io2I2iggS0S3J+KI&#10;LM00SquiKK2KIrI0GJAl6rfOjCKyNBR7jYACskQUUimH06PjMWpbAg7TThUFZIkoIEtEUVoFRWlV&#10;FJAloogsDYVUykFRWhUFZInOWNTWf0bGbNLGOzlD+vXnH2jf9Y4fbZccurLtvWV7u+azF7a9t8OH&#10;OkmSJElTzzZo6yggS4NRWhWEVMpBAVkiitIqKKJKRPFYKrr/VI38SltHt6fhgCzRNEqroiitggKy&#10;RBiQJeq3zogCskQUfI2AArJEFFIph1HbWJweXQIO0yooIEtEAVkaitKqKEqrooAsDQVkiSikUg6K&#10;0qooIEtzRoK2/rNZH7NRiCNpPidnSL/xkuvaa37+mvbGj13W9t/hDKkkSZL0rDyXoK2jiCwNRmlV&#10;EFIpBwVkaShKq6KQKhHFY4no9gqnR/NxQJZoGqVVUJRWRQFZIgzI0vQ7Z0YBWSIKvkZAAVkiCqmU&#10;wenR8Ri1LQGHaRUUkKWhgCwRRWlVFKVVUUSWhgKyRBRSKQdFaRUUkCU6rVFb/7kYs0lnxtoM6cH2&#10;wtV//rZ972jnffCqdvWnLmn773CGVJIkSfqqNmPQ1mGUVgUhlXJQRJaGorQqCqnSUDyWiu6vMGrL&#10;xwFZmmmUVkVRWhUFZGkwIEvUb50ZBWRpKPYaBQVkaSikUg6jtvE4PboEHKZVUESWhgKyRBSlVVGU&#10;VkEBWSIKyNJQRKUcFKVVUUCW6LREbf3nYcwmnXknX2t70QXXt+9914+0Hb+9s+279eITr7U5QypJ&#10;kiRNPdegraOALBFGaRUQUSkHBWSJKEqropAqDcVjqej+io2I2iggS0S3p+GALNE0SquiKK2KIrI0&#10;GJAl6rfOjCKyNBR7jYACskQUUimH06PjMWpbAg7TThUFZIkoIEtEUVoFRWlVFJAloogsDYVUykFR&#10;WhUFZIk2Mmpb+zl84B5jNinJtgPt+eccbN+y69r2uv+0r131B5e2/bdf5GttkiRJ0nqnErR1FJCl&#10;wSitCkIq5aCALBFFaRUUUSWieCwV3X+qRn6lraPb03BAlmgapVVRlFZBAVkiDMgS9VtnRAFZIgq+&#10;RkABWSIKqZRj7qiN4rFUFHxtdk6PLgGHaRUUkCWigCwNRWlVFKVVUUCWhgKyRBRSKcf6IG0OFJCl&#10;2aigbeuvHF37GXzXz/9h+3tX/fLJmO36aVwj6fRbmyE90L7+vAPtn/zQj7fzP/jG9pbPbG/X3Hlh&#10;23e7YZskSZK05lSDto4isjQYpVVBSKUcFJCloSitikKqRBSPJaLbK5wezccBWaJplFZBUVoVBWSJ&#10;MCBL0++cGQVkiSj4GgEFZIkopFIGp0fHY9S2BBymVVBAloYCskQUpVVRlFZFEVkaCsgSUUilHOuD&#10;tCoKyBLNHbVtff/q7/uqf/Z/39L+zhU/1563cm0zZpMCnZwh/YaLr2uv/Hdvazt/f0fbe9vJGVL6&#10;oCdJkiSNZLMHbR1GaVUQUikHRWRpKEqropAqDcVjqej+CqO2fByQpZlGaVUUpVVRQJYGA7JE/daZ&#10;UUCWhmKvUVBAloZCKuUwahuP06NLwGFaBUVkaSggS0RRWhVFaRUUkCWigCwNRVTKQVFaFQVkieaK&#10;2p6M2f7pT326fdPlP9Oet/IuDmkkZehR26q1GdLd72wrN7ylvekTl554rc0ZUkmSJI2sErR1FJAl&#10;wiitAiIq5aCALBFFaVUUUqWheCwV3V+xEVEbBWSJ6PY0HJAlmkZpVRSlVVFElgYDskT91plRRJaG&#10;Yq8RUECWiEIq5Rg5aqPgawRGbUvAYdqpooAsEQVkiShKq6AorYoCskQUkaWhkEo5KEqrooAszRxB&#10;21ditn9tzCYtztprbQfai84/0L7zx3+sXXJoZ9t7y/a119qcIZUkSdKQqkFbRwFZGozSqiCkUg4K&#10;yBJRlFZBEVUiisdS0f2nauRX2jq6PQ0HZImmUVoVRWkVFJAlwoAsUb91RhSQJaLgawQUkCWikEo5&#10;5o7aKB5LRcHXZuf06BJwmFZBAVkiCsjSUJRWRVFaFQVkaSggS0QhlXJQlFZFEVmaStRmzCZtEidn&#10;SP/W9uva9//cW9uuj17e9t3uDKkkSZIGNErQ1mGUVgUhlXJQQJaGorQqCqkSUTyWiG6vcHo0Hwdk&#10;iaZRWgVFaVUUkCXCgCxNv3NmFJAlouBrBBSQJaKQShmcHh2PUdsScJhWQQFZGgrIElGUVkVRWhVF&#10;ZGkoIEtEIZVyUJRWQQFZolOJ2rb+yonf6X/6rz9lzCZtBj1q23awvXD1n//h3p9ob7j56nb1py5p&#10;++9whlSSJEkDmSNo6yggS4RRWhWEVMpBEVkaitKqKKRKQ/FYKrq/wqgtHwdkaaZRWhVFaVUUkKXB&#10;gCxRv3VmFJClodhrFBSQpaGQSjmM2sbj9OgScJhWQRFZGgrIElGUVkVRWgUFZInWx2OJKKJSDorS&#10;qiggS/Rcora1l9lWf5/XYrbLjNmkTeXka20vuuD69r3v+pG247ev/MoM6d7b4YOfJEmStJnMFbR1&#10;FJAlwiitAiIq5aCALBFFaVUUUqWheCwV3V+xEVEbBWSJ6PY0HJAlmkZpVRSlVVFElgYDskT91plR&#10;RJaGYq8RUECWiEIq5Rg5aqPgawRGbUvAYdqpooAsEQVkaShIq6IorYoCskTrA7JEFFIpB0VpVRSQ&#10;pXm2QVuP2bp/+lPGbNKmds6B9vxV37zz2vbqn7+mXfUHl7b9d1y09mIbfviTJEmSNoM5g7aOArI0&#10;GKVVQUilHBSQJaIorYIiqkQUj6Wi+0/VyK+0dXR7Gg7IEk2jtCqK0irWx2OpMCBL0++cGQVkiSj4&#10;GgEFZIkopFKOuaM2isdSUfC12Tk9ugQcplVQQJaIIrI0FKVVUZRWRQFZGgrIElFIpRwUpVVRRJbm&#10;a0VtPWR76c2H2/9+3X9pf/uSf9eet82YTdrU1mZID7SvO+9A+yc/9PZ2/gfe2N786UvWXmvbd7th&#10;myRJkjahEYO2DqO0KgiplIMCsjQUpVVRSJWI4rFEdHuF06P5OCBLNI3SKihKq6KALBFGZGn6nTOj&#10;gCwRBV8joIAsEYVUyuD06Hh8pW0JOEyroIAsDQVkiShKq6IorYoisjQUkCWikEo5KEqroIAs0TNF&#10;bWsvs73vcPu2d/xue/H5P9met+06DmAkbT5rYdvB9uILr28v/cl/0Xb+/o6277aLnSGVJEnS5jN3&#10;0NZRQJYIo7QqCKmUgyKyNBSlVVFIlYbisVR0f4VRWz4OyNJMo7QqitKqKCBLgwFZon7rzCggS0Ox&#10;1ygoIEtDIZVyGLWNx6htCThMq6CILA0FZIkoSquiKK2CArJEFJCloYhKOShKq6KALNH6qM2YTdJa&#10;1LY2Q3qwfcvud7az3/OW9qZPnJgh3ecMqSRJkjaLjQjaOgrIEmGUVgERlXJQQJaIorQqCqnSUDyW&#10;iu6v2IiojQKyRHR7Gg7IEk2jtCqK0qooIkuDAVmifuvMKCJLQ7HXCCggS0QhlXKMHLVR8DUCo7Yl&#10;4DDtVFFAlogCsjQUpFVRlFZFAVkiisjSUEilHBSlVVFAluapQduJmO1I+/Z3/J4xm6QTYdvKwfb1&#10;Fxxo3/njP9Yu/tDu9pbPbD85QwofBCVJkqQl2aigraOALA1GaVUQUikHBWSJKEqroIgqEcVjiej2&#10;ipFfaevo9jQckCWaRmlVFKVVUECWCAOyNP3OmVFAloiCrxFQQJaIQirlmDtqo3gsFQVfm93IQVvH&#10;AVkaDtMqKCBLRBFZGorSqihKq6KALA0FZIkopFIOitKqKCJL0yM2YzZJz+jkDOk3XHRde8W/fVvb&#10;/dEda0Hb2gwpfRiUJEmSlmD0oK3DKK0KQirloIAsDUVpVRRSJaKALBHdXuH0aD4OyBJNo7QKitKq&#10;KCBLhBFZmn7nzCggS0TB1wgoIEtDEZVyOD06Hl9pWwIO0yooIEtDAVkiitKqKEqroogsDQVkiSik&#10;Ug6K0iooIEuz9vfnfUfatxmzSXomJ6O2F6z+8z/c+xPtDTdf3a7+5CVt/x0XOkMqSZKkZdrIoK2j&#10;gCwRRmlVEFIpAwVkiShKq6KQKg3FY6no/gqjtnwckKWZRmlVFKVVUUCWBgOyRP3WmVFAloZir1FQ&#10;RJaGQirlMGobj1HbEnCYVkERWRoKyBJRlFZBQVrV+ngsFQVkaSiiUg6K0qooIkux9ndn9c9/ZMwm&#10;6dlYC9sOnJwh/dF2+W9f2fbecmKGdK8zpJIkSVqSjQ7aOgrIEmGUVgEhlXJQQJaIorQqCqnSUDyW&#10;iu6v2IiojQKyRHR7Gg7IEk2jtCqK0qooIkuDAVmifuuMKCBLRLHXCCggS0QhlXKMHLVR8DUCo7Yl&#10;4DDtVFFAlogCsjQUpVVRlFa1Ph5LRRFZGgqplIOitCqKyc60/vdl6813tW9/++8Ys0l6bs450J6/&#10;6pt3vqt9/8+9te352KVt3x0Xrb3Yhh8LJUmSpDSnI2jrKCBLg1FaFYRUykEBWSKK0ioookpE8Vgi&#10;ur1i5FfaOro9DQdkiaZRWhVFaRXr47FUGJCl6XfOjAKyRBR8jYACskQUUinH3FEbxWOpKPja7EYO&#10;2joOyNJwmFZBAVkiisjSUJRWRVFa1fp4LBEFZIkopFIOitKqKCo7U/rflZfe+OftW9/2wfaCHrKd&#10;Y8wm6Tk6OUP6wnMPtG/b9452/gevam/+1CVrr7U5QypJkqR4Bm1Ph1FaFYRUykEBWRqK0qoopEpE&#10;AVkiur3C6dF8HJClmQZpVRSlVVFAlggjsjT9zplRQJaIgq8RUECWhiIq5XB6dDy+0rYEHKZVUECW&#10;hgKyRBSlVVGUVrU+IEtEAVkiCqmUg6K0CgrLzoT+d+SlN/7F38RsvswmqaKHbSsH2osuvL5973U/&#10;0q788I6279aLnSGVJElSttMVtHUUkCXCKK0KQiploIAsEUVpVRRSpaF4LBXdX2HUlo8jsjTTKK2K&#10;orQqCsjSYECWqN86MwrI0lDsNQqKyNJQSKUcTo+Ox6htCThMq6CILA0FZIkoSqugIK1qfTyWigKy&#10;NBRRKQdFaVUUmJ1O/e/GS294ystsxmyS5tCjtnMOtuev+uZd17bX/cf97ao/uLTtv+MiX2uTJElS&#10;ptMZtHUUkCXCKK0CQirloIAsEUVpVRRSpaF4LBXdf6qcHs3HAVmiaZRWRVFaFUVkaTAgS9RvnREF&#10;ZIko9hoBBWSJKKRSDqO28Ri1LQGHaaeKArJEFJCloSitiqK0qvXxWCqKyNJQSKUcFKVVUWh2OvS/&#10;Ez1m+/tv/YAxm6SNcXKG9OvOO9D+yQ+9vV30od3tLZ/ZfmKG9HbDNkmSJAU53UFbRwFZGozSqiCk&#10;Ug4KyBJRlFZBIVUiiscS0e0VRm35OCBLNI3SqihKq6CALBEGZGn6nTOjgCwRBV8joIAsEYVUyjF3&#10;1EbxWCoKvja7kYO2jgOyNBymVVBAlogisjQUpVVRlFa1Ph5LRAFZIgqplIOitCoKzjZS//tgzCbp&#10;tDkZtn3Dxde3V/zbt7WdH9nR9t9+coaUPiZKkiRJp5tB2zPDKK0KQirloIAsDUVpVRRSJaKALBHd&#10;XuH0aD4OyNJMg7QqitKqKCBLhBFZmn7nzCggS0TB1wgoIEtDEZVyjPxKW0fR12bnK21LwGFaBQVk&#10;aSggS0RRWhVFaVXrA7JEFJAlopBKOShKq6DobEOs3v7yD9zz9JjtHGM2SafByRnSF7zhYPuW3e9s&#10;59x0dbv6k5e0a+640BlSSZIknXlnImjrKCBLhFFaFYRUykABWSKK0qoopEpD8Vgqur/CqC0fR2Rp&#10;plFaFUVpVRSQpcGALFG/dWYUkKWh2GsUFJGloZBKOZweHY9R2xJwmFZBEVkaCsgSUZRWQUFaFQVk&#10;iSggS0MRlXJQlFaFAdqcVu9++aqXvOfP27e+7YO+zCbpzDj5WtvXn3+gfeeP/1i79Ld2tr23PDlD&#10;Ch8WJUmSpNPhTAVtHQVkaTBIq4KQSjkoIEtEUVoVhVRpKB5LRfefKqdH83FAlmgapVVRlFZFEVka&#10;DMgS9VtnRAFZIoq9RkABWSIKqZTDqG08Rm1LwGHaqaKALBEFZGkoSquiKK2KArJEFJGloZBKOShK&#10;q8IQbQ6r975i9Xfq//oPn2/f/JYb2wvPud6YTdKZdc7BEzOk29/Vvv9n39p2f3RH23fHRW2/r7VJ&#10;kiTpTDiTQVtHEVkajNKqIKRSDgrIElGUVkEhVSKKxxLR7RVGbfk4IEs0jdIqKEirooAsEQZkafqd&#10;M6OALBEFXyOggCwRhVTKMXfURvFYKgq+NruRg7aOA7I0HKZVUECWiCKyNBSlVVGUVkUBWRoKyBJR&#10;SKUcFKVVYZBWsXpnj9m+5z/+Uftfrvql9ryz39me14M2Ckwk6XQ6+VrbC8890P7h3ne08z9wVXvz&#10;py5Zi9qcIZUkSdJpZdD27GCUVgUhlXJQQJaGorQqCqkSUUCWiG6vcHo0HwdkaaZRWhVFaVUUkCXC&#10;iCxNv3NmFJAlouBrBBSQpaGISjlGfqWto+hrs/OVtiXgMK2CArI0FJAloiitiqK0CgrIElFAlohC&#10;KuWgKK0Co7RTtXrf02K21xuzSQq0FrYdaC+64Pr2Pdf+SNvxOzvbvlsvdoZUkiRJp8+ZDto6CsgS&#10;YZRWBSGVMlBAloiitCoKqdJQPJaK7q/YiKiNArJEdHsijsjSTKO0KorSqiggS4MBWaJ+68woIEtD&#10;sdcoKCJLQyGVcmxE1NZRQJaGgq8RGLUtAYdpFRSRpaGALBFFaRUUpVVRQJaIArI0FFEpB0VpVRin&#10;PVertxmzSVqMk6+1Pf+cg+2bd13bfuA/7mtX/cGlazOkvtYmSZKkDZcQtHUUkKXBIK0KQirloIAs&#10;EUVpVRRSpaF4LBXdf6qcHs3HAVmiaZRWRVFaFUVkaTAgS9RvnREFZIko9hoBBWSJKKRSDqO28Ri1&#10;peMorYICskQUkKWhKK2KorQqCsgSUUSWhkIq5aAorQojtWdr9SZjNkmLdDJs+7rzDrT/4wff3s7/&#10;4Bvbmz+z/eRrbYZtkiRJ2iApQVtHEVkajNKqIKRSDgrI0lCQVkUhVSKKxxLR7RVGbfk4IEs0jdIq&#10;KEirooAsEQZkafqdM6OALBEFXyOggCwRhVTKMfL8KAVfm93IQVvHEVkaDtMqKCBLRBFZGorSqihK&#10;q6KALA0FZIkopFIOitKqMFb7WlZvWYvZ/sPnjdkkLdfJsO3FF13XXvqTP9R2/v6Otu+2EzOke50h&#10;lSRJ0twM2p47jNKqIKRSDorI0lCUVkUhVSIKyBLR7RUjR210dyIOyNJMo7QqitKqKCBLhBFZmn7n&#10;zCggS0TB1wgoIEtDEZVyjPxKW0fR12bnK21LwGFaBQVkaSggS0RRWhVFaRUUkCWigCwRhVTKQVFa&#10;BQZrX8XLV29Yi9l+4fPt773RmE3Swp2M2l7whoPtW3a/s539nr3tTZ+4pO13hlSSJElzSwraOgrI&#10;EmGUVgUhlTJQQJaIorQqCqnSUDyWiu6v2IiojQKyRHR7Io7I0kyjtCqK0qooIEuDAVmifuvMKCBL&#10;Q7HXKCgiS0MhlXI4PToeo7Yl4DCtgiKyNBSQJaIorYKitCoKyBJRQJaGIirloCitisI10mO27rt+&#10;9rPt7+75T+15Z19rzCZpczgZtn39+Qfa//kv/2W7+EN72ltu2d7239FnSOFjpCRJkvRcpQVtHQVk&#10;aTBIq4KQSjkoIEtEUVoVhVRpKB5LRfefKqdH83FAlmgapVVRlFZFEVkaDMgS9VtnRAFZIoq9RkAB&#10;WSIKqZTDqG08Rm3pOEqroIAsEQVkaShKq6IorYoCskQUkaWhkEo5KEqrooDtqZ58me2f/dSn2t+5&#10;/Gfa81beZcwmafM550B7/raD7Ru2X9e+72ff1nZ/9PK27/aL18I2Z0glSZJUkhi0dRSRpcEorQpC&#10;KuWggCwNBWlVFFIlongsEd1eYdSWjwOyRNMorYKCtCoKyBJhQJam3zkzCsgSUfA1AgrIElFIpRwb&#10;EbVRQJaIgq/NbuSgreOILA2HaRUUkCWiiCwNRWlVFKVVUUCWhgKyRBRSKQdFaVUUsnVPjdm+6bKf&#10;NmaTtLmdfK3theceaP/wzT/R3nDz1e3qT17S9t95oTOkkiRJOnUGbTUYpVVBSKUcFJGloSitikKq&#10;RBSQJaLbK0aO2ujuRByQpZlGaVUUpVVRQJYII7I0/c6ZUUCWhmKvUVBAloYiKuUY+ZW2jqKvzc5X&#10;2paAw7QKCsjSUECWiKK0KorSKiggS0QBWSIKqZSDorSKZ4zZPni0/bN//ZSYjQIQSdpseti2cqC9&#10;6MLr2/dc+yNtx+9c2fbeuv1E2Ha7YZskSZKeo9SgraOALBFGaRUQUSkHBWSJKEqropAqDcVjqej+&#10;io2I2iggS0S3J+KILM00SquiKK2KArI0GJAl6rfOjCKyNBR7jYIisjQUUimH06PjMWpbAg7TThUF&#10;ZIkoIEtEUVoFRWlVFJAlooAsDUVUykFRWpUxmyQ9xcnX2l6w+s/fvPPa9uqfe2t748cva/tv97U2&#10;SZIkPUfJQVtHAVkajNKqIKRSDgrIElGUVkUhVSIKyBLR7afK6dF8HJAlmkZpVRSlVVBAlggDskT9&#10;1hlRQJbotau3UvC12VFAlohCKuUwahuPUVs6DtMqKCBLRAFZGorSqihKq6KALBFFZGkopFIOitKq&#10;TsRsR1f/fhqzSdKap86Q7v2Jdv4Hrmpv/oyvtUmSJOk5SA/aOorI0mCUVgUhlXJQQJaGgrQqCqlS&#10;UUCWhu6uMGrLxwFZommUVkFRWhUFZIkwIEvT75wZBWSJjNqyUUilHBsRtVFAloiCr81u5KCt44gs&#10;DYdpFRSQJaKILA1FaVUUpVVRQJaGArJEFFIpB0VpFS/7QP97ea8xmySt95UZ0uvaS979Q23n7+9o&#10;+269uO2/o4dt8NFSkiRJepJB23wwSquCkEo5KCJLQ1FaFYVUqSgiS0N3V4wctdHdiTggSzON0qoo&#10;SquigCwRRmRp+p0zo4AszahBW0cBWRqKqJRj5FfaOoq+NjtfaVsCDtMqKCBLQwFZIorSqihKq6CA&#10;LBEFZIkopFIOCtNORY/ZXvb+o+2f/uQn2zdd9jPGbJK03snX2p6/+s99hvQH/p/97U2fvKRdc8dF&#10;zpBKkiTpmS0haOsoIEuEUVoFRFTKQQFZIorSqiikSkQBWSK6vWIjojYKyBLR7Yk4IkszjdKqKEqr&#10;ooAsDQZkifqtM6OILI1RWzYKqZTD6dHxGLUtAYdpp4oCskQUkCWiKK2CorQqCsgSUUCWhiIq5aA4&#10;7bl62fvvaVvfd3f79nf8bvuGC36qPW/bdRxzSJK+ErZ9/QXXt//zX/5Yu/hDu9ubb9nua22SJEli&#10;SwnaOgrI0mCUVgUhlXJQQJaIorQKiqhSUUCWiG4/VU6P5uOALNE0SquiKK2CArJEGJAl6rfOiAKy&#10;RE6PZqOQSjmM2sZj1JaOw7QKCsgSUUCWhqK0KorSqiggS0QRWRoKqZSDIrVn66kx24vP/0lfZpOk&#10;Z+ucA+352w62F198XXv5//2DbfdHL2/7bz8xQ7rXsE2SJElPWlLQ1lFElgajtCoIqZSDArI0FKVV&#10;UUiVigKyNHR3hVFbPg7IEk2jtAqK0qooIEuEAVmafufMKCBLZNSWjUIq5diIqI0CskQUfG12Iwdt&#10;HUdkaThMq6CALBFFZGkoSquiKK2KArI0FJAlopBKOShW+1omMds2YzZJek76a20rB9sLzz3Q/sGb&#10;f6K94ear12ZI99/pDKkkSZJOMmjbGBilVUFIpRwUkaWhKK2KQqpUFJGlobsrRo7a6O5EHJClmUZp&#10;VRSlVVFAlggjsjT9zplRQJbG6dFsFFEpx8ivtHUUfW12vtK2BBymVVBAloYCskQUpVVRlFZBAVki&#10;CsgSUUilDBSsfTXGbJI0o7UZ0gNrM6T//Md+rF16aGfb22dI7+wzpIZtkiRJQ1ta0NZRQJYIo7QK&#10;iKiUgwKyRBSlVVFIlYgCskR0e8VGRG0UkCWi2xNxRJZmGqVVUZRWRQFZGgzIEvVbZ0YRWRqjtmwU&#10;UimH06PjMWpbAg7TThUFZIkoIEtEUVoFRWlVFJAlooAsDYVUykHhGvmbmO13jNkkaS5rUdvBtRnS&#10;b7j4uvZ9P/vW9saPX9r2337hiRlS+rgpSZKkzW+JQVtHAVkajNKqIKRSDgrIElGUVkERVSoKyBLR&#10;7afK6dF8HJAlmkZpVRSlVVBAlggDskT91hlRQJbI6dFsFFIph1HbeIza0nGYVkEBWSIKyNJQlFZF&#10;UVoVBWRpKCBLRCGVclDA9lQv+8DJmO3txmyStCGenCE970D7h295RzvvA1e1qz/VZ0h9rU2SJGlI&#10;Sw3aOorI0mCUVgUhlXJQQJaGorQqCqlSUUCWhu6ucHo0HwdkiaZRWgVFaVUUkCXCgCxNv3NmFJAl&#10;MmrLRiGVcmxE1EYBWSIKvja7kYO2jiOyNBymVVBAlogisjQUpVVRlFZFEVkaCsgSUUilHBSydS97&#10;/+p/u/cdOTkz+lPGbJK0kU7OkL7owuvb97zzR9rO39/R9t160dprbftuhw+dkiRJ2pwM2jYeRmlV&#10;EFIpB0VkaShKq6KQKhVFZGno7gqjtnwckKWZRmlVFKVVUUCWCCOyNP3OmVFAlsbp0WwUUSnHyK+0&#10;dRR9bXa+0rYEHKZVUECWhgKyRBSlVVGUVkEBWSIKyBJRSKUMGLN94J625Ya/aP+fH/q19vXnvbs9&#10;b9t1HGBIkubz5Azp6j9/885r2w/8x33tTX/QZ0gvavucIZUkSRrDkoO2jgKyRBilVUBEpRwUkCWi&#10;KK2KQqpEFJAlotsrNiJqo4AsEd2eiCOyNNMorYqitCoKyNJgQJao3zozisjSGLVlo5BKOZweHY9R&#10;2xJwmHaqKCBLRAFZIorSKihKq6KALBEFZGkopFKOScx241+0v/+2D7QXnnOdMZsknW4nw7avO//6&#10;9n/84NvbBR98Y3vzZ7Y7QypJkjSCpQdtHQVkaTBKq4KQSjkoIEtEUVoFRVSpKCBLRLefqpFfaevo&#10;9jQckCWaRmlVFKVVUECWCAOyRP3WGVFAlsjp0WwUUimHUdtYnB5dAg7TKiggS0QBWRqK0qooSqui&#10;gCwNBWSJKKRSjh6zvfwpMdsLjNkk6cw65+Ba2Pbii65rL/83P9h2fWRH23fbxWszpHudIZUkSdqc&#10;NkPQ1lFElgajtCoIqZSDArI0FKVVUUiVigKyNHR3hdOj+TggSzSN0iooSquigCwRBmRp+p0zo4As&#10;kVFbNgqplGMjojYKyBJR9LXZGbUtAYdpFRSQJaKILA1FaVUUpVVRRJaGArJEFFIpw9bV33VjNkkK&#10;c/K1thece7B9865r29m/vLe96ZOXtGvudIZUkiRpUzJoO70wSquCkEo5KCJLQ1FaFYVUqSgiS0N3&#10;Vxi15eOALM00SquiKK2KArJEGJGl6XfOjAKyNE6PZqOISjlGfqWto+hrs3N6dAk4TKuggCwNBWSJ&#10;KEqroiitggKyRBSQJaKYSmdWj9nOeu9fGrNJUqqTYdvXX3B9++f/8l+2y35rZ9t7y/a119r2+Vqb&#10;JEnS5rFZgraOArJEGKVVQESlHBSQJaIorYpCqkQUkCWi2ys2ImqjgCwR3Z6II7I00yitiqK0KgrI&#10;0mBAlqjfOjOKyNIYtWWjkEo5nB4dj1HbEnCYdqooIEtEAVkiitIqKEqrooAsEQVkaSio0pljzCZJ&#10;C7LtYHv+qm/Yfl171U+/re3+6I62//aTr7UZtkmSJC3fZgraOgrI0mCUVgUhlXJQQJaIorQKiqhS&#10;UUCWiG4/VSO/0tbR7Wk4IEs0jdKqKEqroIAsEQZkifqtM6KALJHTo9kopFIOo7axOD26BBymVVBA&#10;logCsjQUpVVRlFZFAVkaCsgSUVil0+3oyZjNmVFJWpT+WtvKwfbCcw+0f/CWn2jnv/+qdvWntrd9&#10;dzhDKkmStHibLWjrKCJLg1FaFYRUykEBWRqK0qoopEpFAVkaurvC6dF8HJAlmkZpFRSlVVFAlggD&#10;sjT9zplRQJbIqC0bhVTKsRFRGwVkiSj62uyM2paAw7QKCsjSUECWiKK0KorSqigiS0MBWSKOrHRa&#10;rP78t676nl/60/Yt+9/XXnDO9cZskrQ0azOkB9qLLry+/V/v/NG247d3tr23PjlDatgmSZK0SAZt&#10;Zw5GaVUQUikHRWRpKEqropAqFUVkaejuCqO2fByQpZlGaVUUpVVRQJYGA7JE/daZUUCWxunRbBRR&#10;KcfIr7R1FH1tdk6PLgGHaRUUkaWhgCwRRWlVFKVVUECWiAKyRBhbaWOt/tz7y2zf/R//e/u7b/yl&#10;9vyVa9vzetBGsYQkKdta1HawPX/1n//XK9/Vvv9n3tau+oNL2/7bL/S1NkmSpCXajEFbRwFZIozS&#10;KiCiUg4KyBJRlFZFIVUiCsgS0e0VGxG1UUCWiG5PxBFZmmmUVkVRWhVFZGkwIEvUb50ZRWRpjNqy&#10;UUilHE6PjseobQk4TDtVFJAlooAsEUVpFRSlVVFAlogCsjQYXGnjrP7MnxqzPe/sdxqzSdJmcDJs&#10;e+F5B9r//oNvb+d/4Kr25k9vb/vv9LU2SZKkRdmsQVtHAVkajNKqIKRSDgrIElGUVkERVSoKyBLR&#10;7adq5FfaOro9DQdkiaZRWhVFaRUUkCXCgCxRv3VGFJAlcno0G4VUymHUNhanR5eAw7QKCsgSUUCW&#10;hqK0KorSqiggS0MBWaKtFF5pfv1nvfq7+zcxmy+zSdKmc86B9vxVL77o+rbl4A+1XR/Z0fbddvHa&#10;DOne2+GDqSRJkrJs5qCto4gsDUZpVRBSKQcFZGkoSquikCoVBWRp6O4Kp0fzcUCWaBqlVVCUVrU+&#10;HkuFAVmafufMKCBLZNSWjUIqZXB6dDxGbUvAYVoFBWRpKCBLRFFaFUVpVRSRpaGALJFR2wbrP+PV&#10;39nv/g/GbJK06Z18re0Fq//8Lbve2c7+5b3t6k9e0vbfcZEzpJIkSekM2jJglFYFIZVyUESWhqK0&#10;KgqpElFAlohurzBqy8cBWZpplFZFUVoVBWRpMCBL1G+dGQVkaZwezUYhlXIYtY3H6dEl4DCtgiKy&#10;NBSQJaIorYqitAoKyBJRQJbGoG0D9Z/v6u/riZjtF43ZJGkUJ8O2r7/g+vbPf+zH2sUf2t3e/Jnt&#10;a6+17fO1NkmSpEybPWjrKCBLhFFaBURUykEBWSKK0qoopEpEAVkiur1iI6I2CsgS0e2JOCJLM43S&#10;qihKq6KILA0GZIn6rTOjiCyNr7Rlo5BKOZweHY9R2xJwmHaqKCBLRAFZIorSKihKq6KALBFFZGmM&#10;2jZA/9l+8N6nxGzvNGaTpNFsO3hyhvS69rJ/84Nt90d3tH23O0MqSZIUaYSgraOALA1GaVUQUikH&#10;BWSJKEqroIgqFQVkiej2UzXyK20d3Z6GA7JE0yitiqK0ivXxWCoMyBL1W2dEAVkio7ZsFFIph1Hb&#10;WJweXQIO0yooIEtEAVkaitKqKEqrooAsDQVkiYza5rO1/zxXfdcv/JExmySN7uRrbS8870D7B1f/&#10;RHvDTW9uV3/KGVJJkqQ4owRtHUVkaTBKq4KQSjkoIEtDUVoVhVSpKCBLQ3dXOD2ajwOyRNMorYKi&#10;tCoKyBJhQJam3zkzCsgSGbVlo5BKGZweHY9R2xJwmFZBAVkaCsgSUZRWRVFaFUVkaSggS2TUVtdD&#10;tv4y23f860+3b9rxs+15K+8yZpMknQzbDrQXXXhihnTHb+1se2898VrbvtsN2yRJks44g7Y8GKVV&#10;QUilHBSRpaEorYpCqkQUkCWi2yuM2vJxQJZmGqVVUZRWRQFZGgzIEvVbZ0YBWZpRg7aOArI0FFIp&#10;h1HbeJweXQIO0yooIktDAVkiitKqKEqroIAsEQVkaQzaav4mZvtU+6bLf6Y9b+VaYzZJ0t84+Vrb&#10;81f//F93Xtte/TNvbVd9/LK2//YLfa1NkiTpTBspaOsoIEuEUVoFRFTKQQFZIorSqiikSkQBWSK6&#10;vWIjojYKyBLR7Wk4IEs0jdKqKEqrWh+QJcKALFG/dWYUkaXxlbZsFFIph9Oj4zFqWwIO004VBWSJ&#10;KCBLRFFaBUVpVRSQJaKILI1R26mZxmzv4phBkqQetp1zsH3dede3f/Dmn2jnf+BN7c2f3t7+/+z9&#10;+ZfeZ32n+8oDGDME0t27cSAb6CaBJgyZycBgSLCkErZmeZ41VMkGDMajhqcIJEDS3QFCd8KYgIEQ&#10;MhBCAhgwlmyzk6yz19qnkz6nT9JA73P+kvs835Ic7Oe5DLI+35LeVff1w2uVsyDorWkl1HOt+7N4&#10;3NfaJEmSzpregrYBBWRpMEqrgpBKOSggS0RRWgVFVKkoIEtE209Xz6+0DWh7Gg7IEs1HaVUUpVVQ&#10;QJYIA7JEw9YRUUCWyKgtG4VUyrEaURsFZIko+FrvPD26FnCYVkEBWSIKyNJQlFZFUVoVBWRpKCBL&#10;ZNT25BizSZJOy8JgsnKG9NVH39au/eJV7cADO06eIYUPWSVJkrR6egzaBhSRpcEorQpCKuWggCwN&#10;RWlVFFKlooAsDe2u8PRoPg7IEs1HaRUUpVVRQJYIA7I0w86RUUCWyKgtG4VUyuDp0f4Yta0FHKZV&#10;UECWhgKyRBSleAS7jgAA//RJREFUVVGUVkURWRoKyBIZtZ0aYzZJUsnJM6TnTv95OEP6pt9dbDd+&#10;Zc+JqM0zpJIkSWeOQVs2jNKqIKRSDorI0lCUVkUhVSIKyBLR9gqjtnwckKWZj9KqKEqrooAsDQZk&#10;iYatI6OALE2vQduAArI0FFIph1Fbfzw9uhZwmFZBEVkaCsgSUZRWRVFaBQVkiSggS2PQ9sMZs0mS&#10;RnMybDt/65H2klvubDvuu77t++YuX2uTJEk6U3oN2gYUkCXCKK0CIirloIAsEUVpVRRSJaKALBFt&#10;r1iNqI0CskS0PQ0HZInmo7QqitKqKCJLgwFZomHryCgiS+MrbdkopFKOnqM2Cr56YNS2FnCYdroo&#10;IEtEAVkiitIqKEqrooAsEUVkaYzantgQs/3K9M/byx8bs205wpGCJEmnamHSztlytF2w83D71fe8&#10;pV37pSvagQd3roRt+w3bJEmSVk/PQduAArI0GKVVQUilHBSQJaIorYIiqlQUkCWi7aer51faBrQ9&#10;DQdkieajtCqK0ipm47FUGJAlGraOiAKyREZt2SikUo7ViNooIEtEwdd65+nRtYDDtAoKyBJRQJaG&#10;orQqitKqKCBLQwFZIqO2eUPM9suf+B/tpUf/uj199/vahgVjNknSiE6+1nbepUfbj117T9vykb3t&#10;5vt3t6VjOzxDKkmStFqGoO2yP///YezVAwrIEmGUVgUhlXJQQJaGorQqCqlSUUCWhnZXeHo0Hwdk&#10;ieajtAqK0qooIEuEAVmaYefIKCBLZNSWjUIqZfD0aH+M2tYCDtMqKCBLQwFZIorSqihKq6KILA0F&#10;ZImM2r5vJWabfv33d/1Zu2D7b5yI2d5szCZJWgUnw7anbDvSXvGO29uez1/T9j9w4rU2z5BKkiSN&#10;7NGgzagtH0ZpVRBSKQdFZGkoSquikCoRBWSJaHuFUVs+DsjSzEdpVRSlVVFAlgYDskTD1pFRQJam&#10;16BtQAFZGgqplMOorT+eHl0LOEyroIgsDQVkiShKq6IorYICskQUkKUxaDvhcTHbtnedODNKAYIk&#10;SWN6zBnS17/vlnb9X13RFh88+VqbYZskSdI4Hhu0GbXlwyitAiIq5aCALBFFaVUUUiWigCwRba9Y&#10;jaiNArJEtD0NB2SJ5qO0KorSqmYDskQYkCUato6MIrI0vtKWjUIq5eg5aqPgqwdGbWsBh2mniwKy&#10;RBSQpaEgrYqitCoKyBJRRJam96jtX2K2O//UmE2SdOY9eob0siPt3+29q132yRvbzV/f1Q4MZ0gf&#10;9AypJElSmUHb91FAlgajtCoIqZSDArJEFKVVUESVigKyRLT9dPX8StuAtqfhgCzRfJRWRVFaBQVk&#10;iTAgSzPsHBkFZImM2rJRSKUcqxG1UUCWiIKv9c7To2sBh2kVFJAloogsDUVpVRSlVVFAloYCskS9&#10;Rm2PxmwvNmaTJJ1tC4NJe+qOw+1n7357u/IL17QD3/IMqSRJUtls0NZz1EYBWSKM0qogpFIOCsjS&#10;UJRWRSFVKgrI0tDuCk+P5uOALNF8lFZBUVoVBWSJMCJLM+wcGQVkiYzaslFIpQyeHu2Pr7StBRym&#10;VVBAloYCskQUpVVRlFZFEVkaCsgS9Ra1GbNJkuKcfK3t3Ok/X3T1ve3Xf3ex3fTV3W3xwe0nzpDS&#10;B7SSJEn6wShoM2rLh1FaFYRUykERWRqK0qoopEpEAVki2l5h1JaPA7I081FaFUVpVRSQpcGALNGw&#10;dWQUkKXpNWgbUECWhkIq5TBq649R21rAYVoFRWRpKCBLRFFaFUVpFRSQJaKALE1PQZsxmyQp2smw&#10;7Slbj7SX3HJH2/aHN7Z939jZlo4Pr7UZtkmSJD0pTxS0DSj46gEFZIkwSquAiEo5KCBLRFFaFYVU&#10;iSggS0TbK1YjaqOALBFtT8MBWaL5KK2KorQqisjSYECWaNg6MorI0vhKWzYKqZSj56iNgq8eGLWt&#10;BRymnS4KyBJRQJaGgrQqitKqKCBLRBFZmh6itl+Z/pn5pY/+9/bv7viTdsG23zBmkyTlWpi0c7Yc&#10;bRfsONx+5d23tuv+8sqVM6Qrr7V5hlSSJOnUGLQxCsjSYJRWBSGVclBAloiitAqKqFJRQJaGdlf0&#10;/ErbgLan4YAs0XyUVkVRWsVsPJYKA7I0w86RUUCWyKgtG4VUyrEaURsFZIko+Frveg7aBhyQpeEw&#10;rYICskQUkaWhKK2KorQqCsjSUECWaD1HbUPM9uqP/Lf2vIOfbOe9+UjbsHCYAwJJklKcfK3tvEuP&#10;touuubdt+vD+dtP9u9viMV9rkyRJOiU/KGgbUOzVAwrIEmGUVgUhlXJQQJaGorQqCqlSUUSWhnZX&#10;eHo0HwdkieajtAqK0qooIEuEEVmaYefIKCBLZNSWiyIq5fD0aH98pW0t4DCtggKyNBSQJaIorYqi&#10;tCqKyNJQQJZoPUZtj43Zzt1y2JhNkrS2DGHb5kl7yrYj7RXvuL3t/Mz1bd83d7YDK2dI4YNbSZIk&#10;nfDDgrYBBV89oIAsEUZpVRBSKQMFZIkoSquikCoRBWSJaHuFUVs+DsjSzEdpVRSlVVFAlgYDskTD&#10;1pFRQJam16BtQBFZGgqplMOorT9GbWsBh2kVFJGloYAsEUVpFRSkVVFAlogCsjTrLWg7EbP9gzGb&#10;JGntW5i0c6dfL9h5uL3u/be06//qypWgbeUMKX2AK0mS1LtTCdoGFHz1gAKyRBilVUBIpRwUkCWi&#10;KK2KQqpEFJAlou0VqxG1UUCWiLan4YAs0XyUVkVRWhVFZGkwIEs0bB0RBWSJfKUtG4VUytFz1EbB&#10;Vw+M2tYCDtNOFwVkiSggS0NRWhVFaVUUkCWiiCzNeonajNkkSevOo2dILzvS/t3eu9qbP7K37fUM&#10;qSRJEjNo++EoIEuDUVoVhFTKQQFZIorSKiiiSkUBWRraXdHzK20D2p6GA7JE81FaFUVpFRSQJcKA&#10;LM2wc2QUkCUyastGIZVyrEbURgFZIgq+1rueg7YBB2RpOEyroIAsEUVkaShKq6IorYoCsjQUkCVa&#10;61GbMZskaV1bGEzaU7cfaT9719vblV+4pu1/YOfKa22eIZUkSTrpVIO2AcVePaCALBFGaVUQUikH&#10;BWRpKEqropAqFUVkaWh3hadH83FAlmY+SKuiKK2KArJEGJGlGXaOjAKyREZtuSiiUg5Pj/bHV9rW&#10;Ag7TKiggS0MBWSKK0qooSquiiCwNBWSJ1mrUZswmSerCydfahjOkz7363nbxbx9sN35lz4nX2jxD&#10;KkmS9OSCtgEFXz2ggCwRRmlVEFIpAwVkiShKq6KQKhEFZIloe4VRWz6OyNLMR2lVFKVVUUCWBgOy&#10;RMPWkVFAlqbXoG1AEVkaCqmUw9Oj/TFqWws4TKugiCwNBWSJKEqroCCtigKyRBSQpVlzQduweeoX&#10;/+C/GbNJkvpxMmw7f+uR9pJb7mhb//DGtvcbu9ricc+QSpKkzj3ZoG1AwVcPKCBLhFFaBYRUykEB&#10;WSKK0qoopEpEAVki2n66PD2ajwOyRPNRWhVFaVUUkaXBgCzRsHVEFJAl8pW2bBRSKYdRW3+M2tYC&#10;DtNOFwVkiSggS0NRWhVFaVUUkCWiiCzN2onaplunv/c/+4G/bc+58cPtnM33tg1bjvAH/5IkrUcL&#10;k3bOlqPtqTsOt188+rZ27Revage+tePEa22eIZUkST0yaHtyKCBLg1FaFYRUykEBWSKK0ioopEpF&#10;AVka2l1h1JaPA7JE81FaFUVpFbPxWCoMyNIMO0dGAVkio7ZsFFIpx2pEbRSQJaLga73rOWgbcECW&#10;hsO0CgrIElFEloaitCqK0qooIEtDAVmi/KjtRMz2cx/4u/acG36vbdh0jzGbJKlPJ19rO+/So+2i&#10;a+5tv/67i+3mr+7xtTZJktSn0wnaBhR79YACskQYpVVBSKUcFJCloSitikKqVBSRpaHdFZ4ezccB&#10;WZr5IK2KorQqCsgSYUSWZtg5MgrIEhm15aKISjl6fqVtQNHXeucrbWsBh2kVFJCloYAsEUVpVRSl&#10;VVFEloYCskS5UdujL7M9GrP5MpskSSth2+ZJO3/bkfaKt9/edn3m+rbvmztXXms74GttkiSpF6cb&#10;tA0o+OoBBWSJMEqrgpBKGSggS0RRWhWFVIkoIEtE2yuM2vJxRJZmPkqroiitigKyNBiQJRq2jowC&#10;sjS9Bm0DisjSUEilHJ4e7Y9R21rAYVoFRWRpKCBLRFFaBQVpVRSQJaKALE1m0PaYmO16YzZJkuYs&#10;TNq5W462C3Ycbr/y7re067505UrQ5hlSSZLUhUrQNqDgqwcUkKXBIK0KQirloIAsEUVpVRRSJaKA&#10;LBFtP12eHs3HAVmi+SitiqK0KorI0mBAlmjYOiIKyBL5Sls2CqmUw6itP0ZtawGHaaeLArJEFJCl&#10;oSitiqK0KgrIElFEliYrajNmkyTplJx8re28y462F958V9vykb3t5vt3t8WV19o8QypJktYxg7bT&#10;RxFZGozSqiCkUg4KyBJRlFZBIVUqCsjS0O4Ko7Z8HJAlmo/SKihIq6KALBEGZGmGnSOjgCyRUVs2&#10;CqmUYzWiNgrIElHwtd71HLQNOCBLw2FaBQVkiSgiS0NRWhVFaVUUkKWhgCxRRNQ27Jj+vhqzSZL0&#10;JCwMJu0p20+cIb3889e0/Q/sPBm2wQfAkiRJa101aBtQ7NUDCsgSYZRWBSGVclBAloaitCoKqVJR&#10;RJaGdld4ejQfB2Rp5qO0KorSqiggS4QRWZph58goIEtk1JaLIirl6PmVtgFFX+udr7StBRymVVBA&#10;loYCskQUpVVRlFZBAVkiCsgSndWobfjxp7+nP/uBv23PueHDxmySJD0Zw2ttJ8+QPm3nofa6993S&#10;bvzKnhNR23CGlD4IliRJWqvGCNoGFHz1gAKyRBilVUFIpQwUkCWiKK2KQqpEFJAlou0VqxG1UUCW&#10;iLYn4ogszXyUVkVRWhUFZGkwIEs0bB0ZBWRpeg3aBhSRpaGQSjk8Pdofo7a1gMO0CorI0lBAloii&#10;tAqK0qooIEtEAVmasxa0DT/2H/5ze9X7j7UfufZ324bNxmySJJ2Wk2dIz7/sSHvR3rvaZZ+4se39&#10;xi7PkEqSpPVlrKBtQMFXDyggS4NBWhWEVMpBAVkiitLGQDFVGgrIEtH20+Xp0XwckCWaj9KqKEqr&#10;oogsDQZkiYatI6KALJGvtGWjkEo5jNr6Y9SWjqO0CgrIElFAloaitCqK0qooIEtEEVmaMx61DT/u&#10;H/3P9lPvvr8944rfbhs2HzJmkySpamGy4qk7Drefufvt7Zq/uHLl/OjKa22eIZUkSWudQds4KCJL&#10;g1FaFYRUykEBWRqK0cZAMVUiCsjS0O4Ko7Z8HJAlmo/SKihIq6KALBEGZGmGnSOjgCyRUVs2CqmU&#10;YzWiNgrIElHwtd71HLQNOCJLw2FaBQVkiSgiS0NRWhVFaVUUkKWhgCzRGYvahh/vj/5ne/kQs13+&#10;fl9mkyRpTI+eIZ3+80XX3NN+/T8vthu/uqctHvcMqSRJWuPGDNoGFHv1gAKyRBilVUFIpRwUkaWh&#10;IG0MFFMloogsDe2u6Dlqo92JOCBLMx+lVVGUVkUBWSKMyNIMO0dGAVkio7ZcFFEpR8+vtA0o+lrv&#10;fKVtLeAwrYICsjQUkCWiKK2KorQKCsgSUUCWaNWjtuHHeVzM5stskiStipNh2/lbj7SXHLyz7bzv&#10;hrbvgZ0nwjbPkEqSpLVo7KBtQMFXDyggS4RRWhWEVMpAAVkiCtLGQDFVGgrIEtH2itWI2iggS0Tb&#10;E3FElmY+SquiKK2KArI0GJAlGraOjAKyNL0GbQOKyNJQSKUcnh7tj1HbWsBhWgVFZGkoIEtEUVoF&#10;RWlVFJAlooAszaoGbcOPMf39evl7vt6ecblnRiVJOiMWJu2cLZN2wc7D7ZfffWu77ktXtAPf8gyp&#10;JElag1YjaBtQ8NUDCsjSYJBWBSGVclBAloiCtDFQTJWGArJEtP10eXo0HwdkieajtCqK0qooIkuD&#10;AVmiYeuIKCBL5Ctt2SikUg6jtv4YtaXjKK2CArJEFJCloSitajZIGwMFZIkoIkuzKlHb8J89/X06&#10;8TKbMZskSWfU8Frb5kk777Ij7aJr72kbf29/u/n+3W3xmK+1SZKkNcSgbXwUkaXBKK0KQirloIAs&#10;DcVoY6CYKhEFZGlod4VRWz4OyBLNR2kVFKRVUUCWCAOyNMPOkVFAlsioLRuFVMqxGlEbBWSJKPha&#10;73oO2gYckaXhMK2CArJEFJGloSitajZIGwMFZGkoIEs0atQ2/GdOf388MypJ0lm2MLV50p6y7Uh7&#10;+dtvb5d//tq2/4GdK6+1HfC1NkmSlG61grYBxV49oIAsEUZpVRBSKQdFZGkoSBsDxVSJKCJLQ7sr&#10;eo7aaHciDsjSzEdpVRSlVVFAlggjsjTDzpFRQJbG06PZKKJSjp5faRtQ9LXe+UrbWsBhWgUFZGko&#10;IEtEUVrVbJBWRQFZIgrIEo0Rtf3K9D/nlz/xP9pPveurvswmSVKKhUk7d/r1gl2H2mvfe2u7/stX&#10;tMUHT54hpQ+PJUmSEqxm0Dag4KsHFJAlwiitAiIq5aCALBEFaWOgmCoNBWSJaHvFakRtFJAlou2J&#10;OCJLMx+lVVGUVkUBWRoMyBINW0dGEVkao7ZsFFIph6dH+2PUthZwmHa6KCBLRAFZIorSKihKq6KA&#10;LBEFZGmqQdtKzDb9+uI7/7RdsP3dbcOWw8ZskiSlOHmG9PzLjrQX3nxXu+wTN7W939jlGVJJkpRr&#10;tYO2AQVfPaCALA1GaVUQUikHBWSJKEgbA8VUaSggS0TbT5enR/NxQJZoPkqroiitggKyRBiQJRq2&#10;jogCskSeHs1GIZVyGLX1x6gtHYdpFRSQJaKALA1FaVUUpVVRQJaIIrI0pxu1fT9m+0K7YNtvtA0L&#10;h/nDdEmSdHYtTFY8dfvh9tN3vqNd+SfXeIZUkiRlMmhbXRSRpcEorQpCKuWggCwNxWhjoJgqEQVk&#10;aWh3hVFbPg7IEs1HaRUUpVVRQJYIA7I0w86RUUCWyKgtG4VUyrEaURsFZIko+Frveg7aBhyRpeEw&#10;rYICskQUkaWhKK2KorQqCsjSUECW6MlGbY97mc2YTZKkfCdfaxvOkD73mnvbG95/S7vxK3t8rU2S&#10;JGU5E0HbgGKvHlBAlgijtCoIqZSDIrI0FKSNgWKqRBSRpaHdFT1HbbQ7EQdkaeajtCqK0qooIEuE&#10;EVmaYefIKCBL4+nRbBRRKUfPr7QNKPpa73ylbS3gMK2CArI0FJAloiitiqK0CgrIElFAluhUozZj&#10;NkmS1rAhbFuYtKdsPdJecvCOtvWTN7V9niGVJEkpzlTQNqDgqwcUkCXCKK0CIirloIAsEQVpY6CY&#10;Kg0FZIloe8VqRG0UkCWi7Yk4IkszH6VVUZRWRQFZGgzIEg1bR0YRWRqjtmwUUimHp0f7RMFXDzgg&#10;S8Rh2umigCwRBWSJKEqroCitigKyRBSQpTmVoM2YTZKkdWJh0s7ZMmkX7DjcfuHw29q1X7xy5fzo&#10;cIZ0v2dIJUnS2XImg7YBBV89oIAsDUZpVRBSKQcFZIkoSKuikCoRBWSJaPvp8vRoPg7IEs1HaVUU&#10;pVVQQJYIA7JEw9YRUUCWyNOj2SikUg6jtj5R8NUDDsjScJhWQQFZIgrI0lCUVkVRWhUFZIkoIkvz&#10;g6I2YzZJktaZk2dIz7v0aLvo2nvbxg8daDffv7stHve1NkmSdJYYtJ05FJGlwSitCkIq5aCALA0F&#10;aWOgmCoRBWRpaHeFUVs+DsgSzUdpFRSlVVFAlggDsjTDzpFRQJbIqC0bhVTKsRpRGwVkiSj26gHF&#10;Xr3giCwNh2kVFJAloogsDUVpVRSlVVFAloYCskQUta3EbJ/4H+3f3/EFYzZJktabR8+QbjvSXv72&#10;29uuz1zf9j2wsx04tmPl1Tb8sFmSJGk1nOmgbUCxVw8oIEuEUVoVhFTKQRFZGgrSxkAxVSKKyNLQ&#10;7oqeozbanYgDsjTzUVoVRWlVFJAlwogszbBzZBSQpfH0aDaKqJSj51faBhR89YBirx5wQJaIw7QK&#10;CsjSUECWiKK0KorSKiggS0QBWaLHRm2/Mv31/cWP/EN73sE/XHnBZcOWI/xhuCRJWtsWJu3c6den&#10;7TzUXvPeW9r1X/YMqSRJOsPORtA2oOCrBxSQJcIorQIiKuWggCwRBWljoJgqDQVkiWh7xWpEbRSQ&#10;JaLtiTgiSzMfpVVRlFZFAVkaDMgSDVtHRhFZGqO2bBRSKYenR/tEwVcPOCBLxGHa6aKALBEFZIko&#10;SqugKK2KArJEFJCleTRo+37M9sl27pbDbcNg9sNvSZK0fpw8Q3r+1iPthXvvals+srfdfP+utnjM&#10;M6SSJOkMMGg78yggS4NRWhWEVMpBAVkiCtKqKKRKRAFZItp+ujw9mo8DskTzUVoVRWkVFJAlwoAs&#10;0bB1RBSQJfL0aDYKqZTDqK1PFHz1gAOyNBymVVBAlogCsjQUpVVRlFZFAVkaCsgiTX89Hx+z+TKb&#10;JEndWJhM/2//pD11++H28ttub1d8/pp24Fs724HjQ9gGHz5LkiSN4WwFbQOKvXpBEVkajNKqIKRS&#10;DgrI0lCQNgaKqRJRQJaGdld4ejQfB2SJ5qO0CorSqiggS4QBWZph58goIEtk1JaNQirlWI2ojQKy&#10;RBR79YBir15wRJaGw7QKCsgSUUSWhqK0qtkgbQwUkaXBgCzIa6Z/H3/po//Ynm/MJklSv06+1nbu&#10;9Otzr763Xfz+W9qNX9nja22SJGn1nM2gbUCxVw8oIEuEUVoVhFTKQRFZGgrSxkAxVSKKyNLQ7gqj&#10;tnwckKWZj9KqKEqrooAsEUZkaYadI6OALI2nR7NRRKUcPb/SNqDgqwcUe/WAA7JEHKZVUECWhgKy&#10;RBSlVVGUVkEBWSIKyRIYs0mSpMcZwraFSXvK1iPtRXvvapd9/Ka275ueIZUkSavgbAdtAwq+ekAB&#10;WSKM0iogolIOCsgSUZA2Boqp0lBAloi2V6xG1EYBWSLanogjsjTzUVoVRWlVFJClwYAs0bB1ZBSR&#10;pTFqy0YhlXJ4erRPFHz1gAOyRBymnS4KyBJRQJaIorQKitKqKCBLREHZ2WTMJkmSntBwhnTqgh2H&#10;2y8cvq1d+8WrVs6PHji2ve33DKkkSRqDQdvZRQFZGozSqiCkUg4KyBJRkFZFIVUiCsgS0fbT1fMr&#10;bQPanoYDskTzUVoVRWkVFJAlwoAs0bB1RBSQJfL0aDYKqZTDqK0/FHv1ggOyNBymVVBAlogCsjQU&#10;pVVRlFZFAVkaisrOFmM2SZL0Q508Q3repUfbRdfe2379Py21m7+2py0e97U2SZI0goSgbUCxVy8o&#10;IkuDUVoVhFTKQQFZGgrSxkAxVSIKyNLQ7gpPj+bjgCzRfJRWQVFaFQVkiTAgSzPsHBkFZImM2rJR&#10;SKUcqxG1UUCWiIKvHlDs1QuOyNJwmFZBAVkiisjSUJRWRVFaFUVkaSguO9Ne80f/s/3Ch//P9mMH&#10;PtbOHUI2YzZJkvSDLAwm7SnbjrSXv/32tusz17d9D+w8eYYUPpyWJEk6FSlB24Birx5QQJYIo7Qq&#10;CKmUgyKyNBSkjYFiqkQUkaWh3RVGbfk4IEszH6VVUZRWRQFZIozI0gw7R0YBWRpPj2ajiEo5en6l&#10;bUDBVw8o9uoBB2SJOEyroIAsDQVkiShKq6IorYICskQUmZ0pw8tsv/CBv2vPueHD7ZzNh4zZJEnS&#10;qVuYtHOnX5+281D7pXe9pV33pStXXmpbOUNKH1JLkiT9IElB24CCrx5QQJYIo7QKiKiUgwKyRBSk&#10;jYFiqjQUkCWi7RWrEbVRQJaItifiiCzNfJRWRVFaFQVkaTAgSzRsHRlFZGmM2rJRSKUcnh7tEwVf&#10;PeCALBGHaaeLArJEFJAloiitgqK0KgrIElFsttr+JWa7/kNtw6Z7jdkkSdKTd/IM6fmXDWdI72mb&#10;/+u+tvcbu06+1mbYJkmSngSDthwUkKXBKK0KQirloIAsEQVpVRRSJaKALBFtP109v9I2oO1pOCBL&#10;NB+lVVGUVkEBWSIMyBINW0dEAVkiT49mo5BKOYza+kOxVy84IEvDYVoFBWSJKCBLQ1FaFUVpVRSQ&#10;paHgbDUZs0mSpFGdPEP61O2H28tvu71d/vlr2/5v7Vx5rc0zpJIk6ZSkBW0Dir16QRFZGozSqiCk&#10;Ug4KyNJQkDYGiqkSUUCWhnZXeHo0HwdkieajtAqK0qooIEuEAVmaYefIKCBLZNSWjUIq5ViNqI0C&#10;skQUfPWAYq9ecESWhsO0CgrI0lBAloiitCqK0qooIktD4dlqOBGz/X17zvW/Z8wmSZLGtXnSzt1y&#10;tF2483D71d+6td34lct9rU2SJJ2axKBtQLFXDyggS4RRWhWEVMpBEVkaCtLGQDFVIorI0tDuCqO2&#10;fByQpZmP0qooSquigCwNBmSJhq0jo4AsjadHs1FEpRw9v9I2oOCrBxR79YADskQcplVQRJaGArJE&#10;FKVVUZRWQQFZIgrQxjP8fhmzSZKkVfboGdKtR9qL9t7VLvv4TW3fv5whhQ+vJUmSBqlB24CCrx5Q&#10;QJYIo7QKiKiUgwKyRBSkjYFiqjQUkCWi7RWrEbVRQJaItifiiCzNfJRWRVFaFUVkaTAgSzRsHRlF&#10;ZGmM2rJRSKUcnh7tEwVfPeCALBGHaaeLArJEFJAloiitgqK0KgrIEnGMVjT8/Kd/j35+5cyoMZsk&#10;SToDFiYrLthxuP30ne9oV37hmnbgWztWzpDuN2yTJEmzDNoyUUCWBqO0KgiplIMCslQUpVVQSJWI&#10;ArJEtP109fxK24C2p+GALNF8lFZFUVoFBWSJMCBLNGwdEQVkiTw9mo1CKuUwausPxV694IAsDYdp&#10;FRSQJaKALA1FaVWzQdoYKCBLg0FaxfDznv4e/ex/eqQ9+7oPGrNJkqQz5+RrbedO//miq+9tv/af&#10;ltpNX93jGVJJkjQvOWgbUOzVC4rI0mCUVgUhlXJQPJaIorQqiqkSUUCWhnZXeHo0HwdkieajtAqK&#10;0qooIEuEAVmaYefIKCBLZNSWjUIqZfD0aJ8o9uoFR2RpOEyroIAszWw8loqitKrZIG0MFJGlwTDt&#10;dAw/3+nfnVe8+/72zCt/p21YOGTMJkmSzrwhbFuYtKduO9J+8uAdbdsnb2p7v+kZUkmS9BjpQduA&#10;Yq8eUECWCKO0KgiplIMCskQUpVVRTJWGArJEtL3CqC0fB2Rp5qO0KorSqiggS4MBWaJh68goIEvj&#10;6dFsFFIph1Fbnyj26gEHZIk4TKugiCwNBWSJKEqrmg3SqiggS4SB2pMx/Fynf2eGmO0Zl7+/bdjs&#10;y2ySJOksW5i0c7ZM2tN2HGmvXn5Lu+4vr1wJ2lZeazNskySpb2shaBtQ8NUDCsgSYZRWARGVclA8&#10;loqitCqKqdJQQJaItlesRtRGAVki2p6II7I081FaFUVpVRSRpcGALNGwdWQUkaXxlbZsFFIph6dH&#10;+0TBVw84IEvEYdrpooAsEQVkiShKq5gN0sZAAVkiDNVOxfBznP5decV77m/PuOK3fZlNkiTlOHmG&#10;9PzLjrSLrr2nXfKhA+3m+3e3xeOeIZUkqWsGbfkoIEuDUVoVhFTKQfFYKorSKiikSkQBWSLafrp6&#10;fqVtQNvTcECWaD5Kq6IorYICskQYkCUato6IArJERm3ZKKRSDqO2/lDs1QsOyNJwmFZBAVkiCsjS&#10;UJRWNRukjYECsjQYq/0ww89t+vdk5WU2YzZJkpRqYWrzpD11++H2U7fd3i7/42vb/m/tbAeODS+2&#10;wYfckiRpfVsrQduAYq9eUESWBqO0KgiplIPisUQUpVVRTJWIArI0tLvC06P5OCBLNB+lVVCUVkUB&#10;WSIMyNIMO0dGAVkio7ZsFFIpg6dH+0SxVy84IkvDYVoFBWRpKCBLRFFa1WyQNgaKyNJgtPZEhp/T&#10;9O/HiTOjxmySJGkNWJi0c7ccbRfuOtx+9bdubTd8+YrvnyGlD7slSdL6tJaCtgHFXj2ggCwRRmlV&#10;EFIpBwVkiShKq6KYKg0FZIloe4VRWz4OyNLMR2lVFKVVUUCWBgOyRMPWkVFAlqbXoG1AAVkaCqmU&#10;w6itTxR79YADskQcplVQRJaGArJEFKVVzQZpVRSQJcJ4bdbw8/n0d4zZJEnS2vPoGdKtR9oLb76r&#10;bfn9fW3vN3a3xWOeIZUkqRtrLWgbUPDVAwrIEmGUVgERlXJQPJaKorQqiqnSUECWiLZXrEbURgFZ&#10;ItqehgOyRPNRWhVFaVUUkaXBgCzRsHVkFJGl8ZW2bBRSKYenR/tEwVcPOCBLxGHa6aKALBEFZIko&#10;SquYDdLGQAFZIozYHjX8PKZ/H4zZJEnSmrYwWXHB9iPtVXe+o135J9e2AytnSIewDT74liRJ64dB&#10;29pCAVkajNKqIKRSDorHUlGUVkEhVSIKyBLR9tPV8yttA9qehgOyRPNRWhVFaRUUkCXCgCzRsHVE&#10;FJAlMmrLRiGVcqxG1EYBWSKKvXpAsVcvOCBLw2FaBQVkiSggS0NRWtVskDYGCsjSYMg2GH4On/z/&#10;tJfc+5ft6bvea8wmSZLWtpOvtZ03/eeLrrm3Xfz+W9qNX9nTlo77WpskSevaWgzaBhR79YIisjQY&#10;pVVBSKUcFI8loiitimKqRBSQpaHdFZ4ezccBWaL5KK2CorQqCsgSYUCWZtg5MgrIEhm1ZaOQShk8&#10;Pdonir16wRFZGg7TKiggS0MBWSKK0qpmg7QxUESWhmO2f2ovvvNP2wXb3902LBw2ZpMkSevDELYt&#10;TNpTth5pP3nwjrbtkze1fd/cefIMKXwILkmS1ra1GrQNKPbqAQVkiTBKq4KQSjkoIEtEUVoVxVRp&#10;KCBLRNsrjNrycUCWZj5Kq6IorYoCsjQYkCUato6MArI0vQZtAwrI0lBIpRxGbX2i2KsHHJAl4jCt&#10;giKyNBSQJaIorWo2SKuigCwRxWxP3XYyZqMPgyVJktayhUk7Z8ukPW3H4fZzh29r1/7lVSsvta28&#10;1mbYJknS+rGWg7YBBV89oIAsEUZpFRBRKQfFY6koSquimCoNBWSJaHvFakRtFJAlou1pOCBLNB+l&#10;VVGUVkURWRoMyBINW0dGEVkaX2nLRiGVcvQctVHs1QsKvnrAAVkiDtNOFwVkiSggS0RRWsVskDYG&#10;CsgSrew1ZpMkSb149AzppUfbc6+5p/3af1xqN311d1v0DKkkSeuHQdvaRQFZGozSqiCkUg6Kx1JR&#10;lFZBIVUiCsgS0fbT1fMrbQPanoYDskTzUVoVRWkVFJAlwoAs0bB1RBSQJTJqy0YhlXKsRtRGAVki&#10;ir16QLFXLzggS8NhWgUFZIkoIEtDUVrVbJA2BgrIogwbjdkkSVKPFqY2T9pTtx5pL7vt9rbrvuvb&#10;/geGM6Q7PEMqSdJat9aDtgHFXj2ggCwRRmlVEFIpB8VjiShKq6KYKhEFZGlod4WnR/NxQJZoPkqr&#10;oCitigKyRBiQpRl2jowCskRGbdkopFIGT4/2iWKvXnBElobDtAoKyNJQQJaIorQqitKqMCRLMGwz&#10;ZpMkSb1bmLRzp18v3Hm4vXr5re36L13ZDhzzDKkkSWvaegjaBhR89YACskQYpVVBSKUcFJAloiit&#10;imKqNBSQJaLtFUZt+TggSzMfpVVRlFZFAVkaDMgSDVtHRgFZml6DtgEFZGkopFIOo7Y+UezVAw7I&#10;EnGYVkERWRoKyBJRlFZFUVoFxmRn28ldP3Hnn7ULthuzSZKkzg1nSDdN2vmXHW0vvPmutuUP9rWb&#10;v77r5BlS+JBckiRlWy9B24CCrx5QQJYIo7SKmYBKWSgeS0VRWhXFVGkoIEtE2ytWI2qjgCwRbU/D&#10;AVmi+SitiqK0KorI0mBAlmjYOjKKyNL4Sls2CqmUo+eojWKvXlDw1QMOyBJxmHa6KCBLRAFZGgrS&#10;qihKq5oLys6i107/TP/yR/6hvfj2zxuzSZIkPdZwhnRh0p6248QZ0is+f2078K0dJ19sgw/LJUlS&#10;JoO29YECsjQYpVVBSKUcFI+loiitgkKqRBSQJaLtp6vnV9oGtD0NB2SJ5qO0KorSKiggS4QBWZph&#10;58goIEtk1JaNQirlWI2ojQKyRBR79YBir15wQJaGw7QKCsgSUUSWhqK0KorSqiguO9OGmO1XPvoP&#10;7fkHP9HOv/Ro27DlCH+YK0mS1LPNk3bulqPtuVff217/vlvbDX+z5+Rrbdv5Q3NJkpRlPQVtA4q9&#10;ekABWSKM0qogpFIOiscSUZRWRTFVIgrI0tDuCk+P5uOALNF8lFZBUVoVBWSJMCJLM+wcGQVkiYza&#10;slFIpQyeHu0TxV494IAsEYdpFRSQpaGALBFFaVUUpVVRZHamrMRsH/mH9uMHP9HO23LYl9kkSZJ+&#10;kOEM6cKkPXXrkfbCvXe1yz5+U9v3zZ1t0dfaJEnKt96CtgEFXz2ggCwRRmlVEFIpBwVkiShKq6KY&#10;Kg0FZIloe4VRWz4OyNLMR2lVFKVVUUCWBgOyRMPWkVFAlqbXoG1AAVkaCqmUw6itTxR89YADskQc&#10;plVQRJaGArJEFKVVUZRWQaHZmfAvMdvSyZjNl9kkSZJOzcLk5BnSw+1Vd7yjXf3nV52M2ra3/YZt&#10;kiRlWo9B24CCrx5QQJYIo7QKiKiUg+KxVBSlVVFMlYYCskS0vWI1ojYKyBLR9jQckCWaj9KqKEqr&#10;oogsDQZkiYatI6OILI2vtGWjkEo5eo7aKPbqBQVfPeCALBGHaaeLArJEFJCloSCtiqK0KgrOVtX0&#10;z+2vfOQf248vfdKYTZIk6XRtnrTzpl8vuvae9mv/8WC7+Wt72tLKGVL4EF2SJJ1dBm3rDwVkaTBK&#10;q4KQSjkoHktFUVoFhVSJKCBLQ7sren6lbUDb03BAlmg+SquiKK2CArJEGJClGXaOjAKyREZt2Sik&#10;Uo7ViNooIEtEsVcPKPbqBQdkaThMq6CALBFFZGkoSquiKK0Kw7NVcOJlNmM2SZKkUQxnSDefOEP6&#10;kwfvbDs/fUPb/y3PkEqSFGe9Bm0Dir16QAFZIozSqiCkUg6KxxJRlFZFMVUiisjS0O4KT4/m44As&#10;0XyUVkFRWhUFZIkwIksz7BwZBWSJjNpyUUSlHJ4e7RPFXj3ggCwRh2kVFJCloYAsEUVpVRSlVVGA&#10;Nqbvnxk1ZpMkSRrV5kk7Z8ukXbjzcPvFyVvadX95ZTvw6BlS+lBdkiSdWes5aBtQ8NUDCsgSYZRW&#10;BSGVMlA8loqitCqKqdJQQJaItlcYteXjgCzNfJRWRVFaFQVkaTAgSzRsHRkFZGl6DdoGFJGloZBK&#10;OYza+kTBVw84IEvEYVoFRWRpKCBLRFFaBQVpVRShjWXY/Or/+n+15y9+vJ03hGzGbJIkSeMaXmvb&#10;NGnnX3akXXTtvW3Th/e1fd/Y1RY9QypJ0tm33oO2AQVfPaCALBFGaRUzEZWyUDyWiqK0Koqp0lBA&#10;loi2V6xG1EYBWSLanoYDskTzUVoVRWlVFJGlwYAs0bB1RBSQJfKVtmwUUilHz1EbxV69oOCrBxyQ&#10;JeIw7XRRQJaIArI0s0HaGChKq6IYreq1f/Q/2y984O/ac274cDt38yFjNkmSpNW0MLV50i7YfqT9&#10;1G3vbJf/8bUrQduBYzvafsM2SZLODoO29Y0CsjQYpVVBSKUcFI+loiitgkKqRBSQpaHdFT2/0jag&#10;7Wk4IEs0H6VVUZRWQQFZIgzI0gw7R0YBWSKjtmwUUinHakRtFJAlotirBxR79YIDsjQcplVQQJaI&#10;IrI0FKVVUZRWRVHa6fqXmO36D7UNm+9tGxYO8wevkiRJGtfmSTv3zZP29F2H2q+859Z2w19d2RYf&#10;9AypJElnRQ9B24Birx5QQJYIo7QqCKmUg+KxRBSlVVFMlYgisjS0u8LTo/k4IEszH6RVUZRWRQFZ&#10;IozI0gw7R0YBWSKjtlwUUSmHp0f7RLFXDzggS8RhWgUFZGkoIEtEUVoVRWlVFKc9Wd+P2X7vRMzm&#10;y2ySJEln1skzpE/ZeqS98Oa72mUfu7nte2BnWzzmGVJJks6oXoK2AQVfPaCALBFGaVUzEZVyUDyW&#10;iqK0Koqp0lBAloi2Vxi15eOILM18lFZFUVoVBWRpMCBLNGwdGQVkaXoN2gYUkaWhkEo5PD3aJwq+&#10;esABWSIO0yooIktDAVkiitIqKEirokDtyTBmkyRJCrIwWXHhzsPtVXe+vV35J54hlSTpjOopaBtQ&#10;8NUDCsgSYZRWASGVclA8loqitCqKqdJQQJaItp8uT4/m44As0XyUVkVRWhVFZGkwIEs0bB0RBWSJ&#10;fKUtG4VUymHU1icKvnrAAVkiDtNOFwVkiSggS0NRWhVFaVUUqp0KYzZJkqRQmyftvOnX515zb/u1&#10;3znYbvrqnrbka22SJK0+g7Z+UECWBqO0KgiplIPisVQUpVVQTJWIArI0tLvCqC0fB2SJ5qO0KorS&#10;KiggS4QBWZph58goIEtk1JaNQirlWI2ojQKyRBR79YBir15wQJaGw7QKCsgSUUSWhqK0KorSqihY&#10;e2LTHdM/eyditg8Zs0mSJCUazpBunrQLth1pP3nwjrbtEze3fd/c5RlSSZJWU29B24Birx5QQJYI&#10;o7QqCKmUg+KxRBSlVVFMlYgisjS0u8LTo/k4IEszH6RVUZRWRQFZIozI0gw7R0YBWSKjtlwUUSlH&#10;z6+0DSj46gHFXj3ggCwRh2kVFJCloYAsEUVpVRSlVXG8NmP67zvxMtvfGrNJkiStBZsn7Zwtk3bh&#10;jsPtZw/d1q79i6u+H7UZtkmSNK4eg7YBBV89oIAsEUZpVRBSKQPFY6koSquimCoNBWSJaHuFUVs+&#10;jsjSzEdpVRSlVVFAlgYDskTD1pFRQJam16BtQBFZGgqplMPTo32i4KsHHJAl4jCtgiKyNBSQJaIo&#10;rYKCtCoM2B5r+u8ZXmZ71W890H7k6v/cNmw+ZMwmSZK0FgyvtW2atPMvPdqee+097ZIPLLab79/d&#10;Fo/7WpskSaPqNWgbUPDVAwrI0mCQVjUTUSkLxWOpKEqropgqDQVkiWj76fL0aD4OyBLNR2lVFKVV&#10;UUSWBgOyRMPWEVFAlshX2rJRSKUcRm19ouCrBxyQJeIw7XRRQJaIArI0FKVVUZRWhSHbYPqvDTHb&#10;K959f3vG5b9jzCZJkrQWLUwNZ0i3H2kvu+32tuu+69v+b+1cebHN19okSRqBQVufKCJLg1FaFYRU&#10;ykHxWCqK0ioopkpEAVka2l1h1JaPA7JE81FaBQVpVRSQJcKALM2wc2QUkCUyastGIZVyrEbURgFZ&#10;Ioq9ekCxVy84IEvDYVoFBWSJKCJLQ1FaFUVpVU8cs32tPePy3zZmkyRJWus2T9q5b560Z+w61H75&#10;Pbe2G758ZVt80NfaJEkq6zloG1Ds1QMKyBJhlFYFIZVyUDyWiKK0KoqpElFEloZ2V3h6NB8HZGnm&#10;o7QqitKqKCBLhBFZmmHnyCggS2TUlosiKuXo+ZW2AQVfPaDYqwcckCXiMK2CArI0FJAloiitiqK0&#10;iieO2d5vzCZJkrRenDxD+pStR9oLb767bfmv+9reb3iGVJKkkt6DtgEFXz2ggCwRRmlVMxGVclA8&#10;loqitCqKqdJQQJaItlesRtRGAVki2p6II7I081FaFUVpVRSQpcGALNGwdWQUkKXpNWgbUESWhkIq&#10;5fD0aJ8o+OoBB2SJOEyroIgsDQVkiShKq6AorcqYTZIkqRMLkxUXbj/SXnnHO9qVf3LtStB24NgO&#10;z5BKkvRkGbSdQMFXDyggS4NBWhWEVMpB8VgqitKqKKZKQwFZItp+ujw9mo8DskTzUVoVRWlVFJGl&#10;wYAs0bB1RBSQJfKVtmwUUimHUVufKPjqAQdkaThKq6CALBEFZGkoSquiKK3mfxqzSZIk9WTzpJ03&#10;/frca+5tr3/vre2Gr1zeFo9v87U2SZKeDIO2Eyj26gVFZGkwSquCkEo5KB5LREFaFcVUiSggS0O7&#10;K4za8nFAlmg+SqugIK2KArJEGJClGXaOjAKyREZt2SikUo7ViNooIEtEsVcPKPbqBUdkaThMq6CA&#10;LBFFZGkoSqviMO00TP/8vObT32mvePfX2zOu+G1jNkmSpF4MZ0g3T9pTtx1pL9x7V7v0oze3fQ/s&#10;aovHPEMqSdIpMWj7Poq9ekABWSKM0qogpFIOCsgSUZRWRTFVIorI0tDuip6jNtqdiAOyNPNRWhVF&#10;aVUUkCXCiCzNsHNkFJAlMmrLRRGVcvT8StuAgq8eUOzVAw7IEnGYVkEBWRoKyBJRlFaFgdqT8anv&#10;tF/9w39q/+HoX7en73l/27BgzCZJktSdR8+Q7jjcfvbe29q1X7zKqE2SpFNh0PZ4FHz1gAKyRBil&#10;VUFIpQwUj6WiKK2KYqo0FJAlou0VqxG1UUCWiLYn4ogszXyUVkVRWhUFZGkwIEs0bB0ZBWRpeg3a&#10;BhSRpaGQSjk8PdonCr56wAFZIg7TKigiS0MBWSKK0iowUjtVKzHbP7efuPNP29N2vKdtWDhszCZJ&#10;ktSzTZN2/qVH20XX3dN+7XcOtpu/uqctPWTYJknSEzJom0fBVw8oIEuDQVrVTESlLBSPpaIorYpi&#10;qjQUkCWi7afL06P5OCBLNB+lVVGUVkURWRoMyBINW0dEAVkiX2nLRiGVchi19YmCrx5wQJaGo7QK&#10;CsgSUUCWhqK0KozVfphPfz9mu2Dbb5x4mY0+1JQkSVJfFqY2T6b/P+LR9h/ednvbdd8Nbf8DO32x&#10;TZIkYtA2j2KvXlBElgajtCoIqZSD4rFEFKRVUUyViAKyNLS7wqgtHwdkieajtAoK0qooIEuEAVma&#10;YefIKCBLZNSWjUIq5ViNqI0CskQUe/WAYq9ecESWhsO0CgrIElFEloaitCqM1p7IELNNv34/ZjvM&#10;H2ZKkiSpX5sn7dzp12fsOtR+4ehb23Vf8gypJElzDNoYxV49oIAsEUZpVRBSKQcFZIkoSquimCoR&#10;RWRpaHdFz1Eb7U7EAVma+SitiqK0KgrIEmFElmbYOTIKyNJ4ejQbRVTK0fMrbQMKvnpAsVcPOCBL&#10;xGFaBQVkaSggS0RRWtVcuEaGM6PTry++w5hNkiRJP8SWqU2Tdv5lR1bOkG768L6275u72+JxwzZJ&#10;klYYtD0xCr56QAFZIozSKmYCKmWheCwVRWlVFFOloYAsEW2vWI2ojQKyRLQ9EUdkaeajtCqK0qoo&#10;IEuDAVmiYevIKCJLY9SWjUIq5fD0aJ8o+OoBB2SJOEw7XRSQJaKALBFFaRVz8dqsx8RsTzVmkyRJ&#10;0qlamKy82Pa0HUfay972znb5565bCdoOHNvR9hu2SZJ6ZtD2g1Hw1QMKyNJglFYFIZVyUDyWiqK0&#10;Koqp0lBAloi2ny5Pj+bjgCzRfJRWRVFaBQVkiTAgSzRsHREFZIk8PZqNQirlMGrrEwVfPeCALA2H&#10;aRUUkCWigCwNRWlVcxHbo06eGTVmkyRJ0mlbOUM6ac/cdaj90ntubTd99fK2dHybr7VJkvpl0PaD&#10;UezVC4rI0mCUVgUhlXJQPJaIgrQqiqkSUUCWhnZXGLXl44As0XyUVkFRWhUFZIkwIEsz7BwZBWSJ&#10;jNqyUUilHKsRtVFAlohirx5Q7NULjsjScJhWQQFZIorI0lCUVmXMJkmSpFVz8gzpU7YeaS/ce1e7&#10;9KM3t/0P7GqLxzxDKknqkEHbD0exVw8oIEuEUVrVTESlLBSQJaIorYpiqkQUkaWh3RU9R220OxEH&#10;ZGnmo7QqitKqKCBLhBFZmmHnyCggS+Pp0WwUUSlHz6+0DSj46gHFXj3ggCwRh2kVFJCloYAsEUVp&#10;VY+N2X75o/+9Pf/gH7bzL11uG7Yc4Q8mJUmSpCfj5BnSC3ccbq+84x3t6j+7ui0ePxm1GbZJknph&#10;0HZqKPjqAQVkiTBKq4CISjkoHktFUVoVxVRpKCBLRNsrViNqo4AsEW1PxBFZmvkorYqitCoKyNJg&#10;QJZo2DoyisjSGLVlo5BKOTw92icKvnrAAVkiDtNOFwVkiSggS0RRWsVjY7bnLX2inTuEbL7MJkmS&#10;pLFtmrTzpl+fe+097Y2/c7Dd9NU9benRsI0++JckaT0xaDt1FHz1gAKyNBilVc1EVMpC8VgqitIq&#10;KKRKRAFZItp+ujw9mo8DskTzUVoVRWkVFJAlwoAs0bB1RBSQJfL0aDYKqZTDqK1PFHz1gAOyNBym&#10;VVBAlogCsjQUpVW8bojZPvbf2/MOnozZfJlNkiRJq2U4Q7p50i7YdqT9xC13tm0fH86Q7vz+i20U&#10;AEiStB4YtJ06ir16QRFZGozSqiCkUg6KxxJRlFZFMVUiCsjS0O4qCqmqKCBLRNvTcECWaD5Kq6Ao&#10;rYoCskQYkKUZdo6MArJERm3ZKKRSjtWI2iggS0SxVw8o9uoFR2Rp5qO0KgrIElFElobCtNPy6e+0&#10;X/3YcGb0E+08YzZJkiSdKZsn7Zwtk/b0HYfbz0/e2q7/0pVGbZKk9c2g7cmh2KsHFJAlwiitCkIq&#10;5aCALBFFaVUUUiWiiCwN7a6ikKqKArI0tDsRB2Rp5qO0KorSqiggS4QRWZph58goIEvj6dFsFFEp&#10;R8+vtA0o+OoBxV494IAsEYdpFRSQpaGALBEGak+GMZskSZLOpuG1tk2Tdv5lR9tF197T3vS7i23v&#10;/bs9QypJWp8M2p48Cr56QAFZIozSKmYCKmWheCwVRWlVFFKloYAsEW2vopCqggKyRLQ9EUdkaeaj&#10;tCqK0qooIEuDAVmiYevIKCJLY9SWjUIq5fD0aJ8o+OoBB2SJOEw7XRSQJaKALBGGaqdiJWb7R2M2&#10;SZIknX0LU5uW29O2H2kve9s72+Wfva4tHtvRDkztN2yTJK0XBm1PHsVevaCALA1GaVUQUikHxWOp&#10;KEqroIgqEQVkiWh7BUVUVRSQJaLtaTggSzQfpVVRlFZBAVkiDMgSDVtHRAFZIk+PZqOQSjmM2vpE&#10;wVcPOCBLw2FaBQVkiSggS4Ox2g/xOmM2SZIkJdo8aee+edKeuftQ+6V3v6Xd+OUr2+IxX2uTJK0T&#10;Bm2nh2KvXlBElgajtCoIqZSD4rFEFKVVUUiViAKyNLS7ikKqKgrI0tDuRByQJZqP0iooSquigCwR&#10;BmRphp0jo4AskVFbNgqplGM1ojYKyBJR7NUDir16wRFZmvkorYoCskQUkaWhaO2JDDHbL3zw79rz&#10;DnyknTd8aGjMJkmSpCTDGdKNy+0pW4+0F958V7v0Ize3/Q/sbIueIZUkrXUGbaePYq8eUECWCKO0&#10;KgiplIMCskQUpVVRSJWIIrI0tLuKQqoqisjS0O5EHJClmY/SqihKq6KALBFGZGmGnSOjgCyNp0ez&#10;UUSlHD2/0jag4KsHFHv1gAOyRPNRWhUFZGkoIEtE8dqsR2O2Z1//e+3chUPGbJIkScq1MFl5se3p&#10;Ow+3V97x9nbl56/1DKkkaW0zaKuh4KsHFJAlwiitAiIq5aB4LBVFaVUUUqWhgCwRba+ikKqCArJE&#10;tD0RR2Rp5qO0KorSqiggS4MBWaJh68goIktj1JaNQirl8PRonyj46gEHZInmo7QKCsgSUUCWiCK2&#10;Rz02Ztuw2ZhNkiRJa8SmycrLws+95t72ut+6td34lcvb0kPbfK1NkrT2GLTVUOzVCwrI0mCUVjUT&#10;USkLxWOpKEqroIgqEQVkiWh7BUVUVRSQJaLtaTggSzQfpVVRlFZBAVkiDMgSDVtHRAFZIk+PZqOQ&#10;SjmM2vpDsVcvOCBLMx+lVVFAlogCsjQUsg2M2SRJkrSmDWdIN0/aBVuPtBcfvLNt/fhNbd83T5wh&#10;9bU2SdKaYdBWR7FXLygiS4NRWhWEVMpCAVkaitKqKKRKRAFZGtpdRSFVFQVkaWh3Ig7IEs1HaRUU&#10;pVVRQJYIA7I0w86RUUCWyKgtG4VUyrEaURsFZIko+OoBxV694IgszXyUVkUBWSKKyNI8ccz2IWM2&#10;SZIkrW2bJ+2cLZP2jB2H28/cc1u79i+ubkvHt/tamyRpbTBoGwfFXj2ggCwRRmlVEFEpC0VkaShK&#10;q6KQKhFFZGlodxWFVFUUkaWh3Yk4IEszH6VVUZRWRQFZIozI0gw7R0YBWRpPj2ajiEo5en6lbUDB&#10;Vw8o9uoBB2SJ5qO0KgrI0lBAlsiYTZIkSevW8Frbpkk7/9Kj7bnX3tN+/T8vtpu/vtuwTZKUz6Bt&#10;PBR89YACskQYpVXMxFPKQwFZIorSqiikSkMBWSLaXkUhVQUFZIloeyKOyNLMR2lVFKVVUUCWBgOy&#10;RMPWkVFElsaoLRuFVMrh6dE+UfDVAw7IEs1HaRUUkKV53RQFZIlOxGx/355jzCZJkqT1aGFq03J7&#10;2rYj7WW33d5233fDSiyweMwzpJKkUAZt46HYqxcUkKXBKK0KIiploYAsEUVpFRRRJaKALBFtr6CI&#10;qooCskS0PQ0HZInmo7QqitIqKCBLhAFZomHriCggS+Tp0WwUUimHUVt/KPbqBQdkaR4fpI2BIrI0&#10;ayFqe+1932k/+9vH27Ov/YAxmyRJkta3zZN27psn7Zm7D7WfP/qWdv2XrmqLvtYmSUpk0DYuir16&#10;QRFZGozSqiCiUhYKyNJQlFZFIVUiCsjS0O4qCqmqKCBLQ7sTcUCWaD5Kq6AorYoCskQYkKUZdo6M&#10;ArJERm3ZKKRSjtWI2iggS0TBVw8o9uoFR2Rp5qO0KorI0lBEluK19323veLdX2/PvPI/GrNJkiSp&#10;D8MZ0o2Tdv5lR9sLbr6rLfyX/W3vN3YZtkmSshi0jY9irx5QQJYIo7QqiKiUhSKyNBSlVVFIlYgi&#10;sjS0u4pCqiqKyNLQ7kQckKWZj9KqKEqrooAsDQZkiYatI6OALI2nR7NRRKUcPb/SNqDgqwcUe/WA&#10;A7JEHKZVUESWJPWVtkdjtmdc/n5jNkmSJPVnYbLyYtvTdxxp/+Ftt7c9n72uLR4bzpDu8AypJOns&#10;M2hbHRR89YACskQYpVVAQKUsFJAloiitikKqNBSQJaLtVRRSVVBAloi2J+KILM18lFZFUVoVRWRp&#10;MCBLNGwdGUVkaYzaslFIpRyeHu0TBV894IAs0XyUVkERWZq0qM2YTZIkSTpp06SduzBp//bqe9vr&#10;fvPWdsPfXN6WHtrma22SpLPLoG11UOzVCwrI0mCUVjUTUCkPBWSJKEqroIgqEQVkiWh7BUVUVRSQ&#10;JaLtaTggSzQfpVVRlFZBAVkiDMgSDVtHRAFZIk+PZqOQSjmM2vpDsVcvOCBLMx+lVVFEliYlanvt&#10;fd8xZpMkSZIeazhDunnSLth2pL1g713t0o/c3PZ/a+fKGVJfa5MknRUGbauHYq9eUESWBqO0Koio&#10;lIUCsjQUpVVRSJWIArI0tLuKQqoqCsjS0O5EHJAlmo/SKihKq6KALBEGZGmGnSOjgCyRUVs2CqmU&#10;wdOjfaLYqxcckaWZj9KqKCJLQ4HZmXQiZrvfmE2SJEkiK2dIl9szdhxuP3Pvbe3av7iqLR3f7mtt&#10;kqQzz6BtdVHs1QMKyBJhlFYFEZWyUESWhqK0Kgqp0lBAloi2V1FIVUURWRranYgDsjTzUVoVRWlV&#10;FJClwYAs0bB1ZBSQpfH0aDYKqZTDqK1PFHv1gAOyRBymVVBEluSsvdI2/XPxaMz2dGM2SZIk6Qfb&#10;NGnnXXq0XXTdPe2Nv32w3fTVPZ4hlSSdWQZtq4+Crx5QQJYIo7SKmXhKeSggS0RRWhWFVGkoIEtE&#10;26sopKqggCwRbU/EEVma+SitiqK0KorI0mBAlmjYOjKKyNL4Sls2CqmUw9OjfaLgqwcckCWaj9Iq&#10;KCJLc8ajtumfB2M2SZIk6UlamNq03J627Wh78cE72o4/unElaFs85hlSSdIZYNC2+ij26gUFZGkw&#10;SquCiEpZKCBLRFFaBUVUiSggS0TbKyiiqqKALBFtT8MBWaL5KK2KorQKCsgSYUCWaNg6IgrIEhm1&#10;ZaOQSjmM2vpDsVcvOCBLMx+lVVFEluaMRW3TPwev+aN/aj9x15+2C3f9VtuwcNiYTZIkSXoyNk9W&#10;TpE+c9eh9nNH39qu/9JVbdEzpJKk1WbQdmZQ7NULisjSYJRWBRGVslBAloaitCoKqRJRQJaGdldR&#10;SFVFAVka2p2IA7JE81FaBUVpVRSQJcKALM2wc2QUkCUyastGIZUyeHq0TxR79YIjsjTzUVoVRWRp&#10;MEAb0/T3/zWf+qf24ju/0J667TdOvMxGH9BJkiRJ+sG2TG2atPMvO3GG9JIPHmj7v7nLsE2StHoM&#10;2s4cir16QAFZIozSqmYCKuWhiCwNRWlVFFKloYAsEW2vopCqiiKyNLQ7EQdkaeajtCqK0qooIEuD&#10;AVmiYevIKCBL02vQNqCALA2FVMph1NYnir16wAFZIg7TKigiS7Kqr7RNf++HmO0n7vpCu2CI2YaX&#10;2eiDOUmSJEmn7uQZ0gu3H2kvu+32tuez162cIF08BiGCJEkVBm1nFgVfPaCALBFGaRUQUCkLBWSJ&#10;KEqropAqDQVkiWh7FYVUFRSQJaLtaTggSzQfpVVRlFZFEVkaDMgSDVtHRhFZGl9py0YhlXJ4erRP&#10;FHz1gAOyRPNRWgVFZGlWJWqb/p4bs0mSJEmraNOknbNl0n5k96H26t94S7vxy1euhG2+1iZJGo1B&#10;25lFsVcvKCBLg1Fa1UxApTwUkCWiKK2CIqpEFJAlou0VFFJVUUCWiLan4YAs0XyUVkVRWgUFZIkw&#10;IEs0bB0RBWSJjNqyUUilHKsRtVFAlohirx5Q7NULDsjSzEdpVRSRpRk1apv+XhuzSZIkSWfAcIZ0&#10;43J7ymVH2wv33tXe/Ad724EHdq6cId1v2CZJqjJoO/Mo9uoFRWRpMEqrgohKWSggS0NRWhWFVIko&#10;IEtDu6sopKqigCwN7U7EAVmi+SitgqK0KgrIEmFAlmbYOTIKyBIZtWWjkEoZPD3aJ4q9esERWZr5&#10;KK2KIrI0GKc9WZ/+zvSrMZskSZJ0Ri1M2obNk/aMnYfbK9759nblH3uGVJI0AoO2s4Nirx5QQJYI&#10;o7QqiKiUhSKyNBSlVVFIlYYCskS0vYpCqiqKyNLQ7kQckKWZj9KqKEqrooAsDQZkiYatI6OALE2v&#10;QduAArI0FFIph1Fbnyj26gEHZIk4TKugiCxJ+ZW2+4zZJEmSpLNq06Sdu2XSnnv1Pe2N7z/Ybv7a&#10;nrb00DbPkEqSTo9B29lDwVcPKCBLhFFaxUw8pTwUkCWiKK2KQqo0FJAlou1VFFJVUECWiLan4YAs&#10;0XyUVkVRWhVFZGkwIEs0bB0ZRWRpfKUtG4VUytFz1EaxVy8o+OoBB2SJ5qO0CorI0px21Hbfd9qv&#10;fPS/txe97b721G3vMmaTJEmSzpbhDOmmSXvatqPtJ265o237+M1t/wO7PEMqSXryDNrOHoq9ekEB&#10;WRqM0qpmAirloYAsEUVpFRRRJaKALBFtr6CQqooCskS0PQ0HZInmo7QqitIqKCBLhAFZomHriCgg&#10;S2TUlo9iKmVYjaiNArJEFHv1gGKvXnBAlmY+SquiiCzNELW9droVwzVyMmZ7/tIn2nnDB2jGbJIk&#10;SdLZt3nSzlmYtGfuPNx+7shb2/VfurItHve1NknSk2DQdnZR7NUDCsgSYZRWBRGVslBAloaitCoK&#10;qRJRQJaGdldRSFVFAVka2p2IA7JE81FaBUVpVRSQJcKALM2wc2QUkCUyastHMZXOPk+P9olir15w&#10;RJZmPkqroogszSkHbY+J2c7dcsSYTZIkSUpy8rW28y872n7s+nvar//nxbb367vb0kPbDdskST+c&#10;QdvZR8FXDyggS4RRWtVMQKU8FJGloSitikKqNBSQJaLtVRRSVVFEloZ2J+KALM18lFZFUVoVBWRp&#10;MCBLNGwdGQVkaXoN2gYUjyWimEoZjNr6RLFXDzggS8RhWgVFZGl+aNQ2G7MN6EM0SZIkSWfXwtSm&#10;5XbhtiPtP9z2zrbrUzesBG2Lx7ZzwCBJ0sCgLQMFXz2ggCwRRmkVEFApCwVkiShKq6KQKg0FZIlo&#10;exWFVBUUkCWi7Wk4IEs0H6VVUZRWRRFZGgzIEg1bR0YRWRpfactHMZUy9By1UezVCwq+esABWSIO&#10;004XBWSJnjBqW4nZ/tGYTZIkSVpLhjOkWybtWbsOt19811vajV++ciVq87U2SRIyaMtAsVcvKCBL&#10;g1FaFURUykIBWSKK0ioookpEAVki2l5BIVUVBWSJaHsaDsgSzUdpVRSlVVBAlggDsjTDzpFRQJbI&#10;qC0fxVTKsBpRGwVkiSj26gHFXr3ggCwNh2kVFJAlmovajNkkSZKktWs4Q7pxuT3lsqPtBXvvaps/&#10;vL/t+8butnh8e9tv2CZJeiyDthwUe/WAArJEGKVVQUSlLBSQpaEorYpCqkQUkKWh3VUUUlVRQJaG&#10;difigCzRfJRWQVFaFQVkiTAiSzPsHBkFZImM2vJRTKWzz9OjfaLYqwcckCXiMK2CArI0jw3aXjvE&#10;bB8zZpMkSZLWvIXJyottz9hxuL38ne9oV/7xdSuvtS0eg6BBktQng7YsFHz1gAKyRBilVUFEpSwU&#10;kaWhKK2KQqo0FJAlou1VFFJVUUSWhnYn4oAszXyUVkVRWhUFZGkwIEs0bB0ZBWRpeg3aBhSPJaKY&#10;ShmM2vpEwVcPOCBLxGFaBUVkaYaobYjZXv0H/8/2vMWPt/OM2SRJkqT1YdOknbtl0p57zT3tdb91&#10;a7vxb65oSw9v8wypJMmgLREFXz2ggCwRRmkVM/GU8lBAloiitCoKqdJQQJaItldRSFVBAVki2p6G&#10;A7JE81FaFUVpVRSRpcGALNGwdWQUkaXxlbZ8FFMpQ89RG8VevaDgqwcckCXiMO10UUCW5uJPf6f9&#10;wof+rj3nxv/Szl04bMwmSZIkrSfDGdJNk3bB1qPtxQfvbFs/fnPb/8Auz5BKUu8M2vJQ7NULCsjS&#10;YJRWNRNQKQ8FZIkoSqugiCoRBWRpaHcVhVRVFJAlou1pOCBLNB+lVVGUVkEBWSIMyNIMO0dGAVki&#10;o7Z8FFMpw2pEbRSQJaLYqwcUe/WCA7I0HKZVUESWYojZfumDf9eec/2H2oZN97YNQ9BGH4JJkiRJ&#10;Wts2T9o5C5P2zJ2H20/ffVu79i+ubksP+VqbJHXLoC0TxV49oIAsEUZpVRBRKQsFZGkoSquikCoR&#10;RWRpaHcVhVRVFJClod2JOCBLNB+lVVCUVkUBWSKMyNIMO0dGAVkio7ZsFFIpg6dH+0SxVw84IEvE&#10;YVoFxWRn2xCzvfpfYrZDvswmSZIkrXcnX2s7b/rPF113d3vD+w+2m756uWGbJPXIoC0XBV89oIAs&#10;EUZpVTMBlbJQQJaIorQqCqnSUECWiLZXUUhVRRFZGtqdiAOyNPNRWhVFaVUUkKXBgCzRsHVkFJCl&#10;6TVoG1BAlohiKmUwausTBV894IAsEYdpFRSVnS0nXmb7+xMx2+Z7jdkkSZKknixMbVpuT9t6tL30&#10;be9suz59Qzvw4M62eGw7Rw+SpPXHoC0bBV89oIAsEUZpFRBRKQsFZIkoSquikCoNBWSJaHsVhVQV&#10;FJAlou1pOCBLNB+lVVGUVkURWRoMyBINW0dEAVkiX2nLRzGVMvQctVHs1QsKvnrAAVkiDtNOF4Vl&#10;Z4MxmyRJkqQVwxnSLZP2I7sPtZ878tZ2/Zeuaou+1iZJfTBoy0axVy8oIEuDUVoVRFTKQgFZIorS&#10;KiiiSkQBWRraXUUhVRUFZIloexoOyBLNR2lVFKVVUECWCAOyNMPOkVFAlsioLR/FVMqwGlEbBWSJ&#10;KPbqAcVeveCALA2HaRUUmJ1JxmySJEmSHmc4Q7pxuZ1/6dH2gr13tYUP72v7vrmrLR3f3vYbtknS&#10;+mXQlo9irx5QQJYIo7QqiKiUhQKyNBSlVVFIlYgisjS0u4pCqioKyNLQ7kQckKWZD9KqKEqrooAs&#10;EUZkaYadI6OALJFRWzYKqZTB06N9otirBxyQJeIwrYJCszPhDSsx298Zs0mSJEmaN5wh3Txpz9h5&#10;uL30ttvbns9cvxK1LR6DCEKStPYNQdvWv+CQSjko+OoBBWSJMEqrgohKOSggS0RRWhWFVGkoIEtE&#10;26sopKqiiCwN7U7EEVma+SitiqK0KgrI0mBAlmjYOjIKyNL0GrQNKCBLRDGVMnh6tE8UfPWAA7JE&#10;HKZVUHC2aqY/hyFme9W7728/cvV/bhs2HzJmkyRJksQ2nTxDuudQ+4V3vaXd9JXL28GHPUMqSevO&#10;o0GbUVs+Cr56QAFZIozSKmYCKuWhgCwRRWlVFFKloYAsEW2voIiqigKyRLQ9DQdkieajtCqK0qoo&#10;IkuDAVmiYeuIKCBL5Ctt+SimUgajtj5R8NUDDsgScZh2ujA8Ww3T7W/49HdXYrZnXP7+tmGTL7NJ&#10;kiRJ+iEePUN62dH2wr13tjf//t62/1s726JnSCVp/TBoWzso9uoFBWRpMEqrgohKWSggS0RRWgWF&#10;VIkoIEtDu6sopKqigCwRbU/DAVmi+SitiqK0CgrIEmFAlmbYOTIKyBIZteWjmEoZViNqo4AsEcVe&#10;PaDYqxcckKXhMK0CA7QxTXdf/NiYzZfZJEmSJD0ZC5O2YdPyyhnSV7zzHe3qP72mLflamyStD48N&#10;2oza8lHs1QMKyBJhlFYFEZWyUECWhqK0KgqpElFEloZ2V1FIVUUBWRranYgDsjTzQVoVRWlVFJAl&#10;wogszbBzZBSQJTJqy0YhlTL0/ErbgIKvHlDs1QMOyBJxmFaBIdoYpnuN2SRJkiSNYtOknbtl0i66&#10;7p72hvcfbDd/9fK29JBhmyStabNBm1FbPgq+ekABWSKM0qpmAiploYAsEUVpVRRSpaGALBFtr6KQ&#10;qooisjS0OxFHZGnmo7QqitKqKCBLgwFZomHryCggS9Nr0DaggCwRxVTK4OnRPlHw1QMOyBJxmFaB&#10;QVrFdKcxmyRJkqRRDWdINy23p2072l588I62/ZM3tgPHdrbFY9s5lJAkZaOgzagtHwVfPaCALA0G&#10;aVUQUSkLBWSJKEqropAqDQVkiWh7BUVUVRSQJaLtaTggSzQfpVVRlFZFEVkaDMgSDVtHRAFZIl9p&#10;y0cxlTIYtfWJgq8ecECWiMO004VR2uma7rv4PmM2SZIkSatk82TFs3Ydaj935K3t+r+80tfaJGkt&#10;Mmhbmyj26gVFZGkwSquCiEpZKCBLRFFaBYVUiSggS0O7qyikqqKALBFtT8MBWaL5KK2CgrQqCsgS&#10;YUCWZtg5MgrIEhm15aOYShlWI2qjgCwRxV49oNirFxyQpeEwrQLjtCdrus2YTZIkSdKqG15r2zhp&#10;5196tF10/T3t1/7TUtv79T0rYdt+wzZJWhueKGgbUEilHBR79YACskQYpVVBRKUsFJCloSitikKq&#10;RBSRpaHdVRRSVVFAloZ2J+KALM18lFZFUVoVBWSJMCJLM+wcGQVkiYzaslFIpQw9v9I2oOCrBxR7&#10;9YADskQcplVgpHaqppte/0f/1F527xfb03e/r21YOGzMJkmSJGl1LUxtXG4XbjvSXvq2d7Y9n7m+&#10;LT203TOkkrQW/KCgbUAhlXJQ8NUDCsgSYZRWBRGVclBAloiitCoKqdJQQJaItldRSFVBAVki2p6I&#10;I7I081FaFUVpVRSQpcGALNGwdWQUkKXpNWgbUECWiGIqZfD0aJ8o+OoBB2SJOEyrwFjth5luGWK2&#10;l9zxhXbB9nefeJmNPmySJEmSpNWwedLO2TJpz95zqP3Cu25tN375qrZ4fLtnSCUp2Q8L2gYUUikH&#10;BV89oIAsDQZpVRBRKQsFZIkoSquikCoNBWSJaHsFRVRVFJAlou1pOCBLNB+lVVGUVkURWRoMyBIN&#10;W0dEAVkiX2nLRzGVMhi19YmCrx5wQJaGo7QKDNZ+kOmOR2O2p279jbZhwZhNkiRJ0lkwnCG9ZLmd&#10;f9nR9oK9d7Utv7+3HfjWzrZ43DOkkhTJoG3to9irFxSRpcEorQoiKmWhgCwNBWlVFFIlooAsDe2u&#10;opCqigKyRLQ9DQdkieajtAoK0qooIEuEAVmaYefIKCBLZNSWj2IqZViNqI0CskQUe/WAYq9ecESW&#10;hsO0CgzXyPTHf3zMdpg/WJIkSZKkM2Vh0jZsWm7P3Hm4vfyOt7cr/vi6ldfaPEMqSWFOJWgbUEil&#10;HBR79YACskQYpVVBRKUsFJGloSitikKqRBSRpaHdVRRSVVFAloZ2J+KALM18lFZFUVoVBWSJMCJL&#10;M+wcGQVkiYzaslFIpQw9v9I2oOCrBxR79YADskQcplVgwPZY0x/XmE2SJElSrE2Tdu6WSXvutfe0&#10;1/3mre3Gv76iHXx4q2dIJSnFqQZtAwqplIOCrx5QQJYIo7SqmYBKWSggS0RRWhWFVGkoIEtE26so&#10;pKqggCwRbU/EEVma+SitiqK0KgrI0mBAlmjYOjIKyNL0GrQNKCBLRDGVMnh6tE8UfPWAA7JEHKZV&#10;YMg2mP54xmySJEmS4g1nSDdN2gVbJ+3fL93Rtn7s5rb/geEMqa+1SdJZ92SCtgGFVMpBwVcPKCBL&#10;g0Fa1UxApTwUkCWiKK2KQqo0FJAlou0VFFFVUUCWiLan4YAs0XyUVkVRWhVFZGkwIEs0bB0RBWSJ&#10;fKUtH8VUymDU1icKvnrAAVkajtIqOGb7zvTriZjtgm1DzHaIPziSJEmSpBSbJyunSJ+163B71d23&#10;tWv+/Op28KFtvtYmSWeTQdv6QrFXLygiS4NRWhVEVMpCAVkaCtKqKKRKRAFZGtpdRSFVFQVkiWh7&#10;Gg7IEs1HaRUUpFVRQJYIA7I0w86RUUCWyKgtH8VUyrAaURsFZIko9uoBxV694IgsDYdpFY+L2T79&#10;nfa6T/y/T8Zs7zJmkyRJkrR2DK+1bZy08948aRddf0/7tf+01Pbev7stPbSt7Tdsk6Qz78kGbQMK&#10;qZSDYq8eUECWCKO0KoiolIUisjQUpVVRSJWIIrI0tLuKQqoqCsjS0O5EHJClmY/SqihKq6KALBFG&#10;ZGmGnSOjgCyNp0fzUUilDD2/0jag4KsHFHv1gAOyRBymVQwx28Wf/k57zcf+sf34wU+2p1y23DZs&#10;8cyoJEmSpDVoYWrjcrtw25H20rfd3nZ96oa2+OCOtnjMM6SSdEadTtA2oJBKOSj46gEFZIkwSquA&#10;gEpZKCBLRFFaFYVUaSggS0TbqyikqqCALBFtT8QRWZr5KK2KorQqCsjSYECWaNg6MorI0hi15aOY&#10;Shk8PdonCr56wAFZIg7TTtfwMttrPvqP7ceXPtHOHUK2BWM2SZIkSWvc5kk7Z2HSnr37UPv55be0&#10;G758ZVs6vt0zpJJ0ppxu0DagkEo5KPjqAQVkaTBKq4KISlkoIEtEUVoVhVRpKCBLRNsrKKKqooAs&#10;EW1PwwFZovkorYqitAoKyBJhQJZo2DoiCsgSeXo0H8VUymDU1icKvnrAAVkaDtNOx+vv+0771Y/+&#10;Q3v+Ssx2pG0Y0IdBkiRJkrTWrJwhXW7nX3q0vXDfXW3z7+1v+765uy0d38bxhSRpPAZt6xfFXr2g&#10;iCwNRmlVEFEpCwVkaShIq6KQKhEFZGlodxWFVFUUkCWi7Wk4IEs0H6VVUJRWRQFZIgzI0gw7R0YB&#10;WSKjtnwUUynDakRtFJAlotirBxR79YIjsjQcqD0ZJ2K2f2zPX/r4yZjNl9kkSZIkrUMLk7Zh03J7&#10;5s7D7aW33d723Hf9ymttniGVpFVUCdoGFFIpB8VePaCALBFGaVUQUSkLRWRpKEqropAqEUVkaWh3&#10;FYVUVRSQpaHdiTggSzMfpVVRlFZFAVkijMjSDDtHRgFZGk+P5qOQShl6fqVtQMFXDyj26gEHZIk4&#10;VDsVj4/ZDhuzSZIkSVr/Nk3aOZsn7d9ec0973W/e2m78myvawUe2eoZUklZDNWgbUEilHBR89YAC&#10;skQYpVXMxFPKQwFZIorSqiikSkMBWSLaXkUhVQUFZIloeyKOyNLMR2lVFKVVUUCWBgOyRMPWkVFE&#10;lsaoLR/FVMrg6dE+UfDVAw7IEnGw9oPMx2yeGZUkSZLUieEM6aZJe9rWo+0F++5qb/79vW3/t3a2&#10;Rc+QStK4xgjaBhRSKQcFXz2ggCwNRmlVMwGV8lBAloiitAqKqBJRQJaItldQRFVFAVki2p6GA7JE&#10;81FaFUVpFRSQJcKALNGwdUQUkCXy9Gg+iqmUwaitTxR89YADsjQcrT2Ri43ZJEmSJKlt2Pz9M6Sv&#10;vPu2du2fX90OPrzN19okaSwGbX2g2KsXFJGlwSitCiIqZaGALA1FaVUUUiWigCwN7a6ikKqKArJE&#10;tD0NB2SJ5qO0CorSqiggS4QBWZph58goIEtk1JaPYiplWI2ojQKyRBR79YBir15wRJaG47VZQ8z2&#10;ix/6u/ajN/0XYzZJkiRJGmyatHPfPGkXXX9Pu/j9B9vNX7m8LT20te03bJOkmrGCtgGFVMpBsVcP&#10;KCBLhFFa1UxApTwUkaWhKK2KQqpEFJGlod1VFFJVUUCWhnYn4oAszXyUVkVRWhUFZIkwIksz7BwZ&#10;BWRpPD2aj0IqZej5lbYBBV89oNirBxyQJeKI7VGPxmzPvv6DbcOme9qGIWijD3MkSZIkqTcLUxuX&#10;V86QvvSt72y7/ujGlZfaFo9t50hDkvTDjRm0DSikUg4KvnpAAVkijNIqIKBSFgrIElGUVkUhVRoK&#10;yBLR9ioKqSooIEtE2xNxRJZmPkqroiitigKyNBiQJRq2jowisjRGbfkoplIGT4/2iYKvHnBAlugU&#10;YrbNh3yZTZIkSZLI5kk7Z8ukPXvPofYzh9/arv/iVW3poe2eIZWk0zF20DagkEoZKPbqBQVkaTBK&#10;q4KISlkoIEtEUVoFRVSJKCBLRNsrKKKqooAsEW1PwwFZovkorYqitAoKyBJhQJZo2DoiCsgSeXo0&#10;H8VUymDU1icKvnrAAVkaYzZJkiRJKtkydclyO+/So+3Hbri7/frvLrb939zVlh7axsGGJIkZtPWH&#10;Yq9eUESWBqO0KoiolIUCsjQUpVVRSJWIArI0tLuKQqoqCsjS0O5EHJAlmo/SKihKq6KALBEGZGmG&#10;nSOjgCyRUVs+iqmUYTWiNgrIElHs1QOKvXrBEVmax8Zs/9OYTZIkSZJOx8kzpE/ffqS99Lbb255P&#10;X98OHt/uGVJJOlWrEbQNKKRSDoq9ekABWSKM0qogolIWisjSUJRWRSFVIorI0tDuKgqpqigiS0O7&#10;E3FAlmY+SquiKK2KArJEGJGlGXaOjAKyNJ4ezUchlTL0/ErbgIKvHlDs1QMOyDINfz5/8YPGbJIk&#10;SZJUsmnSzlmYtOfsOdR+fvmt7aa/uaIdfGSrZ0gl6YdZraBtQCGVclDw1QMKyBJhlFYxE08pDwVk&#10;iShKq6KQKg0FZIloexWFVBUUkCWi7Yk4IkszH6VVUZRWRQFZGgzIEg1bR0YRWRqjtnwUUymDp0f7&#10;RMFXDygeS3Pxfd81ZpMkSZKksZw8Q3r+pUfbC/bd1bb8133twLd2tcXjniGVpCe0mkHbgEIqZaDY&#10;qxcUkKXBKK0KIiploYAsEUVpFRRRJaKALBFtr6CIqooCskS0PQ0HZInmo7QqitIqKCBLhAFZomHr&#10;iCggS+Tp0XwUUymDUVt/KPbqBUVkET79nfb6+77bfuZ9D7QfufZ3jdkkSZIkaUzDGdJNy+2ZOw+3&#10;l9/x9nbFH1/XFj1DKknMoK1vFHv1giKyNBilVUFEpSwUkKWhKK2KQqpEFJClod1VFFJVUUCWhnYn&#10;4oAs0XyUVkFRWhUFZIkwIEsz7BwZBWSJjNryUUylDKsRtVFAloiCrx5Q7NULDMrOppMx2yvffX97&#10;5hW/3TZsvteYTZIkSZJWw8ZJO2fLpD332nvbxe+9pd381cvb0sNb237PkErS96120DagkEo5KPbq&#10;AQVkiTBKq4KISlkoIktDUVoVhVSJKCJLQ7urKKSqoogsDe1OxAFZmvkorYqitCoKyBJhRJZm2Dky&#10;CsjSeHo0H4VUytDzK20DCr56QLFXDzAqO1tOxmyvePf97Rl73m/MJkmSJEmrbThDunG5XbjtaHvx&#10;Le9sWz+61zOkkvRYZyJoG1BIpRwUfPWAArJEGKVVQEClLBSQJaIorYpCqjQUkCWi7VUUUlVQQJaI&#10;tifiiCzNfJRWRVFaFQVkaTAgSzRsHRlFZGmM2vJRTKUMnh7tEwVfPcC47Ex7TMz29CFmWzjUNrzZ&#10;mE2SJEmSzojNkxU/sutw+5nDb2vXffGqtvTw9nbA19ok9e5MBW0DCqmUgWKvXlBAlgajtCqIqJSF&#10;ArJEFKVVUESViAKyRLS9giKqKgrIEtH2NByQJZqP0qooSquggCwRBmSJhq0jooAskadH81FMpQxG&#10;bf2h2KsXGJmdKcZskiRJknT2rbzWNmnnXXq0/dgNd7c3/seltvf+PW3pYV9rk9QxgzY9imKvXlBE&#10;lgajtCqIqJSFArI0FKVVUUiViAKyNLS7ikKqKgrI0tDuRByQJZqP0iooSquigCwRBmRphp0jo4As&#10;kVFbPoqplGE1ojYKyBJR8NUDir16gbHZasOYbeZDFUmSJEnSmbMwtXKG9Eh7ydtub7s/fUNbemh7&#10;Wzy2nWMPSVrPzmTQNqCQSjko9uoBBWSJMEqrgohKWSgiS0NRWhWFVIkoIktDu6sopKqiiCwN7U7E&#10;AVma+SitiqK0KgrI0mBAlmjYOjIKyNJ4ejQfhVTK0PMrbQMKvnpAsVcPMDhbTf8Ss329Pf1yYzZJ&#10;kiRJirJp0s5ZmLQf3XOo/fzyW9qNf3XVStjmGVJJXTnTQduAQirloOCrBxSQJcIorWImnlIeCsgS&#10;UZRWRSFVGgrIEtH2KgqpKiggS0TbE3FElmY+SquiKK2KIrI0GJAlGraOjCKyNEZt+SimUgZPj/aJ&#10;gq8eYHi2Gj79nenXf26v/I2vGbNJkiRJUqrhDOkly+38S4+2F+67q23+0P62/xu729JDniGV1Imz&#10;EbQNKKRSBoq9ekEBWRqM0qogolIWCsgSUZRWQRFVIgrIEtH2CoqoqiggS0Tb03BAlmg+SquiKK2C&#10;ArJEGJAlGraOiAKyRJ4ezUcxlTIYtfWHYq9eYIA2otcPMdsf/XP7iTu+0C7c9VvGbJIkSZKUbjhD&#10;umm5PXPH4fZTt7+jXfG569vScc+QSuqAQZsIxV69oIgsDUZpVRBRKQsFZGkoSquikCoRBWRpaHcV&#10;hVRVFJClod2JOCBLNB+lVVCUVkUBWSIMyNIMO0dGAVkio7Z8FFPp7PP0aJ8o9uoFhWhjeGzM9tRt&#10;72obNhuzSZIkSdKasenEGdLnXndve+1v3tpu/Osr28FHtnqGVNL6dbaCtgGFVMpBsVcPKCBLhFFa&#10;1UxApTwUkaWhKK2KQqo0FJAlou1VFFJVUUSWhnYn4oAszXyUVkVRWhUFZGkwIEs0bB0ZBWRpPD2a&#10;j2IqZTBq6xPFXj2gGK1qLmZbOMwfkEiSJEmScg1nSDctt6dtnbR/f/DOtvUjN7f9D+xsi8c9Qypp&#10;HTqbQduAQirloOCrBxSQJcIorQICKmWhgCwRRWlVFFKloYAsEW2v2DxFIVUFBWSJaHsijsjSzEdp&#10;VRSlVVFEluSSKQzIEg1bR0YRWZI3TflKWz6KqZTB06P9uXiKgq8eUJR2uh4bs12w7TeM2SRJkiRp&#10;rds8mVpuP7L7cHvl3be1a//s6nbw4W3twIOeIZW0jpztoG1AIZUyUOzVCwrI0mCUVgURlbJQQJaI&#10;orQKCqkSUUCWiLZXUERVRQFZItqehgOyRPNRWhVFaRUUkaXpOWqjiCyRUVs+iqmUwaitPxR79YLi&#10;tCfLmE2SJEmS1qnhtbaNk3bulkn7sRvubm94/8F201cub0sPb237PUMqaT0waNMPQ7FXLygiS4NR&#10;WhVEVMpCAVkaitKqKKRKRAFZGtpdsRqvtA0oIEtDuxNxQJZoPkqroCitiiKyNGsmaht2jowCskSe&#10;H81HMZXOPk+P9qfnV9oGFKmdqsefGTVmkyRJkqR1aWFq43K7cOvR9pK33t52/dGNbfHYzinPkEpa&#10;4xKCtgGFVMpBsVcPKCBLhFFaFURUykIRWRqK0qoopkpDAVki2l5h1JaPA7I081FaFUVpVRSRpcGA&#10;LNGwdWQUkKXpOWgbUECWhmIqZTBq64+nR5+819/33fb6T/1z+4k7jdkkSZIkqQvDGdKFSXvOnkPt&#10;pw+/tV33xavb0kPb2wFfa5O0VqUEbQMKqZSDgq8eUECWCKO0CgiolIUCskQUpVVRTJWGArJEtL1i&#10;NaI2CsgS0fY0HJAlmo/SqihKq6KILEnPp0cHFJEledOUr7Tlo5hKGTw92h+jtlM3xGy/+tF/bD9+&#10;yx+2p2xdNmaTJEmSpF4MZ0gvWW7nTf/5f997V9v0of1t3zd3t6WHfK1N0hpk0KZTRbFXLyggS4NR&#10;WhVEVMpCAVkiitIqKKRKRAFZItpeQSFVFQVkiWh7Gg7IEs1HaVUUpVVQRJam56iNIrJERm35KKZS&#10;htWI2iggS0TBVw8o9uoFhWvkRMz2D+35Sx9v5245bMwmSZIkST0azpBuWm7P3Hm4veS229vuT12/&#10;8lrb4rHtHI1IUqKkoG1AIZVyUOzVC4rI0mCUVgURlbJQQJaGorQqCqkSUUCWhnZXeHo0Hwdkieaj&#10;tAqK0qooIkuzZqK2YefIKCBLZNSWj2IqnX2eHu1Pz6+0DShge6xHX2Z7/uLJmG1AH2xIkiRJkvqw&#10;adI2bF5u//aae9trf/PWduNfX9FueWSrZ0glrQ1pQduAQirloNirBxSQJcIorWomoFIeisjSUJRW&#10;RTFVGgrIEtH2CqO2fByQpZmP0qooSquiiCwNBmSJhq0jo4AsTc9B24ACsjQUUymDUVt/PD3KjNkk&#10;SZIkSWg4Q7ppuT3tsqPthfvvbFv+y9524Fs726JnSCWlSwzaBhRSKQcFXz2ggCwRRmkVEFApCwVk&#10;iShKq6KYKg0FZIloe8VqRG0UkCWi7Wk4IEs0H6VVUZRWRRFZkp5Pjw4oIkvypilfactHMZUy9By1&#10;UfDVA6M2YzZJkiRJ0pO0edI2bFxuz9p5uP3UHW9vV37+unbwkW3twIOeIZUUyqBNp4Nir15QQJYG&#10;o7QqiKiUhQKyRBSlVVBIlYgCskS0vYJCqioKyBLR9jQckCWaj9KqKEqroIgsTc9RG0VkiYza8lFM&#10;pQyrEbVRQJaIgq8eUOzVC2M2SZIkSdJp2zhp5ywst4uuu6dd/L6D7aavXNEOPry17fcMqaQ0qUHb&#10;gEIq5aDYqwcUkCXCKK0KIiploYAsDUVpVRRSJaKALA3trvD0aD4OyBLNR2kVFKVVUUSWZs1EbcPO&#10;kVFAlsioLR/FVDr7PD3an55faRsMMdvF9323/YoxmyRJkiTpyRrOkG5cbhduPdr+/S13tK0fv6kt&#10;Htsx5RlSSUGSg7YBhVTKQcFXDyggS4RRWhVEVMpCEVkaitKqKKZKQwFZItpeYdSWjwOyNPNRWhVF&#10;aVUUkaXBgCzRsHVkFJCl6TloG1BAloZiKmUwautPv1Hbd6a+237pw/9ne96Bj7VztxwxZpMkSZIk&#10;PXnDGdLNy+3Zuw+1Vx16W7vui1e1gw97hlRSiPSgbUAhlXJQ8NUDCsgSYZRWAQGVslBAloiitCqK&#10;qdJQQJaItlesRtRGAVki2p6GA7JE81FaFUVpVRSRJRleaRt2YkSWZrp1bBSRJXnTlK+05aOYShl6&#10;jtoo+OpBd1HbfdM/j5/5bnv1h/6+PeeG32vnLgwvsx3hDyYkSZIkSfphhtfaLllu57550p53493t&#10;jb+z1Pbev6ctPexrbZLOMoM2VVHs1QsKyNJglFYFEZWyUECWiKK0CgqpElFAloi2V1BIVUUBWSLa&#10;noYDskTzUVrVbJBWRRFZomErRmRJpjvHRhFZIqO2fBRTKcNqRG0UkCWi4KsHGH6tR4+J2Z59/Qfb&#10;hk33GrNJkiRJksaxMHXJcnv6tqPtpW+7ve369A3t4EPb2+IxX2uTdJashaBtQCGVclDs1QMKyBJh&#10;lFYFEZWyUECWhqK0KgqpElFAloZ2V3h6NB8HZInmo7SK2SBtDBSQJRq2YkiWZLpzbBSQJTJqy0cx&#10;lc4+T4/2p4tX2ozZJEmSJElnwqYTZ0h/9PJD7eeW39Ju+Kur2tJD29v+ByE2kaTVtFaCtgGFVMpB&#10;wVcPKCBLhFFa1UxApTwUkaWhKK2KYqo0FJAlou0VRm35OCBLMx+lVc0GaWOggCzNsBMjsjTTrWOj&#10;gCxNz0HbgAKyNBRTKYNRW3/WddR2Mmb7xQ/+nTGbJEmSJGn1nTxDet70n1+w78628OF97cC3drbF&#10;hzxDKukMWktB24BCKuWg4KsHFJAlwiitAgIqZaGALBFFaVUUU6WhgCwRba9YjaiNArJEtD0NB2SJ&#10;5qO0qtkgbQwUkaUZdmJElma6dWwUkSV505SvtOWjmEoZeo7aKPjqwbqM2h4bs11nzCZJkiRJOoOG&#10;M6Qbl9uzdh5uP3XH29vln7m+LR73DKmkM8SgTWOi2KsXFJClwSitCiIqZaGALBFFaRUUUiWigCwN&#10;7a6ikKqKArJEtD0NB2SJ5qO0qtkgrYoCskTDVozIkkx3jo0iskRGbfkoplKG1YjaKCBLRMFXDzAK&#10;W6se9zLbh4zZJEmSJElnx8ZJO2fzcnvutfe0i997sN30lcvbwUe2tgOeIZW0mtZa0DagkEo5KPbq&#10;AQVkiTBKq4KISlkoIEtDUVoVhVSJKCJLQ7srPD2ajwOyRPNRWsVskDYGCsgSDVsxJEsy3Tk2CsgS&#10;GbVlo5BKGTw92p9180rbELN99nvtF/7zt32ZTZIkSZJ09g1nSDcutwu3Hm0vvvWd7bKP3Nz2f2uX&#10;Z0glrZ61GLQNKKRSDgq+ekABWSKM0qogolIOCsgSUZRWRTFVGgrIEtH2CqO2fByQpZmP0qpmg7Qx&#10;UECWZtiJEVma6daxUUCWpuegbUARWRqKqZTBqK0/az1qu/jky2yvevf97Ueu/k9tw+ZDxmySJEmS&#10;pAybJ1PL7dm7D7dX3H1bu/pPr2kHH9nWDjzoGVJJI1urQduAQirloOCrBxSQJcIorQIiKmWhgCwR&#10;RWlVFFOloYAsEW2vWI2ojQKyRLQ9DQdkieajtKrZIG0MFJGlGXZiRJZmunVMFJCledOUr7Tlo5hK&#10;GXqO2ij46sFajdqGmO0NKzHb19rT97zPl9kkSZIkSXlWXmubtHO3TNqPXX93e8PvLLW99+9pSw9v&#10;a/s9QyppLAZtWi0Ue/WCArI0GKVVQUSlLBSQJaIorYJCqkQUkKWh3VUUUlVRQJaItqfhgCzRfJRW&#10;NRukVVFAlmjYihFZkunOsVFElsioLR/FVMqwGlEbBWSJKPjqAQVjyeZituFlNvrgQJIkSZKkBAtT&#10;lyy3C7cdbS952+1t5x/e2BaP7ZjyDKmkEazloG1AIZVyUOzVAwrIEmGUVgURlbJQQJaGorQqCqkS&#10;UUSWhnZXeHo0HwdkaeaDtKrZIG0MFJAlGrZiSJZkunNsFJAlMmrLRiGVclCUVkUBWSIKvta7tfRK&#10;mzGbJEmSJGnN2nTiDOmPXn6o/czRt7Qb/uqqldfaDvham6SKtR60DSikUg4KvnpAAVkijNKqZgIq&#10;ZaGALBFFaVUUU6WhgCwRba8wasvHEVma+SitajZIGwMFZGmGnRiRpZluHRsFZGl6DtoGFJGloZBK&#10;GTw92p+1ELUNMdvF9323veo997en73m/MZskSZIkae0ZzpBestzOm/7zC/ff2TZ98EDb943dbekh&#10;X2uTdJrWQ9A2oJBKOSj46gEFZIkwSquAiEpZKCBLRFFaFcVUaSggS0TbKyiiqqKALBFtT8MBWaL5&#10;KK1qNkgbA0VkaYadGJGlmW4dEwVkad405Stt+SimUgajtv4kR22PxmyvXHmZzZhNkiRJkrTGDWdI&#10;Ny63Z+440l52+zva5Z+9vi0d394Wj23nYEWSnohBm84Eir16QQFZGozSqiCiUhYKyBJRlFZBIVUi&#10;CsjS0O6Knl9pG9D2NByQJZqP0qpmg7QqCsgSDVsxIksy3Tk2isjSGLWtDRRTKcNqRG0UkCWi4KsH&#10;FJOdbSfOjH7vZMzmmVFJkiRJ0jqyadLO2TxpF113T3vte25tN3z5qnbLt7e2/Z4hlXSq1kvQNqCQ&#10;Sjko9uoBBWSJMEqrmgmolIcCsjQUpVVRTJWIIrI0tLvC06P5OCBLMx+kVc0GaWOggCzRsBVDsiTT&#10;nWOjiCyNUVs+CqmUg6K0KgrIElHwtd6lvdI2xGyv/9Q/tZfc9aftwt3vNWaTJEmSJK0/wxnSjcvt&#10;aZcdbS84cGdb+C9724Fv7WqLniGVdCrWU9A2oJBKOSj46gEFZIkwSquCiEo5KCBLRFFaFcVUaSgg&#10;S0TbK4za8nFElmY+SquaDdLGQAFZmmEnRmRpplvHRhFZmp6DtgFFZGkopFIGT4/2JyVqezRm+8k7&#10;/6Q9deu72obN9/I3/iVJkiRJWg82T1bCtmftPNxecfdt7eo/vaYdfHhbO/CgZ0gl/QDrLWgbUEil&#10;HBR89YACsjQYpFVBRKUsFJAloiitimKqNBSQJaLtFRRRVVFAloi2p+GALNF8lFY1G6SNgSKyNMNO&#10;jMjSTLeOiQKyNL7StjZQTKUMRm39OdtR27+8zHbnn7QLtr2rbVg4zN/slyRJkiRpvdk4aedsmbTn&#10;3Xh3u/h9B9tNf3NFO/iwZ0glPQGDNp1pFHv1giKyNBilVUFEpSwUkCWiKK2CQqpEFJClod0VPb/S&#10;NqDtaTggSzQfpVXMxmhjoIAs0bAVI7Ik051jo4gsjVHb2kAxlTKsRtRGAVkiCr56QKHZmfDYl9mM&#10;2SRJkiRJXVqY2rjcLrzsaPvJt76z7fijG9visR1t8bhnSCXNWI9B24BCKuWg2KsHFJAlwiitCiIq&#10;ZaGALA1FaVUUUyWiiCwN7a7w9Gg+DsjSzEdpVbNB2hgoIEs0bMWQLMl059goIktj1JaPQirloCit&#10;igKyRBR8rXdn45W2x50ZNWaTJEmSJPVuOEM69aOXH2o/ffit7bq/uPrkGVKIWiT1ab0GbQMKqZSD&#10;gq8eUECWCKO0KoiolIMCskQUpVVRTJWGArJEtL1iNaI2CsgS0fZEHJGlmY/SqmaDtDFQQJZm2IkR&#10;WZrp1rFRRJam56BtQBFZGgqplMHTo/05k1GbMZskSZIkSWDL1CXL7dw3T9rzbrqrvfE/Lrb939zd&#10;Dj7ka22SptZz0DagkEo5KPjqAQVkaTBIq4KISlkoIEtEUVoVxVRpKCBLRNsrKKKqooAsEW1PwwFZ&#10;ovkorWo2SBsDRWRphp0YkaWZbh0TBWRpfKVtbaCYShmM2vpzJqK2iz/zXWM2SZIkSZJ+kOEM6SXL&#10;7enbjrSXvP0dbdenbmgHH97eFo9t58hFUh8M2nQ2UezVC4rI0mCUVgURlbJQQJaGgrQqCqkSUUCW&#10;hnZX9Hx6dEDb03BAlmg+SquYjdHGQAFZomErRmRJpjvHRhFZGqO2tYFiKmVYjaiNArJEFHz1gCK0&#10;sQwvs73mY//YfvIOYzZJkiRJkn6oTcMZ0uX2r6441H528pZ245evbLd8e6tnSKVerfegbUAhlXJQ&#10;7NUDCsgSYZRWNRNQKQ9FZGkoSquimCoRRWRpaHdFz1Eb7U7EAVma+SitajZIGwMFZImGrRiSJZnu&#10;HBtFZGmM2vJRSKUcFKVVUUCWiIKv9W61XmkbXmb71Y/+Q3v+0sfbU7cuG7NJkiRJknQqHj1DumXS&#10;XnTgzrbw4X3twLd2tkXPkEr96SFoG1BIpRwUfPWAArJEGKVVQUSlHBSQJaIorYpiqjQUkCWi7RWr&#10;EbVRQJaItifiiCzNfJRWNRukjYECsjTDTozI0ky3jo0isjQ9B20DisjSUEilDJ4e7c/YUdtKzPax&#10;f2zPX/x4O3cI2YzZJEmSJEl6coYzpBuX27N2Hm4vu+Pt7YrPXddueWRbO/CgZ0ilbvQStA0opFIO&#10;Cr56QAFZGgzSqiCiUhYKyBJRlFZFMVUaCsgS0fYKiqiqKCBLRNvTcECWaD5Kq5oN0sZAEVmaYSdG&#10;ZGmmW8dEAVkaX2lbGyimUgajtv6MFbU9Lmbbcrht2HJk/pvykiRJkiTp1Gw8cYb0ouvuaRe/72C7&#10;6W+uaAcf8Qyp1AWDNqWg2KsXFJGlwSitCiIqZaGALA0FaVUUUiWigCwN7a7o+fTogLan4YAs0XyU&#10;VjEbo42BArJEw1aMyJJMd46NIrI0Rm1rA8VUyrAaURsFZIko+OoBBWpPhjGbJEmSJEmrYDhDunG5&#10;PW3r0fbiW9/ZLvuDvW3/A54hlda9noK2AYVUykGxVw8oIEuEUVoVRFTKQhFZGorSqiimSkQRWRra&#10;XdFz1Ea7E3FAlmY+SquaDdLGQAFZomErhmRJpjvHRhFZGk+P5qOQSjkoSquigCwRBV/rXeWVNmM2&#10;SZIkSZJW2eZJ27BpuT171+H2ynve1q77i6vbwYc9QyqtW70FbQMKqZSDgq8eUECWCKO0CgiolIUC&#10;skQUpVVRTJWGArJEtL1iNaI2CsgS0fZEHJGlmY/SqmaDtDFQQJZm2IkRWZrp1rFRRJak91faBhSR&#10;paGQShk8Pdqf04na3vBozLZkzCZJkiRJ0qq7ZDL979+T9vyb7mpv+J2ltvdre1bCNgxiJK1dPQZt&#10;AwqplIOCrx5QQJYGo7QqiKiUhQKyRBSlVVFMlYYCskS0vYIiqioKyBLR9jQckCWaj9KqZoO0KgrI&#10;Eg1bMSJLM906JorI0nh6dG2gmEoZjNr6c+pR2/T3cYjZ/uD/8mU2SZIkSZLOpIWpS5bbhVuPtpfc&#10;9o6261M3tIMPbW+Lx32tTVo3DNqUiGKvXlBElgajtCqIqJSFArI0FKRVUUiViAKyNLS7oufTowPa&#10;noYDskTzUVrFbJA2BgrIEg1bMSJLMt05NorI0hi1rQ0UUynDakRtFJAlouCrBxywPcZ9J2K2V3/w&#10;79qP3vhf2rmbDxmzSZIkSZJ0pm2atA2bl9u/uuJQ+9nJW9oNf3V1W3rIM6TSutBr0DagkEo5KPbq&#10;AQVkiTBKq5oJqJSHIrI0FKVVUUyViCKyNLS7oueojXYn4oAszXyUVjUbpI2BArJEw1YMyZJMd46N&#10;IrI0nh7NRyGVclCUVkUBWSIKvta7H/hK22Nitmdf96G2YeM9bcPwOht9Y12SJEmSJK2uLVOXLK+c&#10;IX3hgTvbxg8caPu+vnslbMNIRtLa0HPQNqCQSjko+OoBBWSJMEqrgIBKWSggS0RRWhXFVGkoIEtE&#10;2ytWI2qjgCwRbU/EEVma+SitajZIGwMFZGmGnRiRpZluHRtFZEl6f6VtQBFZGgqplMHTo/3BqO1x&#10;MdsH24ZN9/oymyRJkiRJCYYzpBuX27N2HGkvu/0dbc9nrm9Lx7e3xWO+1iatSb0HbQMKqZSDgq8e&#10;UECWBqO0KoiolIUCskQUpVVQSJWIArJEtL2CIqoqCsgS0fY0HJAlmo/SqmaDtCoKyBINWzEiSzPd&#10;OiaKyNJ4enRtoJhKGYza+vO4qG0uZhteZjNmkyRJkiQpyqYTZ0gvuu7e9tr33Nqu/6ur2sFvb20H&#10;HoRgRlIugzaOqJSDYq9eUESWBqO0qpmASnkoIEtDUVoVhVSJKCBLQ7srej49OqDtaTggSzQfpVXM&#10;BmljoIAs0bAVI7Ik051jo4gsjVHb2kAxlTKsRtRGAVkiCr568P2Y7Xvt1R/8+/YcYzZJkiRJkrIN&#10;Z0g3LrenXTZp/+6WO9plH7m5HfjWrrboGVJp7TBoO4FCKuWg2KsHFJAlwiitCiIqZaGILA1FaVUU&#10;UyWiiCwN7a7oOWqj3Yk4IEszH6VVzQZpY6CALNGwFUOyJNOdY6OILI2nR/NRSKUcFKVVUUCWiIKv&#10;9e7iky+z/aIxmyRJkiRJa8vmyfS/xy+3Z+8+3F5x923t6i9c2255ZFs78KBnSKV4Bm3fRyGVclDw&#10;1QMKyBJhlFYBAZWyUECWiKK0Koqp0lBAloi2V6xG1EYBWSLanogjsjTzUVrVbJA2BgrI0gw7MSJL&#10;M906NorIkvT+StuAIrI0FFIpg6dHO3Lf9Pf8s8PLbJ4ZlSRJkiRpzdo4aecsTNqP3Xh3u/i3l9re&#10;r13eDj6yre33DKmUy6Dt8SikUgaKvXpBAVkajNKqIKJSFgrIElGUVkEhVSIKyBLR9gqKqKooIEtE&#10;29NwQJZoPkqrmg3SqiggSzRsxYgszXTrmCgiS+Pp0bWBYiplMGpb/9543/D7/N32s+/9Znv2tR9o&#10;Gzbda8wmSZIkSdJaNZwhvWS5Xbj1aHvJbbe3HX94U1s8trMtHvcMqRTJoO3xKKRSDoq9ekERWRqM&#10;0qogolIWCsjSUJRWRSFVIgrI0tDuCk+P5uOALNF8lFYxG6SNgQKyRMNWjMiSTHeOjSKyNEZtawPF&#10;VMqwGlEbBWSJKABbTx6N2X763V9rz7z8t43ZJEmSJElaLzZN2obNy+1fXX6ovfLQW9u1f35NO/iw&#10;Z0ilOAZt8yikUg6KvXpAAVkijNKqZgIq5aGILA1FaVUUUyWiiCwN7a4wasvHAVma+SitajZIGwMF&#10;ZImGrRiSJZnuHBtFZGk8PZqPQirloCitigKyRBSCrQdvvG/4e/fd9tPv+Vp7xp73tQ2bjdkkSZIk&#10;SVpXTr7Wds6WSXvBvrvapg/ub/u+sbstPexrbVIMgzZGIZVyUPDVAwrIEmGUVgEBlbJQQJaIorQq&#10;iqnSUECWiLZXrEbURgFZItqeiCOyNPNRWtVskDYGCsjSDDsxIksz3To2isiS9P5K24AisjQUUimD&#10;p0fXl5WYber7Mdsh/sa3JEmSJEla+xamNi63Z+080l769ne0nX94Y1t6aHtbPO5rbdJZZ9D2xCik&#10;UgaKvXpBAVkajNKqIKJSFgrIElGUVkEhVSIKyBLR9gqKqKooIEtE29NwQJZoPkqrmg3SqiggSzRs&#10;xYgszXTrmCgiS+Pp0bWBYiplMGpbH/4lZnu3MZskSZIkSV3ZNFkJ2/7tNfe21/7mLe2Gv7qq3fLt&#10;re3AgxDZSDozDNqeGIVUykGxVy8oIkuDUVrVTEClPBSQpaEorYpCqkQUkKWh3RWeHs3HAVmi+Sit&#10;YjZIGwMFZImGrRiRJZnuHBtFZGmM2tYGiqmUYTWiNgrIElEcttY8NmZ7ujGbJEmSJEn9Gc6Qblpu&#10;T7vsaHvhgTva5t/b1w58a1dbfMgzpNJZYdD2g1FIpRwUe/WAArJEGKVVQUSlLBSRpaEorYpiqkQU&#10;kaWh3RVGbfk4IEszH6VVzQZpY6CALNGwFUOyJNOdY6OILI2nR/NRSKUcFKVVUUCWiCKxtWIlZvuM&#10;MZskSZIkSZp69AzpjiPt5Xfd1q7+wrXtlke2tQPHPEMqnVEGbT8chVTKQcFXDyggS4RRWgUEVMpC&#10;AVkiitKqKKZKQwFZItpesRpRGwVkiWh7Io7I0sxHaVWzQdoYKCBLM+zEiCzNdOvYKCJL0vsrbQOK&#10;yNJQSKUMnh5de9543/T37VP/3F45+WtjNkmSJEmS9H0bJ23D5uX2vBvvbq9/78F2419f0Q4+srXt&#10;9wypdGYYtJ0aCqmUgWKvXlBAlgajtCqIqJSFArJEFKVVUEiViAKyRLS9giKqKgrIEtH2NByQJZqP&#10;0qpmg7QqCsgSDVsxIksz3TomisjSeHp0baCYShmM2taO4WW2N3zqn9pL7vxCu3Dnb7YNC4f5G9iS&#10;JEmSJKlPwxnSS4YzpJP24lvf2S776M1t6diOtnjcM6TSqjNoOzUUUikHxV69oIgsDUZpVRBRKQsF&#10;ZGkoSquikCoRBWRpaHeFp0fzcUCWaD5Kq5gN0sZAAVmiYStGZEmmO8dGEVkao7a1gWIqZViNqI0C&#10;skQUjiX6l5jtjj9pT932LmM2SZIkSZL0xDZP2oZNy+05ew63Vx1+a7v2z69uBx/e1g486BlSadUY&#10;tJ06CqmUg2KvHlBAlgijtCqIqJSFIrI0FKVVUUyViCKyNLS7wqgtHwdkaeajtKrZIG0MFJClGXZi&#10;RJZmunVsFJGl8fRoPgqplIOitCoKyBJRQJbkcTHbVmM2SZIkSZJ0ijYut3MWJu35N93V3vA7i23f&#10;N3a3pYd9rU1aFQZtTw6FVMpBwVcPKCBLhFFaBQRUykIBWSKK0qoopkpDAVki2l6xGlEbBWSJaHsi&#10;jsjSzEdpVbNB2hgoIksz7MSILM1069goIkvS+yttA4rI0lBIpQyeHs1kzCZJkiRJkkoWpi5Zbk/f&#10;drS95B3vaDv/6IZ2y0Pb2+JxX2uTRmXQ9uRRSKUMFHv1ggKyNBilVUFEpSwUkCWiKK2CQqpEFJAl&#10;ou0VFFFVUUCWiLan4YAs0XyUVjUbpFVRQJZo2IoRWZrp1jFRRJbG06NrA8VUymDUluWNnzFmkyRJ&#10;kiRJI9l04gzpv77i3vYzR9/Srv/Lq9vSw9vbgQchzJH05Bm0PXkUUikHxV69oIgsDUZpVTMBlfJQ&#10;QJaGorQqCqkSUUCWhnZXeHo0HwdkieajtIrZIG0MFJAlGrZiRJZkunNsFJGlMWpbGyimUgYK0qoo&#10;IEtEUdnZ8sbPfO9EzHbnF4zZJEmSJEnSOLZMXbLcztkyaS86cGfb9KH9bfFbuzxDKo3BoO30UEil&#10;HBR79YACskQYpVVBRKUsFJGloSitimKqNBSQJaLtFUZt+TggSzMfpVXNBmljoIAszbATI7I0061j&#10;o4gsjadH81FIpQw9v9I2oLjsTBteZrv4D/9H+0lfZpMkSZIkSavh5BnSZ+080n7qztvanvuub0vD&#10;GdJjniGVTptB2+mjkEo5KPjqAQVkiTBKq4CASlkoIEtEUVoVxVRpKCBLRNsrViNqo4AsEW1PxBFZ&#10;mvkorWo2SBsDRWRphp0YkaWZbh0bRWRJfKVtbaCYShk8PXr2DDHbaz/6D+0FBz/ZnrJ12ZhNkiRJ&#10;kiStnk0nzpBedN097fW/dbDd9NdXtlu+vbUdeNCwTXrSDNpqKKRSBoq9ekEBWRqM0qpmAirloYAs&#10;EUVpFRRSJaKALBFtr6CIqooCskS0PQ0HZInmo7Sq2SCtigKyRMNWjMjSTLeOiSKyNEZtawPFVMpg&#10;1HbmPRqz/fjix9q5C4eM2SRJkiRJ0uobzpBuXG4XXna0vfjWO9qlf7C3HXhgV1t8yDOk0pNi0FZD&#10;IZVyUOzVC4rI0mCUVgURlbJQQJaGorQqCqkSUUCWhnZXeHo0HwdkieajtIrZIG0MFJAlGrZiRJZk&#10;unNsFJGlMWpbGyimUgYK0qooIEtEwdlqenzMdrht2HKEv8ksSZIkSZK0GjafeK3t2bsPt1fc+7Z2&#10;7Z9f0w4+ss3X2qRTZdBWRyGVclDs1QMKyBJhlDYGCKmUgyKyNBSlVVFMlYYCskS0vcKoLR8HZGnm&#10;o7Sq2SBtDBSQpRl2YkSWZrp1bBSRpek5aBtQQJaGQipl6PmVtgGFZ6vBmE2SJEmSJMXYOGnnLEza&#10;82++q138/qV281cvbwcf3tr2PwgBj6TvM2gbB4VUykHBVw8oIEuEQVoVRFTKQQFZIorSqiimSkMB&#10;WSLaXrEaURsFZIloexoOyBLNR2lVs0HaGCgiSzPsxIgszXTr2CgiS+IrbWsDxVTK4OnR1TXEbK9b&#10;idk+bswmSZIkSZIyLExdcuIM6Utuu73t+OSNbfHYzrZ43DOk0hMyaBsHRVTKQbFXLyggS4NB2hgg&#10;pFIOCsgSUZRWQSFVIgrIEtH2CgqpqiggS0Tb03BAlmg+SquaDdKqKCBLNGzFiCzNdOuYKCJLY9S2&#10;NlBMpQyrEbVRQJaIIrSxGLNJkiRJkqRom06cIf3XVxxqP33kLe36v7yqHXzIM6QSMmgbD4VUykGx&#10;Vy8oIkuDQdoYZiIqZaGALA1FaVUUUiWigCwN7a7w9Gg+DsgSzUdpFbNB2hgoIEs0bMWILMl059go&#10;Iktj1LY2UEylDBSlVVFAlohitKpf++z3jNkkSZIkSVK+LVOXLLdztkzaixbvbJd84EDb9/U9belh&#10;X2uTHsegbVwUUikHxV49oIAsEQZpY4CQSjkoIktDUVoVxVRpKCBLRNsrjNrycUCWZj5Kq5oN0sZA&#10;AVmaYSdGZGmmW8dGEVmanoO2AQVkaSikUoaeT48OKEo7LfcNv5bfbb/8ob9vP37gY8ZskiRJkiRp&#10;bRjOkG5cbs/acaT9h3e+ve2+74a2dHxHWzzua23SCoO28VFIpRwUfPWAArJEGKRVQUSlHBSQJaIo&#10;rYpiqjQUkCWi7RWrEbVRQJaItqfhgCzRfJRWNRukjYEisjTDTozI0ky3jo0isiS+0rY2UEylDD1H&#10;bRinPVknY7ZXf+Bv23Ou+2A7d+GQMZskSZIkSVpbNp04Q3rR9fe2177n1nb9l65ut3x7q2dIJYO2&#10;8VFEpRwUe/WCArI0GKSNYSaiUhYKyBJRlFZBIVUiCsgS0fYKCqmqKCBLRNvTcECWaD5Kq5oN0qoo&#10;IEs0bMWILM1065goIktj1LY2UEylDKsRtVFAlggjtVN1Mmb7pQ/83UrMtmHTvcZskiRJkiRpbRrO&#10;kG5cbk+77Gh70eIdbfPv7WsHHtjVlh7yDKk6ZtC2OiikUg6KvXpAAVkiDNLGACGVclBAloaitCoK&#10;qRJRQJaGdld4ejQfB2SJ5qO0itkgbQwUkCUatmJElmS6c2wUkaUxalsbKKZSBorSqiggS4Sx2g/x&#10;RmM2SZIkSZK0Hg1nSC85cYb05Xe/rV31J9e1Wx7Z1g4c87U2dcigbfVQSKUcFHz1gAKyRBikjQFC&#10;KuWgiCwNRWlVFFOloYAsEW2vMGrLxwFZmvkorWo2SBsDBWRphp0YkaWZbh0bRWRpeg7aBhSQpaGQ&#10;Shl6Pj06oGjtiQwx268Zs0mSJEmSpPVs46Rt2Dxpz7vp7vb69x5sN/71Fe3gI1vb/gch+pHWK4O2&#10;1UUhlXJQ8NUDCsgSYZBWBRGVclBAloiitCqKqdJQQJaItlesRtRGAVki2p6GA7JE81Fa1WyQNgaK&#10;yNIMOzEiSzPdOjaKyJL4StvaQDGVMvQctVG4Rh6N2V79gb81ZpMkSZIkSevbcIb0kuEM6aT9xFtv&#10;b9s/eVNbfHBnWzzuGVJ1wqBtdVFEpRwUe/WCArI0GKSNAUIq5aCALBFFaRUUUiWigCwRba+gkKqK&#10;ArJEtD0NB2SJ5qO0qtkgrYoCskTDVozIkkx3jo0isjRGbWsDxVTKsBpRGwVkiShge6yVmO2z31uJ&#10;2Z59rTGbJEmSJEnqxOZJ27Bpuf2rKw61Vx56a7vmz65uBx/e1g486BlSrXMGbauPQirloNirBxSQ&#10;JcIgbQwQUikHBWRpKEqropAqEQVkaWh3hadH83FAlmg+SquYDdLGQAFZomErhmRJpjvHRhFZGqO2&#10;tYFiKmWgKK2KArJEFLINTsRs320//9vH27Ov/YAxmyRJkiRJ6svJ19qGuO1/33dnu+QDB9rer+9u&#10;S8MZUgqBpPXAoO3MoJBKOSj46gEFZIkwSBsDhFTKQRFZGorSqiimSkMBWSLaXmHUlo8DsjTzUVrV&#10;bJA2BgrI0gw7MSJLM906NorI0vQctA0oIEtDIZUy9Hx6dDAXs33mu+2N9323/fR77m/PuvI/tg2b&#10;7jFmkyRJkiRJfRrCto3L7Vk7j7SXvuPtbecf3thueWh7Wzzua21ahwzazhwKqZSDgq8eUECWCIO0&#10;KoiolIMCskQUpVVRTJWGArJEtL1iNaI2CsgS0fY0HJAlmo/SqmaDtDFQRJZm2IkRWZrp1rFRRJZk&#10;eKWNQq9eUECWiGIqZeg5apuL2aa7X/Xu+9szdr/Pl9kkSZIkSZIGmyYrYdu/ufLe9jOTt7QbvnRV&#10;u+X/2OoZUq0vBm1nDkVUykGxVy8oIEuDQdoYZiIqZaGALBFFaRUUUiWigCwN7a6ikKqKArJEtD0N&#10;B2SJ5qO0qtkgrYoCskTDVozIkkx3jo0isjRGbWsDxVTKsBpRGwVkiR4fs331RMy2+V7+Bq4kSZIk&#10;SVKvhjOkC5P2osU72qbf29cOPLCrLT20jeMgaa0xaDuzKKRSDoq9ekABWSIM0sYAIZVyUECWhqK0&#10;KgqpElFEloZ2V3h6NB8HZInmo7SK2SBtDBSQJRq2YkiWZLpzbBSRpRmitp7Pj1JAloZCKuWgKK2K&#10;ArI0b3hczPZeYzZJkiRJkqQnsjB1yXJ71o4j7WV33tb2fOb6dssj29qBY77WpjXOoO3Mo5BKOSj4&#10;6gEFZIkwSBsDhFTKQAFZIorSqiimSkMBWSLaXmHUlo8DsjTzUVrVbJA2BgrI0gw7MSJLM906NorI&#10;0vQctA0oIktDIZUy9Hh69A3TP5Nv+OxjY7ZD/M1aSZIkSZIkfd+mydRyu+j6e9rr33uw3fjlK9st&#10;j2xt+x+EUEhaCwzazg4KqZSDgq8eUECWCIO0qpmISlkoIEtEUVoVxVRpKCBLRNsrViNqo4AsEW1P&#10;wwFZovkorWo2SBsDRWRphp0YkaWZbh0TBWRpPD26NlBMpQw9RW3fj9m+1p6xxzOjkiRJkiRJT8qW&#10;qY3L7WmXHm0vfss722UfubktHdvpGVKtTQZtZwdFVMpBsVcvKCBLg0HaGCCkUg4KyBJRlFZBIVUi&#10;CsjS0O4qCqmqKCBLRNvTcECWaD5Kq5oN0qooIEs0bMWILMl059goIktj1LY2UEylDKsRtVFQdjYN&#10;MdsbP/c9YzZJkiRJkqSqzZOVsO05ew63Vx16S7vmz67xDKnWHoO2s4dCKuWg2KsHFJAlwiBtDBBS&#10;KQcFZGkoSquikCoRRWRpaHeFp0fzcUCWZj5Iq5oN0sZAAVmiYSuGZEmmO8dGEVmaIWpbiaame3s0&#10;G48lopBKOShKq6Kw7GwYYraLP/1P7SV3/1l7umdGJUmSJEmSxrFxeSVue/7eu9rF719qN3/18nZw&#10;OENK8ZCUxqDt7KKQSjko+OoBBWSJMEgbA4RUykABWSKK0qoopkpDAVki2l5h1JaPI7I081Fa1WyQ&#10;NgYKyNIMOzEiSzPdOjaKyNL4Uls+CqmUYb2eHn00ZvvJO/6kPfWyiTGbJEmSJEnSmIYzpJcstwsv&#10;m7SXvP32tuOTN7aDD21vi8d9rU3hDNrOPgqplIOCrx5QQJYIg7QqCKmUgwKyRBSlVVFMlYYCskS0&#10;vYIiqioKyBLR9jQckCWaj9KqZoO0MVBElmbYiRFZmunWMVFAlmglmpru7dFsPJaKYiplWG9R2+Nj&#10;tuW2YeEwf+NVkiRJkiRJNcMZ0k3L7d9ceW/7maO3tuu/eE1benhbO/CgYZtCGbSdfRRRKQfFXr2g&#10;gCwNBmljgJBKOSggS0RRWgWFVIkoIEtDuyt6fqVtQNvTcECWaD5Kq5oN0qooIEs0bMWILMl059go&#10;IEu0Ek1N9/ZoNh5LRTGVMqxG1Eax2WozZpMkSZIkSToLLhm+DzNpL1y8s2384P524IHdbelhz5Aq&#10;kEFbBgqplINirx5QQJYIg7QxQEilHBSQpaEorYpiqkQUkaWh3RWeHs3HAVma+SCtajZIGwMFZImG&#10;rRiSJZnuHBsFZIlWoqnp3h7NxmOJKKRSDorSqig6Wy0rMdun/qn95J3GbJIkSZIkSWfcwtQly+1Z&#10;O4+0n7rztrb7vhva0nHPkCqMQVsOCqmUg4KvHlBAlgiDtDFASKUMFJAloiitimKqNBSQJaLtFUZt&#10;+TgiSzMfpVXNBmljoIAszbATI7I0061jo4AszZumKPbqBUVkaSikUoa1fHr0X2I2X2aTJEmSJEk6&#10;uzZN2oaNy+2i6+5tr/nNW9p1f3l1u+XbWz1DqgwGbVkopFIOCr56QAFZGozRxjATUSkLBWSJKEqr&#10;opgqDQVkiWh7BUVUVRSQJaLtaTggSzQfpVXNBmljoIgszbATI7I0061jooAs0Uo0Nd3bo9l4LBXF&#10;VMqwFqO2N37ue54ZlSRJkiRJSrJlauNyu+DSSft3t9zRLv39vW3/A7va0kPbODKSzhSDtiwUUSkH&#10;xV69oIgsDQZpY4CQSjkoIEtEUVoFhVSJKCBLQ7sren6lbUDb03BAlmg+SquYjdHGQAFZomErRmRJ&#10;pjvHRgFZopVoarq3R7PxWCqKqZRhNaI2CtHqpv/Z0z9Lr/n4P7Z///bPGLNJkiRJkiSl2Ty1abk9&#10;Z/fh9vK7b2tXfv66dssj29qBY77WprPEoC0PhVTKQbFXDyggS4RB2hggpFIOCsjSUJRWRTFVIorI&#10;0tDuCk+P5uOALM18lFY1G6SNgQKyRMNWDMmSTHeOjQKyRCvR1HRvj2bjsUQUUikHRWlVHKWdru+0&#10;N372e+1XP/YP7ceXPt7Of/MRYzZJkiRJkqRUGycrYdvzbrq7Xfz+pXbTVy9vBx/Z2vY/CMGRtJoM&#10;2jJRSKUcFHz1gAKyVBilVUFIpQwUkCWiKK2KYqo0FJAlou0VqxG1UUCWiLYn4ogszXyUVjUbpI2B&#10;ArI0w06MyNJMt46NArI0b5qi2KsXFJGloZBKGbJPj56I2V7zsf/Wnr/08XbuwqG2YeEIf7NUkiRJ&#10;kiRJGYYzpJcstwsvm7SXvP0dbfsnbmqLD+5si8c9Q6ozyKAtF4VUykHBVw8oHkuEQVoVhFTKQQFZ&#10;IorSqiimSkMBWSLaXkERVRUFZIloexoOyBLNR2lVs0HaGCgiSzPsxIgszXTrmCggS7QSTU339mg2&#10;HktFMZUyZEZtj43ZPnYiZttizCZJkiRJkrRmbD7xWtu/vvJQe9WRt7Trvnh1O/jwtnbgQc+Q6gww&#10;aMtFEZVyUOzVCwrIEmGUVgUhlXJQQJaGgrQqCqkSUUCWhnZX9Hx6dEDb03BAlmg+SquYjdHGQAFZ&#10;omErRmRJpjvHRgFZopVoarq3R7PxWCqKqZRhNaI2DtVOwfR/15hNkiRJkiRpnbhkuW1YmLQXLd7Z&#10;LvndA23f1/ecOENKEZI0FoO2bBRSKQfFXj2geCwVRmlVEFIpB0VkaShKq6KYKhFFZGlod0XPURvt&#10;TsQBWZr5KK1qNkgbAwVkiYatGJIlme4cGwVkiVaiqeneHs3GY4kopFIOitKqMFj7Qab/O2/8nDGb&#10;JEmSJEnSurIwdclye+aOI+2lt7+9bf/kjW3p+Pa2OIUxklRl0JaPQirloOCrBxSPpcIorQpCKmWg&#10;gCwRRWlVFFOloYAsEW2vWI2ojQKyRLQ9EUdkaeajtKrZIG0MFJClGXZiRJZmunVsFJCledMUxV69&#10;oIgsDYVUynDWT49O/71v/Nz/MmaTJEmSJElarzZNVsK2f3v1ve0177mlXfeXV7dbv73VM6Qan0Hb&#10;2kAhlXJQ8NUDiscSYZBWNRNRKQsFZIkoSquimCoNBWSJaHsFRVRVFJAlou1pOCBLNB+lVc0GaWOg&#10;iCzNsBMjsjTTrWOigCzRSjQ13duj2XgsFcVUynDWorbpv2c4M/or//X/0Z6/aMwmSZIkSZK0bm2Z&#10;2rjcLrh00l60dEfb9MF9bf83d7Wlh7ZxmCSdDoO2tYEiKuWg2KsXFJAlwiitCkIq5aCALA0FaVUU&#10;UiWigCwN7a7o+fTogLan4YAs0XyUVjEbo42BArJEw1aMyJJMd46NArJEK9HUdG+PZuOxVBRTKcNq&#10;RG0YsZ00/OtvnP6ZePUH/7b96A2/187dbMwmSZIkSZK07p08Q/qsHUfay+9+W7vy89e2Wx7Z1g54&#10;hlRjMGhbOyikUg6KvXpA8VgqjNKqIKRSDorI0lCUVkUxVSKKyNLQ7oqeozbanYgDsjTzUVrVbJA2&#10;BgrIEg1bMSRLMt05NgrI0nh6NB+FVMoxG6SN4YfFbM++7oNtw8Z7jNkkSZIkSZJ6smkytdyed9Pd&#10;7eL3LbUbv3xlO/jtrW3/gxApSafKoG1toZBKOSj46gHFY6kwSquYCaiUhQKyRBSlVVFMlYYCskS0&#10;vWI1ojYKyBLR9kQckaWZj9KqZoO0MVBAlmbYiRFZmunWsVFElmYlmppu7dVsQJaIQiplOBOnR4f/&#10;eS5mo29qSpIkSZIkaX0bzpBestyedumk/cRb3tne/Ac3t6UHd3qGVKfPoG3toZBKOSj46gHFY4kw&#10;SquCkEo5KCBLRFFaFcVUaSggS0TbKyiiqqKALBFtT8MBWaL5KK1qNkirooAs0bAVI7I0061jooAs&#10;0Uo0Nd3bo9l4LBXFVMqwmlHb8HWI2X7xg/+HMZskSZIkSZJO2Dy1cbk9Z8/h9spDb21X/+k17eDD&#10;29qBBz1DqifJoG3toYhKOSj26gUFZIkwSquCkEo5KCBLQ0FaFYVUiSggS0O7K3o+PTqg7Wk4IEs0&#10;H6VVzAZpY6CALNGwFSOyJNOdY6OALNFKNDXd26PZeCwVxVTKsFpR2/djtg8Ys0mSJEmSJOnxNp44&#10;Q/rje+9qF//2Utt3/5528GHPkOpJMGhbmyikUg6KvXpA8VgqjNKqIKRSDorI0lCUVkUxVSKKyNLQ&#10;7oqeozbanYgDsjTzUVrVbJA2BgrIEg1bMSRLMt05NgrI0rxpimKvXlBAloZCKuWgIO10DSHbr332&#10;e+0XPTMqSZIkSZKkH2Q4Q/qm5Xbh1kn7D7e/ve34xI3t4EM72uJxX2vTKTBoW7sopFIOCr56QPFY&#10;KozSKiCiUg4KyBJRlFZFMVUaCsgS0faK1YjaKCBLRNsTcUSWZj5Kq5oN0sZAAVmaYSdGZGmmW8dG&#10;EVmalWhqurVXswFZIgqplGGsV9qGmO3XP/9/t1d/yJhNkiRJkiRJp2jzZOUM6b+58lD7maO3tuv+&#10;8up267e3eoZUP5hB29pGIZVyUPDVA4rHEmGUVgUhlXJQQJaIorQKCqkSUUCWiLZXUERVRQFZItqe&#10;hgOyRPNRWtVskFZFAVmiYStGZGmmW8dEAVmilWhqurdHs/FYKoqplKEatb3xc99rvzb9Pf7p3/q6&#10;Z0YlSZIkSZL05F2y3DZsXm4vWrqjbfrQvrb/m7s9Q6onZtC2tlFEpRwUe/WCArJEGKVVQUilHBSQ&#10;paEorYpCqkQUkKWh3RU9nx4d0PY0HJAlmo/SKmaDtDFQQJZo2IoRWZLpzrFRQJZoJZqa7u3RbDyW&#10;imIqZTjdqG0lZpt61Xu+1p6+573GbJIkSZIkSTo9wxnSS5bbs3YcaS+767a261M3tKVjniEVMGhb&#10;+yikUg6KvXpA8VgqjNKqIKRSDorI0lCUVkUxVSKKyNLQ7oqeozbanYgDsjTzUVrVbJA2BgrIEg1b&#10;MSRLMt05NgrI0rxpimKvXlBAloZCKuWgYO0H+ZeY7d1fPRGzbT7E34yUJEmSJEmSTtWmE2dIn3vd&#10;ve21v3lLu/HLV7VbPEOqxzJoWx8opFIOCr56QPFYKozSKmYCKmWhgCwRRWlVFFOloYAsEW2vWI2o&#10;jQKyRLQ9EUdkaeajtKrZIG0MFJClGXZiRJZmunVsFJGlWYmmplt7NRuQJaKQShmezCtt8zHbvfwN&#10;SEmSJEmSJOnJGl5r27jcnnbppL34Le9sb/79vStnSJce2saBk/pi0LZ+UEilDBR79YLisUQYpVVB&#10;SKUcFJAloiitgkKqRBSQJaLtFRRRVVFAloi2p+GALNF8lFY1G6RVUUCWaNiKEVma6dYxUUCWaCWa&#10;mu7t0Ww8lopiKmU4lajtsWdGn2HMJkmSJEmSpNWyeWrjcnvO7sPtFfe+rV39p9e0Wx7Z1g54hrRv&#10;Bm3rB4VUykGxVy8oIEuEUVoVhFTKQQFZGorSqiikSkQBWRraXeHp0XwckCWaj9IqZoO0MVBAlmjY&#10;ihFZkunOsVFAlmglmpru7dFsPJaKYipl+EFR2xCzvXH6+2fMJkmSJEmSpDNm42TlFOmP77urXfz+&#10;pXbzV65oBx/Z2vY/CLGT1j+DtvWFQirloNirBxSPpcIorWomolIWisjSUJRWRTFVIorI0tDuCqO2&#10;fByQpZmP0qpmg7QxUECWaNiKIVmS6c6xUUCW5k1TFHv1ggKyNBRSKccTxWzDy2yvfPdXjdkkSZIk&#10;SZJ0Zg1nSC85cYb0JW9/R9v+iRvbwePb29JDvtbWHYO29YdCKuWg4KsHFI+lwiitAiIq5aCALBFF&#10;aVUUU6WhgCwRba9YjaiNArJEtD0RR2Rp5qO0qtkgbQwUkKUZdmJElma6dWwUkaVZiaamW3s1G5Al&#10;opBKGWZfaRtitjfc98/tZUe+1J6+e4jZDvE3FiVJkiRJkqTVtHmycob031x5qP300VvbtX9xdTv4&#10;8PZ24JhhWzcM2tYnCqmUgWKvXlA8lgijtCoIqZSDArJEFKVVUEiViAKyRLS9giKqKgrIEtH2NByQ&#10;JZqP0qpmg7QqCsgSDVsxIksz3TomCsgSrURT0709mo3HUlFMpQyPRm1DzHbxp/+p/eSdX2gXbPsN&#10;YzZJkiRJkiSdfZcstw2bltsLl+5ol/zugbb3a3vawYc9Q9oFg7b1iUIq5aDYqxcUkCXCKK0KQirl&#10;oIAsDUVpVRRSJaKALA3trvD0aD4OyBLNR2kVs0HaGCggSzRsxYgsyXTn2CggS7QSTU339mg2HktF&#10;MZVCfO5/tYs//c8rMdtTL1tuGxYO8zcQJUmSJEmSpDPt5BnSZ20/2l52x9vbrk/d0JaO72hLD23j&#10;EErrg0Hb+kUhlXJQ7NUDisdSYZRWBSGVclBEloaitCqKqRJRRJaGdlcYteXjgCzNfJRWNRukjYEC&#10;skTDVgzJkkx3jo0CsjRvmqLYqxcUkKXBkEpn3a9/7n+1N558mc2YTZIkSZIkSbE2nThDetF197bX&#10;/uYt7dovXt1u+fbWduBBz5CuSwZt6xuFVMpBwVcPKB5LhVFaxUxApSwUkCWiKK2KYqo0FJAlou0V&#10;qxG1UUCWiLYn4ogszXyUVjUbpI2BArI0w06MyNJMt46NIrI0K9HUdGuvZgOyRBRU6ex5NGZ7yR1/&#10;YswmSZIkSZKkfMNrbRuX2wWXTtqLDt7R3vz7e9v+b+5uSw/7Wtu6Y9C2/lFIpQwUe/WC4rFEGKVV&#10;QUilHBSQJaIorYJCqkQUkCWi7RUUUVVRQJaItqfhgCzRfJRWNRukVVFAlmjYihFZmunWMVFAlmgl&#10;mpru7dFsPJaKwiqdeY+P2SbGbJIkSZIkSVo7FqY2Lrfn7D7SXn7329oVf3xdu+XhbW3xuK+1rRsG&#10;besfhVTKQbFXLyggS4RRWhWEVMpBAVkaitKqKKRKRAFZGtpd4enRfByQJZqP0ipmg7QxUECWaNiK&#10;EVmS6c6xUUCWaCWamu7t0Ww8looCK505b/pjYzZJkiRJkiStAxtPnCF9/k13t9e/72C7/q+uagcf&#10;8QzpumDQ1gcKqZSDYq8eUDyWCqO0KgiplIMisjQUpVVRTJWIIrI0tLvCqC0fB2Rp5qO0qtkgbQwU&#10;kKUZdmJElma6dWwUkKV50xTFXr2ggCwNRVY6A4Zf/899r138if+XMZskSZIkSZLWh+EM6SXL7YI3&#10;T9pPvPWdbdvHb2qLD+5sSw95hnRNM2jrB4VUykHBVw8oHkuFUVoFRFTKQQFZIorSqiimSkMBWSLa&#10;XrEaURsFZIloeyKOyNLMR2lVs0HaGCgiSzPsxIgszXTr2CgiS7MSTU239mo2IEuEwZVWz/TXfHiZ&#10;7XUf+2/tBQc/acwmSZIkSZKk9WXz1Mbl9q+vPNReefit7eovXNMOPry9HTjma21rkkFbXyikUgaK&#10;vXpB8VgijNKqIKRSDgrIElGUVkEhVSIKyBLR9gqKqKooIEtE29NwQJZoPkqrmg3SqiggSzRsxYgs&#10;zXTrmCggS7QSTU339mg2HkuF4ZXGN/21HmK213/sH9qPL32snbv5kDGbJEmSJEmS1qeNy23DpuX2&#10;gv13tkt+90Dbe/+edvCRbW3/gxBNKZdBW18opFIOir16QQFZIozSqiCkUg4KyNJQlFZFIVUiCsjS&#10;0O4KT4/m44As0XyUVjEbpI2BArJEw1aMyJJMd46NArJEK9HUdG+PZuOxVBhgaTzTX+PHxmznbL63&#10;bdhyhL/ZJ0mSJEmSJK0HwxnSjcvtmduPtJfe/o62/RM3tcVj2z1DupYYtPWHQirloNirBxSPpcIo&#10;rQpCKuWgiCwNRWlVFFOloYAsEW2vMGrLxwFZmvkorWo2SBsDBWRphp0YkaWZbh0bBWRp3jRFsVcv&#10;KCBLgxGWxjH99TVmkyRJkiRJUrc2T9qGS97V/rerD7XXvOeWdu1fXNNu+fbWduBBz5DGM2jrE4VU&#10;ykHBVw8oHkuFUVoFRFTKQQFZIorSqiimSkMBWSLaXrEaURsFZIloeyKOyNLMR2lVs0HaGCgiSzPs&#10;xIgszXTr2CgiS7MSTU239mg2HkuFMZZqpr+uxmySJEmSJEnq3vBa26bldsGbJ+2FS3e2jR/a3/Z/&#10;Y3c7+LCvtUUzaOsXhVTKQLFXLygeS4RRWhWEVMpBAVkiitIqKKRKRAFZItpeQRFVFQVkiWh7Gg7I&#10;Es1HaVWzQVoVBWSJMCBLNGwdEQVkiVaiqeneHs3GY6kwytLpmf56fj9m+7gxmyRJkiRJkrQwdcly&#10;e9aOo+2n7npb2/XpG9otj2xri8d9rS2SQVu/KKRSDoq9ekEBWSKM0qogpFIOCsjSUJRWRSFVIgrI&#10;0tDuCk+P5uOALNF8lFZBUVoVBWSJhq0YkSWZ7hwbBWSJVqKp6d4ezcZjqTDO0pMz/XW85PP/33bx&#10;x43ZJEmSJEmSpDmbhjOky+2519/bXv++pXbDX13lGdJEBm19o5BKOSj26gHFY6kwSquaiaiUhSKy&#10;NBSlVVFMlYYCskS0vcKoLR8HZGnmo7Sq2SBtDBSQpRl2YkSWZrp1bBSQpXnTFMVevaCALA0GWjpl&#10;w6/hmz73v9ov/97ft/9t3x8Ys0mSJEmSJElkOEO6cbldcOmkvfgt72xv/v29bfHBnW3pIc+QxjBo&#10;E4VUykHBVw8oHkuFUVoFRFTKQQFZIorSqiimSkMBWSLaXrEaURsFZIloexoOyBLNR2lVs0HaGCgi&#10;S4MBWaJh68goIkuzEk1Nt/boseFYMgq19MMNv3Zv+tz32i9/8G/bc677QNtwyV3GbJIkSZIkSdIP&#10;cvIM6XN2H2mvPPyWdtUXrvUMaQqDNlFEpRwUe/WC4rFEGKVVQUilHBSQJaIorYJCqkQUkCWi7RUU&#10;UlVRQJaItqfhgCzRfJRWRVFaBQVkiTAgSzRsHREFZIlWoqnp3h49NhxLRsGWntjwa3YiZvs/TsRs&#10;G+/hb9BJkiRJkiRJmrdxsvJi24/vu6td/P6lduPfXNEOPrKt7X8QQiudGQZtGlBIpRwUe/WCArJE&#10;GKVVQUilHBSQpaEorYpCqkQUkKWh3RWeHs3HAVmi+SitgqK0KgrIEg1bMSJLMt05NgrIEq1EU9O9&#10;PXpsOJaMwi3NG36tjNkkSZIkSZKkouEM6SXL7WlvnrSfvO32tv0TN7WDx3d4hvRsMWjToyikUg6K&#10;vXpA8VgqjNKqIKRSDorI0lCUVkUxVRoKyBLR9gqjtnwckKWZj9KqZoO0MVBAlmbYiRFZmunWsVFA&#10;luZNUxR79WI2HktE8ZYeb/h1WonZPmTMJkmSJEmSJI1i89TG5fZvrjzUfmZya7v2L65pBx/e1g4c&#10;8wzpGWXQpseikEo5KPjqAcVjqTBKq4CISjkoIEtEUVoVxVRpKCBLRNsrViNqo4AsEW1PwwFZovko&#10;rWo2SBsDRWRpMCBLNGwdGUVkaVaiqenWHj02HEtGEZdO+PXPDn93jdkkSZIkSZKkVbFxecWLlu5s&#10;l3xgf9v/zd2eIT2TDNr0WBRRKQfFXr2geCwRRmlVEFIpBwVkiShKq6CQKhEFZIloewWFVFUUkCWi&#10;7Wk4IEs0H6VVUZRWQQFZIgzIEg1bR0QBWaKVaGq6t0ez8Vgqirl6N8Rsl/zx/23MJkmSJEmSJK2m&#10;k2dIn7XjSPupu97Wdn7qhrZ0bEdbPO5rbavOoE2zKKRSDoq9ekDxWCqM0qogpFIOCsjSUJRWRSFV&#10;IgrI0tDuCk+P5uOALNF8lFZBUVoVBWSJhq0YkSWZ7hwbBWSJVqKp6d4ezcZjqSjq6tWvf2769/Wz&#10;32s//74HjNkkSZIkSZKkM2HTZOW1tuded2977W/e0m74q6vaLd/e6hnS1WTQJkIhlXJQ8NUDisdS&#10;YZRWNRNRKQtFZGkoSquimCoNBWSJaHuFUVs+DsjSzEdpVbNB2hgoIPv/t3fff3bXdd7/w14LSFGx&#10;XGvDVdcVXQuCBUUpQpJpmWQmxQpYKYG1g5JCEkpARKlKR6npIaEo6lqQZuVaUVR6Cs3vX+Hrez5n&#10;MmQ45wkkeX1mznPm/fjhfhvY6xKfTCDMhIfvl5tqp4zI3DS21k0FZG6mNKjYqxQqIHOjwq4STV62&#10;ofn52O+Mn8SeHzubmA0AAAAAAAAYS11LYtf+xfHmL54Y0y75wtAZ0jsHdJCFHII2PBcVUsGHCr5K&#10;oOIxVzJKyxARFXyogMyRitKyVEzlRgVkjtT2jNGI2lRA5khtd6MDMkftUVpWa5BWBxWRuZEBmaNq&#10;a81UROamGU01tpZoZDjmTAVeJRmK2R6Ld5/xk9hjzlkxqWe+/kU1AAAAAAAAAKOnt6FrSew155R4&#10;x7wvx8eXHRUn3DnAGdK6EbThuaiICj5U7FUKFY85klFalgip4EMFZI5UlJahQipHKiBzpLZnqJAq&#10;SwVkjtR2Nzogc9QepWWpKC1DBWSOZEDmptpZMxWQOWpGU429JWqNx1yp0KsE7THbAv2LaQAAAAAA&#10;AADGRvfQGdLXfu7kOPTs4+JzP/p4nHDXjDj2V4RttSBow/NRIRV8qNirBCoecyWjtKyWiApeVEDm&#10;RkVpWSqkcqQCMjdqdwanR/3pgMxRe5SWoaK0LBWQOaq2ypDMSWNn3VRA5qgZTTX2lqg1HnOlgq+J&#10;rIrZphCzAQAAAAAAAJ6mLokXTVsc+3z1azFw1efiuF/Ojrl3cIY0jaANL0SFVPChgq8SqHjMlYzS&#10;skRIBR8qInOjorQsFVO5UQGZI7U9g6jNnw7I3LRHaVmtQVodVEDmptopIzI3ja2jQUVkTqY0qNir&#10;FCogc6Oir4lqa8x2GzEbAAAAAAAA4KqnoWtJvOITC2LfU74YR954RBx/x0AcyxnSHUfQhm2hQir4&#10;UMFXCVQ85kpGaRkiooIPFZA5UlFaloqp3KiAzJHanjEaUZsKyByp7W50QOaoPUrLag3S6qAiMjcy&#10;IHNUbR0FKiRz0oymGjtL1BqPuVLx10RDzAYAAAAAAACMM11Lmt449xsx5dxj4gs/+Vgcf9dAHPMr&#10;EWzh+RG0YVuoiAo+VOxVChWPOZJRWpYIqeBDBWSOVJSWoUIqRyogc6N2Z6mQKksFZI7Udjc6IHPU&#10;HqVlqSgtQwVkjmRA5qbaOQpUROamGU01tpaoNR5zpSKwiWLysscaf46PELMBAAAAAAAA401fw9Ql&#10;sefAKfG2E78as67+bBx3+0zOkG4vgjZsKxVSwYeKvUqg4jFXMkrLEiEVfKiAzI2K0rJUSOVIRWRu&#10;1O4MTo/60wGZo/YoLUNFaVkqIHNUbZUhmZPGztGgIjI3zWiqsbVErfGYIxWCTQRTlm2Iw655IN52&#10;8prY46PEbAAAAAAAAMC41LO4+Vrbq46aHx9eenzzDOkJd8+IY2/nDOk2IWjD9lAhFXyo4KsEKh5z&#10;JaO0LBFSwYMKyBypKC1LxVRuVEDmSG3PIGrzpwMyN+1RWlZrkFYHFZC5qXbKiMxNY+toUBGZkykN&#10;KvYqhYrI3KggbDyrYrbDr30w9vnGytilfzExGwAAAAAAADDedS2OXactjjfOPSm6Ljw6jv6fOXH8&#10;nbzW9oII2rC9VEgFHyr4KoGKx1zJKC1DhFTwoQIyRypKy1IxlRsVkDlS2zNGI2pTAZkjtd2NDsgc&#10;tUdpWa1BWh1UROZGBmSOqq01UxGZm2Y01dhaotZ4zJUKw8ajZ2K2k1bGLtOXxKTehfoXwAAAAAAA&#10;AACML70N1RnSwUXxjpO/HB9b9uk44c7BmHsHr7U9J4I2bC8VUcGHir1KoeIxRzJKyxIhFXyogMyR&#10;itIyVEjlSAVkbtTuLBVSZamAzJHa7kYHZI7ao7QsFaVlqIDMkQzI3FQ7R4GKyNw0o6nG1hK1xmOu&#10;VCA2njwrZqteZiNmAwAAAAAAACaeLWdIX/u5eXHI2XPj0zd9Mo6/izOkEkEbdoQKqeBDxV4lUPGY&#10;KxmlZYmQCj5UQOZGRWlZKqRypCIyN2p3BqdH/emAzE17kJalorQsFZA5qrbKkMxJY+doUBGZm2Y0&#10;1dhaotZ4zJGKxMYLYjYAAAAAAACgMF1LmmdI//NLJ8aMKz4Xx/1qdszlDOmzEbRhR6mQCj5U8FUC&#10;FY+5klFalgip4EEFZI5UlJalYio3KiBzpLZnELX50xGZm/YoLas1SKuDCsjcVDtlROamsXU0qIjM&#10;yZQGFXuVQkVkblQs5m7KcmI2AAAAAAAAoEjVGdKuJfHKTyyIfRd+MT658sjmGdJjf81rbU0EbchQ&#10;IRV8qOCrFCogcySjtAwRUsGHCsgcqSgtS8VUblRA5khtz1ARVZYKyByp7W50QOaoPUrLag3S6qAi&#10;MjcyIHNUba2ZisjcNKOpxtYStcZjrlQ05mrq8o0x+dqHiNkAAAAAAACAknUtadr76G/God8+Lj7/&#10;k4/FCXfNiGN+JSKvkhC0IUNFVPChQq+SqIDMjYzSskRIBR8qIHOkorQMFVI5UgGZG7U7o+RX2ipq&#10;uxsdkDlqj9KyVJSWoQIyRzIgc1PtHAUqInPTjKYaW0vUGo+5UvGYlcbG6mW2Q678c7zxy9cSswEA&#10;AAAAAACISVOXxK79i+OtJ341Bq78XBz/65kx946Cz5AStCFLhVTwoUKvUqiAzJGM0rJESAUfKiBz&#10;o6K0LBVTOVIRmRu1O4PTo/50QOamPUjLUlFalgrIHFVbZUjmpLFzNKiIzE0zmmpsLVFrPOZIRmQu&#10;GvumLN8YB19xX+w994rYqXseMRsAAAAAAACAIdUZ0qmnxis/viD2W/zfceTaI+KEu2fEcbcXeIaU&#10;oA11UCEVfKjYqxQqIHMko7QsEVLBgwrIHKkoLUvFVG5UQOZIbc8gavOnIzI37VFaVmuQVgcVkLmp&#10;dsqIzE1j62hQEZmTKQ0q9iqFisjcyJis0xq7nhWz9cyPSX2n6F+4AgAAAAAAAFCuLWdI3zj3pJh6&#10;4dFxzP/MiePvKuy1NoI21EWFVPChYq9SqIDMjQzSskRIBR8qIHOkorQsFVO5UQGZI7U9Q0VUWSog&#10;c6S2u9EBmaP2KC2rNUirg4rI3MiAzFG1tWYqInPTjKYaW0vUGo+5klFZpzT2NGO2y4nZAAAAAAAA&#10;AGyDvoapS2LPgVPi7d/8Ssy65jNx/J2D5ZwhJWhDXVREBR8q9CqJisjcyCgtS4RU8KECMkcqSstQ&#10;IZUjFZC5UbszSn6lraK2u9EBmaP2KC1DBWlZKiBzJAMyN9XOUaAiMjfNaKqxtUSt8ZgrGZeNtcYO&#10;XmYDAAAAAAAAsEN6FjfPkL7qqPlxyNlz49PrP9k8Q3rsRD9DStCGOqmQCj5U6FUKFZA5klFalgip&#10;4EMFZG5UlJalYipHKiJzo3ZncHrUnw7I3LRHaVkqSstSAZmjaqsMyZw0do4GFZG5aUZTja0lao3H&#10;HMnAbCw1NhCzAQAAAAAAAEjrWhK7Tlscb/7iidF3yRfi6P+ZE3PvnMCvtRG0oW4qpIIPFXuVQgVk&#10;jmSUliVCKnhQAZkjFaVlqZjKjQrIHKntGaMRtamAzJHa7khHZG7ao7Ss1iCtDiogc1PtlBGZm8bW&#10;0aAiMidTGlTsVQoVkbmRodlYaPx3T1mxiZgNAAAAAAAAQD16G6Yuib1mnxLvmPfl+MTKI+OEOwfj&#10;uF9PwNfaCNowGlRIBR8q9iqFCsjcyCAtS4RU8KECMkcqSstSMZUbFZA5UtszVESVpQIyR2q7Gx2Q&#10;OWqP0rJag7Q6qIjMjQzIHFVba6YiMjfNaKqxtUSt8ZgrGZyNouq/c8qyx+JD3/t97D33SmI2AAAA&#10;AAAAAPXpXtx8sW3vo78Zh549Nz576yfi+LuqM6QiDBuvCNowGlREBR8q9CqJisjcyCgtqyWighcV&#10;kLlRQVqWCqkcqYDMjdqdUfLp0Yra7kYHZI7ao7QMFaRlqYDMkQzI3FQ7R4GKyNw0o6nG1hKNDMec&#10;qfBsNFT/XVOXbYgPnH93vOLTF8ROvQuI2QAAAAAAAADUb+rQGdK3fPXrMePKz8bcX8+MuXdMkDOk&#10;BG0YLSqkgg8VepVCBWSOZJSWJUIq+FARmRsVpWWpmMqRisjcqN0ZJUdtarcjHZC5aY/SslSUlqUC&#10;MkfVVhmSOWnsHA0qInPTjKYaW0s0MhxzpeKzulX/PVXM9sEL7omXHXV+TOqap3+hCQAAAAAAAADq&#10;sOUM6Ss/sSD2W3xCHLH2iDj+jsE4dryfISVow2hSIRV8qNirFCogcySjtCwRUsGDCsgcqSgtS8VU&#10;blRA5khtzxiNqE0FZI7Udkc6InPTHqVltQZpdVABmZtqp4zI3DS2jgYVkTmZ0qBir1K0BmSOVIRW&#10;l+qPT8wGAAAAAAAAoCO6ljTDtjfOPSmmnndsfP62j8Xxdw6M3zOkBG0YbSqkgg8Ve5VCBWRuZJCW&#10;JUIq+FABmSMVpWWpmMqNCsgcqe0ZKqLKUgGZI7XdjQ7IHLVHaVmtQVodVETmRgZkjqqtNVMRmZtm&#10;NNXYWqKR4ZgzFaNlVX9cYjYAAAAAAAAAHdXXMHVJ7DmwKN520ldj5tWfjeNuH6dnSAnaMNpURAUf&#10;KvQqiYrI3MgoLUuEVPChAjI3KkjLUiGVIxWQuVG7M0o+PVpR293ogMxRe5SWoYK0LBWQOZIBmZtq&#10;5yhQEZmbZjTV2FqikeGYMxWl7ajqjzeFmA0AAAAAAACAi57FzbDtVUfOjw8vHTpDesJdA3Hc7ePo&#10;DClBG8aCCqngQ4VepVABmSMZpWWJkAo+VETmRkVpWSqmcqQiMjdqd0bJUZva7UgHZG7ao7QsFaVl&#10;qYDMUbVVhmROGjtHg4rInHB61J8K03bE5Buqv9Y3xAHEbAAAAAAAAADcdC2OXfoWx5uOPyn6Lv5C&#10;HPOzj8bcO8fJa20EbRgrKqSCDxV7lUIFZI5klJYhIir4UAGZIxWlZamYyo0KyByp7RmjEbWpgMyR&#10;2u5IR2Ru2qO0rNYgrQ4qIHNT7ZQRmZvG1tGgQjInzWiqsbNUrQGZIxWobY/Jy6qfLzbE+8+9K/Yi&#10;ZgMAAAAAAADgqLeha0nsNfuUeMfJX46P3vDpOP6OwTju1+avtRG0YSypkAo+VOxVChWQuZFRWpYI&#10;qeBDBWSOVJSWpWIqNyogc6S2Z6iIKksFZI7Udjc6IHPUHqVltQZpWSogcyQDMkfV1pqpiMxNM5pq&#10;bC1RazzmSoVq26I6MVr95/c/82fx0k+dS8wGAAAAAAAAwFv34mbY9trPzYtDzz4uPnvrJ+L4u2bE&#10;sa5nSAnaMJZURAUfKvQqiYrI3MgoLaslooIXFZC5UUFalgqpHKmAzI3anVHy6dGK2u5GB2SO2qO0&#10;DBWlZamAzJEMyNxUO0eBisjcNKOpxtYSjQzHnKlg7flUJ0arv/7effptscfsM4nZAAAAAAAAAIwf&#10;XUti177Fsc9XvxYzrvxcHPvL2Z5nSAnaMNZUSAUfKvQqhQrIHMkoLUuEVPChIjI3KkrLUjGVIxWR&#10;uVG7M0qO2tRuRzogc9MepWWpKC1LBWSOqq0yJHPS2DkaVETmZEqDir1KoQIyNypaey7NmK3xn3km&#10;Zuuer39RCAAAAAAAAABcVWdIpy6JV3x8Qbxr4Rfj4yuP9DtDStCGTlAhFXyo2KsUKiBzJKO0DBFR&#10;wYcKyBypKC1LxVRuVEDmSG3PGI2oTQVkjtR2Rzoic9MepWW1Bml1UAGZm2qnjMgcNfbWTYVkTprR&#10;VGNnqVoDMkcqXms1HLPtS8wGAAAAAAAAYCLoWtIM2/Y++psx5bxj4vO3fcznDClBGzpFhVTwoWKv&#10;UqiAzI2M0rJESAUfKiBzpKK0DBVSOVIBmSO1PUNFVFkqIHOktrvRAZmj9igtqzVIy1IBmSMZj7mq&#10;9tZIRWRumtFUY2uJWuMxVypiG/asmG0OMRsAAAAAAACACaKvoWtJ7DlwSrztxK82z5Aed/usmHtH&#10;h8+QErShU1REBR8q9CqJisjcyCgtS4RU8KECMjcqSstSIZUjFZC5UbszSj49WlHb3eiAzFF7lJah&#10;orQsFZA5kvGYo2przVRE5qYZTTW2lqg1HnNFzAYAAAAAAACgSD2LY9KUJfHKTyyIDy89IY5Ye0Sc&#10;cPdAHPfrDoVtBG3oJBVSwYcKvUqhAjJHMkrLEiEVfKiIzI2K0rJUTOVIRWRu1O6MkqM2tduRDsjc&#10;tEdpWSpKy1IBmaNqq4zI3DS21k1FZE6qKErFXqVQAZkbFbNVf08RswEAAAAAAAAoQvfi2KVvcbzx&#10;+G9E14VHxzE/mxPH3zUQx/xKRGejiaANnaZCKvhQsVcpVEDmSEZpGS0BFbyogMyRitKyVEzlRgVk&#10;jtT2jNGI2lRA5khtd6QjMjftUVrWyBitLiogc1PtlAGZo8beuqmQzEkzmmrsLFVrQOZoZMx22DUP&#10;xn/NvzH2mHMWMRsAAAAAAACAMvQ2TK3OkC6Kt5/85Zh5zWfi+DsGx/YMKUEbHKiQCh5U6FUSFZC5&#10;kVFalgip4EMFZI5UlJahQipHKiBzpLZnqIgqSwVkjtR2Nzogc9QepWW1BmlZKiBzJOMxV9XeGqmI&#10;zE0zmmpsLVFrPOZoZMz2lpNWxC79i2JSzwL9CzsAAAAAAAAAMFFVZ0innhr/duT8OOTsufHp9Z+M&#10;E+4aiONuH9QRWp0I2uBAhVTwoUKvkqiIzI2M0rJESAUfKiBzo6K0LBVSOVIBmRu1O4PTo/50QOao&#10;PUrLUFFalgrIHMl4zFG1tWYqInPTDKcaW0vUGpC5mbpiUxx+7ZaYbfrimNS7UP9iDgAAAAAAAACU&#10;oKs6Q7ok3vzFE6Pvki/Ecb+YHcffOcqvtRG0wYUKqeBDhV6lUAGZIxmlZYmQCj5UROZGRWlZKqZy&#10;pCIyN2p3BlGbPx2QuWmP0rJUlJalAjJH1VYZkblpbK2bisicTGlQsVcpVEjmYOqKjTH52odin5NW&#10;ErMBAAAAAAAAwLAtZ0j3mn1KvGvhl+LjK46ME+4cjON+PUqvtRG0wYkKqeBDxV6lUAGZIxmlZYiI&#10;Cj5UQOZIRWlZKqZyowIyR2p7xmhEbSogc6S2O9IRmZv2KC2rNUirgwrI3FQ7ZUDmqLG3biokc1IF&#10;VCr2KkVrTNZpwzHbW7+xipgNAAAAAAAAAJTu6gzpktj76G/GoeccF5//8cfi+LtmxLF1nyElaIMb&#10;FVLBgwq9SqICMjcySstqiajgRQVkjlSUlqFCKkcqIHOktmeoiCpLBWSO1HY3OiBz1B6lZbUGaVkq&#10;IHMk4zFX1d4aqYjMTRVSqdirBK1BWSdVMdvhxGwAAAAAAAAAsG2mLoldpi2Ot5341Zhx5Wdj7u2z&#10;Ym6dZ0gJ2uBGhVTwoUKvkqiIzI2M0rJESAUfKiBzo6K0LBVSOVIBmRu1O4PTo/50QOaoPUrLUFFa&#10;lgrIHMl4zFG1tWYqInNTBVUq+CpBa1jWCVNXbmrGbPsQswEAAAAAAADAtttyhvQVn1gQ+y3+7/jU&#10;miPi+DtqOkNK0AZHKqSCDxV6lUIFZI5klJYlQir4UBGZGxWlZamYypGKyNyo3RlEbf50QOamPUrL&#10;UlFalgrIHFVbZUTmprG1bioiczKlQcVepVCR2ZhYVv01tzEO++HfiNkAAAAAAAAAYEd1L4lJU06N&#10;N8z9Rkw579g4+mcfzZ8hJWiDKxVSwYeKvUqhAjJHMkrLEBEVfKiAzJGK0rJUTOVGBWSO1PaM0Yja&#10;VEDmSG13pCMyN+1RWlZrkFYHFZC5qXbKgMxRY2/dVEjmpAqsVOxVirbYbLQta/y9u3JTHHzFffHv&#10;J/yQmA0AAAAAAAAAMvoaupbEngOL4h0nfyVmXv3ZOO5Xs2LuHTt4hpSgDa5URAUfKvQqhYrHHMko&#10;LUNEVPCh4jFHKkjLUiGVGxWPOVLbs1RElaHiMUdquyMdkLlpD9KyWmO0OqiAzE21U8Zjjhp766Yi&#10;MjeTGztV7FUCGZ2NoipmO+SKP8fec6+MnbrnE7MBAAAAAAAAQB16GqaeGq86cn4cdObx8en1n4oT&#10;7hqI4369nWEbQRucqZAKHlToVRIVkLmRUVqWCKngQwVkjlSUlqEiKkcqIHOktmfwSps3HZA5ao/S&#10;slqDtCwVkFlqbJUBmaPG3jqpgMxRqVGbis5GS1vM1neK/oUXAAAAAAAAAMCO6V4cu/Qtjv/84onR&#10;d8kX4uifzYm5dw7EMb8S8ZpSBW0DIiQCHKiQCj5U6FUSFZG5kVFaVktEBS8qIHOjorQsFVI5UgGZ&#10;G7U7q9SoTe12pAMyR+1RWoaK0rJkQGao2ioDMjeNrXVTAZmbKQ0q+CqBis/qRswGAAAAAAAAAGOk&#10;t2Hqknjp7FPinfO+HB9fcWSccOdgzL1jUEdsIw0HbURtcKVCKvhQoVcpVEDmSEZpWSKkgg8VkblR&#10;UVqWCqkcqYjMjdqdRdTmTQdkbtqjtKzWIK0OKiBzU+2UAZmjxt66qYjMSRW0cXp0dBCzAQAAAAAA&#10;AEAHdC9uhm17H/3NOPTs4+Izt3xi6Azp7c8TthG0YTxQIRV8qNirFCogcySjtIyWgApeVEDmSEVp&#10;WSqkcqMCMkdqe5YKqTJUQOZIbXekIzI37VFaVmuQVgcVkdlp7JQBmaPG3rqpkMwNUVuNljX+3iRm&#10;AwAAAAAAAIDOmlqdIV0Sb/nq12LGFZ+L434xO+beMfDCQRtRG5ypkAoeVOhVEhWQuZFRWpYIqeBD&#10;BWSOVJSWoSIqRyogc6S2Z5T6SltFbXejAzJH7VFalorSMmRA5qixVQZkjhp766QCMkelRm0ySttB&#10;U7bEbAdf9idiNgAAAAAAAADotC1nSF/x8YWx7ylfjE+uPiKOv2Mwjvt1y2ttrUEbURtcqZAKPlTo&#10;VRIVkbmRUVqWCKngQwVkblSUlqVCKkcqIHOjdmdxetSbDsgctUdpGSpKy5IBmaFqqwzI3DS21k0F&#10;ZG6q86Mq+CqBitO2VzNma/yc8cELfxv/9oWLY6eeBcRsAAAAAAAAAOCge0lMmrIk3jD3GzHlvGPi&#10;8z/+WBx/14w4dvgMqQraiNrgSoVU8KFCr1KogMyRjNKyREgFHyoic6OitCwVUrlRAZkjtT2LqM2b&#10;DsjctEdpWa1BWh1UQOam2ikDMkeNvXVTEZmTKmjj9OiOGYrZNsYHLvhNvOzI82PS1G/qXzQBAAAA&#10;AAAAAHRGX0PXkthjYFG87cSvxsyrPxNzb58Vc+8cIGjD+KNCKvhQsVcpVEDmSEZpGSKigg8VkDlS&#10;UVqWCqncqIDMkdqepUKqDBWQOVLbHemIzE17lJbVGqTVQUVkdho7ZUDmqLG3biokc8Pp0e3TFrN1&#10;nax/sQQAAAAAAAAA0HlbzpD+25Hz48NLT4gj1h4R/33XDB20VVRMBDhQIRU8qNCrJCogcyOjtCwR&#10;UsGHCsgcqSgtQ0VUjlRA5khtzyj1lbaK2u5GB2SO2qO0LBWlZciAzFFjqwzIHDX21kkFZI6I2rYN&#10;MRsAAAAAAAAAjFPdi2PnviXxpuO/EVPPP/q5g7aKiomATlMhFXyo0KskKiJzI6O0rJaICl5UQOZG&#10;RWlZKqRypAIyN2p3FqdHvemAzFF7lJahorQsGZAZqrbKgMxNY2vdVEDmpjo/qoKvEqhwTXkmZjuf&#10;mA0AAAAAAAAAxqUtZ0h3m774+YO2igqKgE5TIRV8qNCrFCogcySjtCwRUsGHisjcqCgtS4VUblRA&#10;5khtzyJq86YDMjftUVpWa5BWBxWQual2yoDMUWNv3VRE5qQK2kp9pa2iAraRhmO2D1Yvsx1FzAYA&#10;AAAAAAAA41rvIoI2jF8qpIIPFXuVQgVkjmSUliEiKvhQAZkjFaVlqZDKjQrIHKntWSqkylABmSO1&#10;3Y0OyBy1R2lZrUFaHVREZqexUwZkjhp766ZCMjecHm03ZXnj54GVm4nZAAAAAAAAAGDieOGgraJi&#10;IqDTVEQFHyr0KokKyNzIKC1LhFTwoQIyRypKy1ARlSMVkDlS2zNKfaWtora70QGZo/YoLUtFaRky&#10;IHPU2CoDMkeNvXVSAZkjoratqlfZqh+7/c/6RbzsqAuI2QAAAAAAAABgYti2oK2igiKg01RIBR8q&#10;9CqJisjcyCgtS4RU8KECMjcqSstSIZUjFZC5UbuzOD3qTQdkjtqjtAwVpWXJgMxQtVUGZG4aW+um&#10;AjI31flRFXyVoDVmm7rssXj36T+JPWafGZO65qlf9AAAAAAAAAAAjD/bHrRVVFAEdJoKqeBDhV6l&#10;UAGZIxmlZYmQCj5UROZGRWlZKqRyowIyR2p7FlGbNx2QuWmP0rJag7Q6qIDMTbVTBmSOGnvrpiIy&#10;J1XQVuorbZVnx2y3xR5zzopJPfPVL3gAAAAAAAAAAMYngjZMDCqkgg8Ve5VCBWSOZJSWISIq+FAB&#10;mSMVpWWpkMqNCsgcqe1ZKqTKUAGZI7XdjQ7IHLVHaVmtQVodVERmp7FTBmSOGnvrpkIyN6VGbVOe&#10;FbOdScwGAAAAAAAAABPP9gVtFRUTAZ2mIir4UKFXSVRA5kZGaVkipIIPFZA5UlFahoqoHKmAzJHa&#10;nlHqK20Vtd2NDsgctUdpWSpKy5ABmaPGVhmQOWrsrZMKyByVFrVNWbmx+ePdPDPajNkWqF/oAAAA&#10;AAAAAACMb9sftFVUUAR0mgqp4EOFXqVQAZkjGaVliZAKPlRA5kZFaVkqpHKkAjI3ancWp0e96YDM&#10;UXuUlqGitCwZkBmqtrbFY44aW+umAjI31flRFX5NRMMx275nELMBAAAAAAAAwAS3Y0FbRQVFQKep&#10;kAo+VOxVChWQOZJRWpYIqeBDRWRuVJSWpUIqNyogc6S2ZxG1edMBmZv2KC2rNUirgwrI3FQ72+Ix&#10;V429dVMRmZMqaCvhlTZiNgAAAAAAAAAoCkEbJh4VUsGHir1KoQIyRzJKyxARFXyogMyRitKyVEjl&#10;RgVkjtT2LBVSZaiAzJHa7kYHZI7ao7Ss1iCtDiois9PY2RaPuWrsrZsKydxM5Kht8sqNMfmGR+Jd&#10;p/6ImA0AAAAAAAAAyrDjQVtFxURAp6mICj5U6FUSFZC5kVFalgip4EMFZI5UlJahIipHKiBzpLZn&#10;lPpKW0Vtd6MDMkftUVqWitIyZEDmqLFVBmRuGlvrpgIyRxMxapuyclMcdu0D8daT18Tus84gZgMA&#10;AAAAAACAMuSCtooKioBOUyEVfKjQqxQqIHMko7QsEVLBhwrI3KgoLUuFVI5UQOZG7c7i9Kg3HZA5&#10;ao/SMlSUliUDMkPVVhmRuWlsrZsKyNxU50dVFDZeNWO26x6Mfb6xMnbpXxSTehaqX9QAAAAAAAAA&#10;AEw8+aCtooIioNNUSAUfKvYqhQrIHMkoLUuEVPChIjI3KkrLUiGVGxWQOVLbs4javOmAzE17lJbV&#10;GqTVQQVkbqqdMiBz1NhbNxWROamCtonyStuzY7bFMamXmA0AAAAAAAAACkLQholNhVTwoWKvUqiA&#10;zJGM0jJERAUfKiBzpKK0LBVSuVEBmSO1PUuFVBkqIHOktrvRAZmj9igtqzVIq4OKyOw0dsqAzFFj&#10;b91USOZmvEdtxGwAAAAAAAAAULx6graKiomATlMRFXyo0KskKiBzI6O0LBFSwYcKyBypKC1DRVSO&#10;VEDmRu3OKvWVtora7kYHZI7ao7QsFaVlyIDMUWOrDMjcNLbWTQVkjsZr1DYcs72FmA0AAAAAAAAA&#10;SlZf0FZRQRHQaSqkgg8VepVCBWSOZJSWJUIq+FABmRsVpWWpkMqRisjcqN1ZnB71pgMyR+1RWoaK&#10;0rJkQGao2iojMjeNrXVTAZmb6vyoCsacTVm1NWbbmZgNAAAAAAAAAEpWb9BWUUER0GkqpIIPFXuV&#10;QgVkjmSUliVCKnhQAZkjFaVlqZDKjQrIHKntWURt3nRA5qY9SstqDdLqoAIyN9VOGZA5auytm4rI&#10;nFRB2/h5pa3xY7RyU3zkmgeaZ0aJ2QAAAAAAAACgeARtKIcKqeBDxV6lUAGZIxmlZYiQCj5UQOZI&#10;RWlZKqRyowIyR2p7lgqpMlRA5khtd6MDMkftUVpWa5BWBxWR2WnslAGZo8beOqmIzJF/1Nb4sVm1&#10;KQ6+8s/xhi9dy5lRAAAAAAAAAECl/qCtomIioNNURAUfKvQqiQrI3MgoLUuEVPChAjJHKkrLUBGV&#10;IxWQuVG7s0p9pa2itrvRAZmj9igtS0VpGTIgc9TYKgMyN42tdVMBmSPfqK3x49KM2e6L1829Mnbq&#10;mkfMBgAAAAAAAACo/HPS4LrHZZSWpYIioNNUSAUfKvQqhQrIHMkoLUuEVPChAjI3KkrLUiGVIxWR&#10;uVG7szg96k0HZG7ag7QsFaVlyYDMULVVRmRuGlvrpgIyN9X5UR2UdVLjx2NkzNY9Lyb1naJ+0QIA&#10;AAAAAAAAUJ6hoI2oDSVRIRV8qNirFCogcySjtCwRUsGDCsgcqSgtS4VUblRA5khtz1IhVZaKyNyo&#10;3Y50ROamPUrLag3S6qACMjfVThmQOWrsrZuKyJxUQZvXK22NHwdiNgAAAAAAAADAc9satI1G1KZi&#10;IsCBCqngQ8VepVABmSMZpWWIkAo+VEDmSEVpWSqkcqMCMkdqewanR73pgMxRe5SW1Rqk1UFFZHYa&#10;O2VA5qixt04qInPkEbU1Pv/EbAAAAAAAAACA5ze6QVtFxURAp6mICj5U6FUSFZC5kVFalgip4EMF&#10;ZI5UlJahQipHKiBzo3ZnEbV50wGZo/YoLUtFaRkyIHPU2CoDMjeNrXVTAZmjzkZtjc/9cMx2PDEb&#10;AAAAAAAAAOA5PTtoI2pDSVRIBR8q9CqFCsgcySgtS4RU8KECMjcqSstSIZUjFZG5UbuzSo3a1G5H&#10;OiBz0x6kZakoLUsGZIaqrTIic9PYWjcVkLmpzo/q2GyUNT7nU1dv5mU2AAAAAAAAAMC2aA/aiNpQ&#10;EhVSwYeKvUqhAjJHMkrLEiEVPKiAzJGK0rJUSOVGBWSO1PYsFVJlqYjMjdrtSEdkbtqjtKzWIK0O&#10;KiBzU+2UAZmjxt66qYjMSRW0jfUrbZMbn+vJjb/PPnTxH2JvYjYAAAAAAAAAwAvTQVtFRWkZKiYC&#10;HKiQCj5U7FUKFZC5kUFalgip4EMFZI5UlJalQio3KiBzpLZncHrUmw7IHLVHaVmtQVodVERmp7FT&#10;BmSOGnvrpCIyR2MVtVUx29SVG+OAC+6JV376gtipZwExGwAAAAAAAADghYxd0FZRMRHQaSqigg8V&#10;epVERWRuZJSWJUIq+FABmSMVpWWokMqRCsjcqN1ZRG3edEDmqD1Ky1BBWpYMyBw1tsqAzE1ja91U&#10;QOZotKO2Z2K2C++Jlx15fkyaerL6RQkAAAAAAAAAAFo9d9BWUVFalgqKgE5TIRV8qNCrFCogcySj&#10;tCwRUsGHCsjcqCgtS4VUjlRE5kbtzio1alO7HemAzE17lJalorQsGZAZqrbKiMxNY2vdVEDmpjo/&#10;qkK0Oox8mY2YDQAAAAAAAACwnZ4/aKuoKC1LBUVAp6mQCj5U7FUKFZA5klFalgip4EEFZI5UlJal&#10;Qio3KiBzpLZnqZAqQwVkjtR2Rzoic9MepWW1Bml1UAGZm2qnDMgcNfbWTUVkTqqgbTReadsas/0m&#10;9iJmAwAAAAAAAABsvxcO2ioqSstQMRHgQIVU8KFir1KogMyNDNKyREgFHyogc6SitCwVUrlRAZkj&#10;tT2D06PedEDmqD1Ky2oN0uqgIjI7jZ0yIHPU2FsnFZE5qjNqI2YDAAAAAAAAANSgM0FbRcVEQKep&#10;iAo+VOhVEhWRuZFRWpYIqeBDBWRuVJCWpUIqRyogc6N2ZxG1edMBmaP2KC1DBWlZMiBz1NgqAzI3&#10;ja11UwGZozqitsmNv2+mrtrUPDNKzAYAAAAAAAAASNi2oK2iorQsFRQBnaZCKvhQoVcpVEDmSEZp&#10;WSKkgg8VkblRUVqWCqkcqYjMjdqdVWrUpnY70gGZm/YoLUtFaVkyIDNUbZURmZvG1rqpgMxNdX5U&#10;RWrbavLKjTG18ffN+869I/Y66gJiNgAAAAAAAABAxrYHbRUVpWWpoAjoNBVSwYeKvUqhAjJHMkrL&#10;EiEVPKiAzJGK0rJUSOVGBWSO1PYsFVJlqIDMkdruSEdkbtqjtKzWIK0OKiBzU+2UAZmjxt66qYjM&#10;SRW07egrbVNWbozJyx+Nd5/5s3jJJ86JSV3z1C8+AAAAAAAAAACwrbYvaKuoKC1DxUSAAxVSwYeK&#10;vUqhAjI3MkjLEiEVfKiAzJGK0rJUSOVGBWSO1PYMTo960wGZo/YoLas1SKuDisgcyYDMUbW1Rioi&#10;c7S9UVsVs1Wfr33P+EnsPvtMYjYAAAAAAAAAQB06H7RVVEwEdJqKqOBDhV4lURGZGxmlZYmQCj5U&#10;QOZGBWlZKqRypAIyN2p3FlGbNx2QOWqP0jJUkJal4jFXbfGYo2pnzVRA5mZ7To+OjNn2qGK27vnq&#10;Fx0AAAAAAAAAANhe2x+0VVSUlqWCIqDTVEgFHyr0KoUKyBzJKC1LhFTwoSIyNypKy1IhlSMVkblR&#10;u7NKjdrUbkc6IHPTHqVlqSgtS8VjjqY2tAVkjqqdNVMRmZNtPT1KzAYAAAAAAAAAGEU7FrRVVJSW&#10;pYIioNNUSAUfKvYqhQrIHMkoLUNEVPChAjJHKkrLUiGVGxWQOVLbs1RIlaECMkdquyMdkblpj9Ky&#10;VJSWpQIyN+MmaKtUW2umQjI3zxe1EbMBAAAAAAAAAEbZjgdtFRWlZaiYCHCgQir4ULFXKVRA5kZG&#10;aVkipIIPFZA5UlFalgqp3KiAzJHansHpUW86IHPUHqVlqSgtQwVkrtriMVfV1hqpgMyRitqmrNzU&#10;/Jzse/ptxGwAAAAAAAAAgNHiFbRVVEwEdJqKqOBDhV4lURGZGxmlZYmQCj5UQOZGBWlZKqRypAIy&#10;N2p3FlGbNx2QOWqP0jJUlJal4jFXbfGYo2pnzVRA5qY6PzoyZpu8cmMzchuK2ZYSswEAAAAAAAAA&#10;RksuaKuoKC1LBUVAp6mQCj5U6FUKFZA5klFalgip4ENFZG5UlJalQipHKiJzo3ZnlRq1qd2OdEDm&#10;pj1Ky1JRWpaKxxyNm/Oj1c6aqYjMSRW0Db/SVr3Mdti1D8TbFtwYe8w5i5gNAAAAAAAAADCa8kFb&#10;RUVpWSooAjpNhVTwoWKvUqiAzJGM0jJERAUfKiBzpKK0LBVSuVEBmSO1PUuFVBkqIHOktjvSEZmb&#10;9igtS0VpWSogczNugrZKtbVmKiRzUkVtU6uY7boHY59vrIydq19I6FmgfnEBAAAAAAAAAIC61BO0&#10;VVSUlqFiIsCBCqngRQVfJVABmRsZpWWJkAo+VEDmSEVpGSqicqQCMkdqewanR73pgMxRe5SWpaK0&#10;DBWQuZIBmaNqa41UROake8WmmHLtg/GWKmbrXxyTeheqX1gAAAAAAAAAAKBOvkFbRcVEQKepgApe&#10;VOxVChWRuZFRWpYIqeBDBWRuVJSWpUIqRyogc6N2ZxG1edMBmaP2KC1DRWlZKh5zJQMyN9XOmqmQ&#10;zMFwzPbWk1bGLsRsAAAAAAAAAICxU1/QVlFRWpYKioBOUxEVvKjYqwQqIHMko7QsEVLBh4rI3Kgo&#10;LUuFVI5UROZG7c4qNWpTux3pgMxNe5SWpaK0LBWPORo350ernTVTQVknPROzNV9mW0TMBgAAAAAA&#10;AAAYS/UGbRUVpWWpoAjoNBVRwYsKvkqgAjJHMkrLEBEVfKiAzJGK0rJUSOVGBWSO1PYsFVJlqIDM&#10;kdruSEdkbtqjtCwVpWWpgMzNuAnaKtXWmqmwrBOI2QAAAAAAAAAAHVZ/0FZRUVqGiokAByqigg8V&#10;e5VCBWRuZJSWJUIq+FABmSMVpWWoiMqRCsgcqe0ZnB71pgMyR+1RWpaK0jJUQOao5KhNxWVjrWcl&#10;MRsAAAAAAAAAoOPGR9BWUTER0GkqooIXFXuVQkVkbmSUliVCKvhQAZkbFaVlqZDKkQrI3KjdWZwe&#10;9aYDMkftUVqGitKyVEDmiNOjndG9YmMc/oP74y1fXxY7T19MzAYAAAAAAAAA6JTRCdoqKkrLUkER&#10;0GkqooIXFXuVQAVkjmSUliVCKvhQEZkbFaVlqZDKkYrI3KjdWURt3nRA5qY9SstSUVqWCsgcEbWN&#10;replto9cfl+84fir4l+rkK33FPULCAAAAAAAAAAAjIXRC9oqKkrLUkER0GkqooIXFXyVQAVkjmSU&#10;liEiKvhQAZkjFaVlqZDKjQrIHKntWSqkylABmSO13ZGOyNy0R2lZKkrLUgGZm5JPj1ZUdDZamjHb&#10;FffF6+deETt1z4tJfcRsAAAAAAAAAICOImgD6qIiKvhQsVcpVEDmRkZpWSKkgg8VkDlSUVqGiqgc&#10;qYDMkdqeUeorbRW13Y0OyBy1R2lZKkrLUAGZo5KjNhWejYZnYrbjiNkAAAAAAAAAADZGN2irqCgt&#10;S8VEQKepiApeVOxVChWRuZFRWpYIqeBDBWRuVJSWpUIqRyogc6N2Z3F61JsOyBy1R2kZKkrLUgGZ&#10;I06Pjp7hM6O8zAYAAAAAAAAAMDP6QVtFRWlZKigCOk1FVPCiYq8SqIDMkYzSskRIBR8qInOjorQs&#10;FVI5UhGZG7U7i6jNmw7I3LRHaVkqSstSAZkjorb6PROz8TIbAAAAAAAAAMDP2ARtFRWlZamgCOg0&#10;FVHBiwq+SqACMkcySssQERV8qIDMkYrSslRI5UYFZI7U9iwVUmWogMyR2u5IR2Ru2qO0LBWlZamA&#10;zE3Jp0crKkjbUV3LHmv8vEnMBgAAAAAAAACwRtAGjAYVUcGHir1KoQIyNzJKyxIhFXyogMyRitIy&#10;VETlSAVkjtT2jFJfaauo7W50QOaoPUrLUlFahgrIHJUctakwbUc0Y7YVG+OQS/5fvP64K4nZAAAA&#10;AAAAAACuxi5oq6goLUvFRECnqYgKXlTsVQoVkbmRUVqWCKngQwVkblSUlqVCKkcqIHOjdmdxetSb&#10;DsgctUdpGSpKy1IBmSNOj+644ZjtwAt+E6/67Pdjp575xGwAAAAAAAAAAFdjG7RVVJSWpYIioNNU&#10;RAUvKvYqgQrIHMkoLUuEVPChIjI3KkrLUiGVIxWRuVG7s4javOmAzE17lJalorQsFZC54fTojhmO&#10;2T54/j3x8iPPj0lTT1a/OAAAAAAAAAAAgIuxD9oqKkrLUDER4EBFVPCigq8SqIDMkYzSMkREBR8q&#10;IHOkorQsFVK5UQGZI7U9S4VUGSogc6S2O9IRmZv2KC1LRWlZKiJzQ9S2fUbGbC878jxiNgAAAAAA&#10;AADAeDAxgraKiokAByqigg8Ve5VCBWRuZJSWJUIq+FABmSMVpWWoiMqRCsgcqe0Zpb7SVlHb3eiA&#10;zFF7lJalorQMFZA5KjlqU9HacyFmAwAAAAAAAACMU50J2ioqSstSMRHQaSqighcVe5VCRWRuZJSW&#10;JUIq+FABmRsVpWWpkMqRCsjcqN1ZnB71pgMyR+1RWoaK0rJUQOZo3ERt1c6aqXitFTEbAAAAAAAA&#10;AGAc61zQVlFRWpYKioBOUxEVvKjYqwQqIHMko7QsEVLBh4rI3KgoLUuFVG5UQOZIbc8iavOmAzI3&#10;7VFalorSslRA5obTo8+ta3n19y4xGwAAAAAAAABg3Ops0FZRUVqGiokAByqighcVfJVABWSOZJSW&#10;ISIq+FABmSMVpWWpkMqNCsgcqe1ZKqTKUAGZI7XdkY7I3LRHaVkqSstSEZkborZ2XcsbP/+t2Bgf&#10;OPcuYjYAAAAAAAAAwHg18YK2ioqJAAcqooIPFXuVQgVkbmSUliVCKvhQAZkjFaVlqIjKkQrIHKnt&#10;GaW+0lZR293ogMxRe5SWpaK0DBWQOSo5amuL2VZsjK7Gx/ee9fPY61PnErMBAAAAAAAAAMarzgdt&#10;FRWlZamYCOg0FVHBi4q9SqEiMjcySssSIRV8qIDMjYrSslRI5UgFZG7U7ixOj3rTAZmj9igtQ0Vp&#10;WSogczRuorZqZ81Gxmzdyx6L/U67LfaYtTQmdc1TvwAAAAAAAAAAAMB44BG0VVSUlqWCIqDTVEQF&#10;Lyr2KoEKyBzJKC1LhFTwoSIyNypKy1IhlRsVkDlS27OI2rzpgMxNe5SWpaK0LBWQuSn99Gj3iJht&#10;z9lLY1L3fPXNPwAAAAAAAAAA44VP0FZRUVqGiokAByqighcVfJVABWSOZJSWISIq+FABmSMVpWWp&#10;kMqNCsgcqe1ZKqTKUAGZI7XdjQ7IHLVHaVkqSstSEZmbUqO2qSs3Nv/8idkAAAAAAAAAABPIxA7a&#10;KiomAjpNBVTwomKvUqiAzI2M0rJESAUfKiBzpKK0DBVROVIBmSO1PaPUV9oqarsbHZA5ao/SslSU&#10;ltEaj7kqLWprxmzLH413n/5jYjYAAAAAAAAAwETiFbRVVJSWpYIioNNURAUvKvYqhYrI3MgoLUuE&#10;VPChAjI3KkrLUiGVIxWQuVG7szg96k0HZI7ao7QMFaVlqYDM0biJ2qqdCUMx22Px7tNviz1mn0nM&#10;BgAAAAAAAACYSPyCtoqK0rJUUAR0moqo4EXFXiVQAZkjGaVliZAKPlRE5kZFaVkqpHKjAjJHansW&#10;UZs3HZC5aY/SslSUlqUCMjclvNLWtWpT88eYmA0AAAAAAAAAMEF5Bm0VFaVlqJgIcKAiKnhRwVcJ&#10;VEDmSEZpGSKigg8VkDlSUVqWCqncqIDMkdqepUKqDBWQOVLb3eiAzFF7lJalorQsFZG5mchRW9fK&#10;TTHl+ofiXYtvJmYDAAAAAAAAAExU5QRtFRUTAZ2mAip4UbFXKVRA5kZGaVkipIIPFZA5UlFahoqo&#10;HKmAzJHanlHqK20Vtd2NDsgctUdpWSpKy1ABmaOJGLVVMdvkax+It31zVbxoxpKY1LNAfZMPAAAA&#10;AAAAAMB45xu0VVSUlqWCIqDTVEQFLyr2KoEKyBzJKC1LhFTwoQIyNypKy1IhlSMVkLlRu7M4PepN&#10;B2SO2qO0DBWlZamAzNG4idqqnS9gOGbb56QVsXP1zXzvQvUNPgAAAAAAAAAAE4F30FZRUVqWCoqA&#10;TlMRFbyo4KsEKiBzJKO0LBFSwYeKyNyoKC1LhVRuVEDmSG3PImrzpgMyN+1RWpaK0rJUQOZmorzS&#10;NjJm26X6Rp6YDQAAAAAAAAAwsfkHbRUVpWWomAhwoCIqeFHBVwlUQOZIRmkZIqKCDxWQOVJRWpYK&#10;qdyogMyR2p6lQqoMFZA5Utvd6IDMUXuUlqWitCwVkbkZ71HbMzHbN1YSswEAAAAAAAAASlFm0FZR&#10;MRHQaSqgghcVe5VCBWRuZJSWJUIq+FABmSMVpWWoiMqRCsgcqe0Zpb7SVlHb3eiAzFF7lJalorQM&#10;FZA5Gq+nR4nZAAAAAAAAAACFGh9BW0VFaVkqKAI6TUVU8KJirxKogMyRjNKyREgFHyogc6OitCwV&#10;UjlSAZkbtTuL06PedEDmqD1Ky1BRWpYKyByNt6itaxVnRgEAAAAAAAAAxRo/QVtFRWlZKigCOk1F&#10;VPCigq8SqIDMkYzSskRIBR8qInOjorQsFVK5UQGZI7U9i6jNmw7I3LRHaVkqSstSAZmbcRO0VT/u&#10;KzfG4Vf/bShm6298407MBgAAAAAAAAAoy/gK2ioqSstQMRHgQEVU8KKCrxKogMyRjNIyREQFHyog&#10;c6SitCwVUrlRAZkjtT1LhVQZKiBzpLa70QGZo/YoLUtFaVkqInMzHqK27tWb45Ar7os3fvGHsUv/&#10;YmI2AAAAAAAAAECJCNoqKiYCOk0FVPCiYq9SqIDMjYzSskRIBR8qIHOkorQMFVE5UgGZG7U7q9RX&#10;2ipquxsdkDlqj9KyVJSWoQIyR85RWxWzHXrln+P1c6+MSV3zYlLfKeqbeAAAAAAAAAAAJrrxF7RV&#10;VJSWpYIioNNURAUvKvYqgQrIHMkoLUuEVPChAjI3KkrLUiGVIxWRuVG7szg96k0HZI7ao7QMFaVl&#10;qYDMkWPU1ozZrvhz7D33ytipm5gNAAAAAAAAAFC08Rm0VVSUlqWCIqDTVEQFLyr4KoEKyBzJKC1L&#10;hFTwoAIyRypKy1IhlRsVkDlS27OI2rzpgMxNe5SWpaK0LBWQuXEL2p6J2Y67gpgNAAAAAAAAAIDx&#10;HLRVVJSWoWIiwIGKqOBFBV8lUAGZIxmlZYiQCj5UQOZIRWlZKqRyowIyR2p7lgqpMlRA5khtd6MD&#10;MkftUVqWitKyVETmxiVqI2YDAAAAAAAAAKANQVsrFRMBnaYCKnhRsVcpVEDmRkZpWSKkgg8VkDlS&#10;UVqGiqgcqYDMjdqdVeorbRW13Y0OyBy1R2lZKkrLUAGZo05HbcRsAAAAAAAAAABI4ztoq6goLUsF&#10;RUCnqYgKXlTsVQIVkDmSUVqWCKngQwVkblSUlqVCKkcqInOjdmdxetSbDsjctAdpWSpKy1IBmaNO&#10;RG1TGz+OPWsej0OvJGYDAAAAAAAAAEAY/0FbRUVpWSooAjpNRVTwooKvEqiAzJGM0rJESAUPKiBz&#10;pKK0LBVSuVEBmSO1PUuFVFkqInOjdjvSEZmb9igtS0VpWSogczPWQVsVs3Wv3BgHXvzHeO2xlxOz&#10;AQAAAAAAAADQbmIEbRUVpWWomAhwoCIqeFHBVwlUQOZIRmkZIqSCDxWQOVJRWpYKqdyogMyR2p7B&#10;6VFvOiBz1B6lZakoLUtFZG7GKmprxmyrNsUHLvxN7HXkeTFpyjfVN+kAAAAAAAAAAJSOoO35qJgI&#10;6DQVUMGLir1KoQIyNzJKyxIhFXyogMyRitIyVEjlSAVkbtTuLKI2bzogc9QepWWpKC1DBWSORjtq&#10;a4vZpp6svkEHAAAAAAAAAAATKWirqCgtSwVFQKepiApeVOxVAhWQOZJRWpYIqeBDBWRuVJSWpUIq&#10;Ryoic6N2Z5UatandjnRA5qY9SMtSUVqWCsgcjVbURswGAAAAAAAAAMB2mVhBW0VFaVkqKAI6TUVU&#10;8KKCrxKogMyRjNKyREgFDyogc6SitCwVUrlRAZkjtT1LhVRZKiJzo3Y70hGZm/YoLUtFaVkqIHMz&#10;GkEbMRsAAAAAAAAAANtt4gVtFRWlZaiYCHCgIip4UcFXCVRA5kYGaVkipIIPFZA5UlFalgqp3KiA&#10;zJHansHpUW86IHPUHqVlqSitDiokc1Jn1LY1ZrsnXnbk+cRsAAAAAAAAAABsG4K2baViIqDTVEAF&#10;Lyr2KoWKyNzIKC1LhFTwoQIyRypKy1AhlSMVkLlRu7OI2rzpgMxRe5SWoWK0OqiIzE0dUdvUlRuj&#10;e/Xm+MAFVczGy2wAAAAAAAAAAGyHiRm0VVSUlqWCIqDTVEQFLyr2KoEKyBzJKC1LhFTwoQIyNypK&#10;y1IhlSMVkblRu7NKjdrUbkc6IHPTHqVlqSCtDioic5OJ2qau2hRTG5+/93/3Dl5mAwAAAAAAAABg&#10;+03coK2iorQsFRQBnaYiKnhRwVcJVEDmSEZpWSKkggcVkDlSUVqWCqncqIDMkdqepUKqDBWQOVLb&#10;HemIzE17lJalgrQ6qIjMyY4Gbc2YrfFxvzN/Gnt+9FsxqWue+kYcAAAAAAAAAAA8t4kdtFVUlJah&#10;YiLAgYqo4EUFXyVQAZkbGaRliZAKPlRA5khFaVkqpHKjAjJHansGp0e96YDMUXuUltUao9VFhWRO&#10;tjdqG36Z7d2n3xZ7zF4ak7rnq2/CAQAAAAAAAADA8yNo2xEqJgI6TQVU8KJir1KoiMyNjNKyREgF&#10;Hyogc6OCtCwVUjlSAZkbtTuLqM2bDsgctUdpGSpGq4OKyNxsa9RGzAYAAAAAAAAAQG0mftBWUVFa&#10;lgqKgE5TERW8qNirBCogcySjtCwRUsGHisjcqCgtS4VUjlRE5kbtzio1alO7HemAzE17lJalgrQ6&#10;qIjMzQtFbVXMVn2OhmK2M4nZAAAAAAAAAADIKSNoq6goLUsFRUCnqYgKXlTwVQIVkDmSUVqWCKng&#10;QQVkjlSUlqVCKjcqIHOktmepkCpDBWSO1HZHOiJz0x6lZakgrQ4qInPyfEFbFzEbAAAAAAAAAAB1&#10;Kydoq6goLUPFRIADFVHBiwq+SqACMjcySMsSIRV8qIDMkYrSslRI5UYFZI7U9gxOj3rTAZmjZwdp&#10;dVBBWh1USOZERW1dqzaPODNKzAYAAAAAAAAAQE0I2rJUTAR0mgqo4EXFXqVQEZkbGaVliZAKPlRA&#10;5kYFaVkqpHKkAjI3ancWUZs3HZA5enaQlqVitDqoiMzNyKitepltyrJHYt9Tf0TMBgAAAAAAAABA&#10;vcoK2ioqSstSQRHQaSqighcVe5VABWSOZJSWJUIq+FARmRsVpWWpkMqRisjcqN1ZpUZtarcjHZC5&#10;eXaQVgcVpNVBRWRuqqita/XmmHzdA/Ff89fG7jNPJ2YDAAAAAAAAAKBe5QVtFRWlZamgCOg0FVHB&#10;iwq+SqACMkcySssQERV8qIDMkYrSslRI5UYFZI7U9iwVUmWogMyR2u5IR2Ru2qO0LBWk1UFFZE66&#10;V22Kydc/FPuctDJ2mXZKTOpZoL7RBgAAAAAAAAAAO67MoK2iorQMFRMBDlREBS8q+CqBCsjcyCgt&#10;S4RU8KECMkcqSstSIZUbFZA5UtszOD3qTQdkjtqjtCwVpGWpiMxFz8pNMfXaB+KtJ62Infsb31D3&#10;LlTfZAMAAAAAAAAAgByCtjqpmAjoNBVQwYuKvUqhIjI3MkrLEiEVfKiAzI0K0rJUSOVIBWRu1O4s&#10;ojZvOiBz1B6lZaggrQ4qJuu0kTHbLsRsAAAAAAAAAACMpnKDtoqK0rJUUAR0moqo4EXFXiVQAZkj&#10;GaVliZAKPlRE5kZFaVkqpHKkIjI3andWqVGb2u1IB2Ru2qO0LBWk1UFFZZ3yTMx24nJiNgAAAAAA&#10;AAAARl/ZQVtFRWlZKigCOk1FVPCigq8SqIDMkYzSMkREBR8qIHOkorQsFVK5UQGZI7U9S4VUGSog&#10;c6S2O9IRmZv2KC1LBWl1UHHZWHtWzFZ9E03MBgAAAAAAAADAaCNoq6goLUPFRIADFVHBiwq+SqAC&#10;MjcySssSIRV8qIDMkYrSMlRE5UgFZI7U9gxOj3rTAZmj9igtSwVpWSowG0u9qzYTswEAAAAAAAAA&#10;MPYI2ioqSstSMRHQaSqgghcVe5VCRWRuZJSWJUIq+FABmRsVpWWpkMqRCsjcqN1ZRG3edEDmqD1K&#10;y1BBWh1UaDYWelZujMOu+kv851ev58woAAAAAAAAAABji6BtmIrSslRQBHSaiqjgRcVeJVABmSMZ&#10;pWWJkAo+VETmRkVpWSqkcqQiMjdqd1apUZva7UgHZG7ao7QsFaTVQQVno6l31ab4yBV/itcfd0VM&#10;6poXk/pOUd9MAwAAAAAAAACA0UHQNpKK0rJUUAR0moqo4EUFXyVQAZkjGaVliIgKPlRA5khFaVkq&#10;pHKjAjJHanuWCqkyVEDmSG13pCMyN+1RWpYK0uqgwrPRsDVmuzx26iZmAwAAAAAAAACgAwjaWqko&#10;LUPFRIADFVHBh4q9SqECMjcySssSIRV8qIDMkYrSMlRE5UgFZI7U9gxOj3rTAZmj9igtSwVpWSo+&#10;q9uzY7b5xGwAAAAAAAAAAHQGQVsrFaVlqZgI6DQVUcGLir1KoSIyNzJKyxIhFXyogMyNitKyVEjl&#10;SAVkbtTuLE6PetMBmaP2KC1DBWl1UBFaXYjZAAAAAAAAAACwQdCmqCgtSwVFQKepiApeVOxVAhWQ&#10;OZJRWpYIqeBDRWRuVJSWpUIqRyoic6N2ZxG1edMBmZv2KC1LBWl1UDFaVhWzHdaM2a4gZgMAAAAA&#10;AAAAoPMI2p6LitKyVFAEdJqKqOBFBV8lUAGZIxmlZYiICj5UQOZIRWlZKqRyowIyR2p7lgqpMlRA&#10;5khtd6QjMjftUVqWCtLqoKK0HdHd+GP1Nn5uH3qZjZgNAAAAAAAAAAATBG3PRQVpWSomAhyoiAo+&#10;VOxVChWQuZFRWlZLRAUvKiBzpKK0DBVROVIBmSO1PaPUV9oqarsbHZA5ao/SslSQlqXitO3VvXzo&#10;r59DL/1j7E3MBgAAAAAAAACAE4K256OitCwVEwGdpiIqeFGxVylUROZGRmlZIqSCDxWQuVFRWpYK&#10;qRypgMyN2p3F6VFvOiBz1B6lZaggrQ4qUttWzZht5cb44Pl3x6s+fUHs1LOAmA0AAAAAAAAAAB8E&#10;bS9ERWlZKigCOk1FVPCiYq8SqIDMkYzSskRIBR8qInOjorQsFVI5UhGZG7U7i6jNmw7I3LRHaVkq&#10;SKuDitVeyMiY7WVHnBeTpp6svlEGAAAAAAAAAACdQ9C2LVSUlqWCIqDTVEQFLyr4KoEKyBzJKC1D&#10;RFTwoQIyRypKy1IhlRsVkDlS27NUSJWhAjJHarsjHZG5aY/SslSQVgcVrT2XKmbrJWYDAAAAAAAA&#10;AMAdQdu2UEFaloqJAAcqooIPFXuVQgVkbmSUliVCKvhQAZkjFaVlqIjKkQrIHKntGaW+0lZR293o&#10;gMxRe5RWBxWlZahwTXkmZruAmA0AAAAAAAAAAHMEbdtKRWlZKiYCOk1FVPCiYq9SqIjMjYzSskRI&#10;BR8qIHOjorQsFVI5UgGZG7U7i9Oj3nRA5qg9SMtSUVqWCthGImYDAAAAAAAAAGBcIWjbHipKy1JB&#10;EdBpKqKCFxV7lUAFZI5klJYlQir4UBGZGxWlZamQypGKyNyo3VlEbd50QOamPUirg4rSslTIViFm&#10;AwAAAAAAAABg3CFo214qSstQMRHgQEVU8KKCrxKogMyRjNIyREQFHyogc6SitCwVUrlRAZkjtT1L&#10;hVQZKiBzpLY70hGZm/YgrQ4qSstqi9lWVn9fbYwPnncXMRsAAAAAAAAAAOMHQdv2UlFaloqJAAcq&#10;ooIPFXuVQgVkbmSUliVCKvhQAZkjFaVlqIjKkQrIHKntGaW+0lZR293ogMxRe5BWBxWlZbTGbN3L&#10;Hon3nf2L2OtT5xKzAQAAAAAAAAAwfhC07QgVpWWpmAjoNBVRwYuKvUqhIjI3MkrLEiEVfKiAzI2K&#10;0rJUSOVIBWRu1O4sTo960wGZo/YgLUtFaVnPxGzLH439Tvtx7DF7aUzqnq++GQYAAAAAAAAAAJ4I&#10;2naUitKyVFAEdJqKqOBFxV4lUAGZIxmlZYmQCj5UROZGRWlZKqRyowIyR2p7FlGbNx2QuWkP0uqg&#10;orSMrlWbR8RsZxKzAQAAAAAAAAAw/hC0ZagoLUPFRIADFVHBiwq+SqACMkcySssQERV8qIDMkYrS&#10;slRI5UYFZI7U9iwVUmWogMyR2u5IR2Ru2oO0OqgwbUd0rdrU+ONtiP1O3xKz9SxQ3wQDAAAAAAAA&#10;AABvBG0ZKkrLUjER4EBFVPChYq9SqIDMjYzSskRIBR8qIHOkorQMFVE5UgGZI7U9o9RX2ipqu5v2&#10;eMxVe5BWBxWobY9mzLZ8Q7z79B/H7sRsAAAAAAAAAACMZwRtWSpKy1IxEdBpKqKCFxV7lUJFZG5k&#10;lJYlQir4UAGZGxWlZamQypEKyNyo3VmcHvWmAzJH7UFalorUttUzMdvwmVFiNgAAAAAAAAAAxjOC&#10;tjqoKC1LBUVAp6mICl5U7FUCFZA5klFalgip4ENFZG5UlJalQio3KiBzpLZnEbV50wGZm/YgrQ4q&#10;Vnsh3as3R/eKjVtitqXEbAAAAAAAAAAAjH8EbXVRUVqGiokAByqighcVfJVABWSOZJSWISIq+FAB&#10;mSMVpWWpkMqNCsgcqe1ZdUdtKiBzpLa70QGZIx2lZalo7blUMdvk6x6Kdy66mZfZAAAAAAAAAACY&#10;OAja6qKitCwVEwGdpgIqeFGxVylUQOZGRmlZIqSCDxWQOVJRWoaKqBypgMyR2p5R6ittFbXdjQ7I&#10;HOkoLUvFa62GYrYHY58TV8TOfacQswEAAAAAAAAAMHEQtNVJRWlZKigCOk1FVPCiYq9SqIjMjYzS&#10;skRIBR8qIHOjorQsFVI5UgGZG7U7i9Oj3nRA5khHaRkqYBvpWTFb9Y1t70L1zS4AAAAAAAAAABif&#10;/jlpYL2Os7BjVJSWpYIioNNURAUvKvYqgQrIHMkoLUuEVPChIjI3KkrLUiGVGxWQOVLbs4javOmA&#10;zI2O0rJUyFYhZgMAAAAAAAAAYMIbCtqI2uqlorQMFRMBDlREBS8q+CqBCsgcySgtQ0RU8KECMkcq&#10;SstSIZUbFZA5Utuz6o7aVEDmSG13owMyRzpKyyJmAwAAAAAAAACgSARto0FFaVkqJgI6TQVU8KJi&#10;r1KogMyNjNKyREgFHyogc6SitAwVUTlSAZkjtT2j1FfaKmq7Gx2QOdJRWtazYrbrH4x9TiJmAwAA&#10;AAAAAABggtsatBG11UtFaVkqKAI6TUVU8KJirxKogMyRjNKyREgFHyogc6OitCwVUjlSAZkbtTuL&#10;06PedEDmSEdpGcMx2xRiNgAAAAAAAAAASvHPSTNvfToGb36SqG0UqCgtSwVFQKepiApeVPBVAhWQ&#10;OZJRWpYIqeBDRWRuVJSWpUIqNyogc6S2ZxG1edMBmRsdpWX0NH7OPPzqv8VbTlweO/cvJmYDAAAA&#10;AAAAAGDi++eknuv+GgM3boxZP/pHVHHbwE1PyDgLO0ZFaRkqJgIcqIgKXlTwVQIVkDmSUVpGS0AF&#10;Lyogc6SitCwVUrlRAZkjtT2r7qhNBWSO1HY3OiBzpMO0HdG7ZnN85Mo/xRuOvyr+T++CmNR3ivqm&#10;FgAAAAAAAAAATCz/nPTvcy+Ldy5eH4de+vvoW/ZAzLrlqZh96z9i5k1PykAL20dFaVkqJgI6TQVU&#10;8KJir1KogMyNjNKyREgFHyogc6SitAwVUTlSAZkjtT2j1FfaKmq7Gx2QOdKB2vaoYrbDrrovXn/s&#10;5TGpax4xGwAAAAAAAAAA5fjnpEk9C2JS1/x4yawz4k1f/EG875xfxJQf/G/MWP1YzL7l6ZjVMHM9&#10;r7ZlqCgtSwVFQKepiApeVOxVAhWQOZJRWpYIqeBDBWRuVJSWpUIqRyogc6N2Z3F61JsOyBzpUG1b&#10;DMdsex97eexEzAYAAAAAAAAAQGn+OemZ36n+JUH3/KZ/O+rcePuCNXHQhXdF77V/jZk3bo45t/4j&#10;Zt38VAwSt+0QFaVlqaAI6DQVUcGLCr5KoAIyRzJKyxIhFXyoiMyNitKyVEjlRgVkjtT2LKI2bzog&#10;c9Meqm2LZ15mO46YDQAAAAAAAACAQo0I2kbqXdgM23abvjj+/bjLYr/TfxSHXfqHmL7ykZh981PN&#10;l9s4Sbr9VJSWoWIiwIGKqOBFBV8lUAGZIxmlZYiICj5UQOZIRWlZKqRyowIyR2p7Vt1RmwrIHKnt&#10;bnRA5khHa8+litk+QswGAAAAAAAAAEDpniNoG1b9C4TmSdJ58ZLZS+OtJy2P93/nl9H9wz/HwOrH&#10;hl5t4yTpNlNRWpaKiYBOUwEVvKjYqxQqIHMjo7QsEVLBhwrIHKkoLUNFVI5UQOZG7c4q9ZW2itru&#10;RgdkjnS89iyNP5/hmG1vYjYAAAAAAAAAAEr3AkHbSCNOkr7m8xfFOxasiUO+95uYdsMDMWv9EzG7&#10;ittuekqGXNhKRWlZKigCOk1FVPCiYq8SqIDMkYzSskRIBR8qIHOjorQsFVI5UhGZG7U7i9Oj3nRA&#10;5khEbFtUfx7NmO1KYjYAAAAAAAAAANC0HUHbSM2TpPPiRdMXx5tOuCrec9ZPY/IV98b0FdOKTUsA&#10;AEW0SURBVI/EnFue5iTpC1BRWpYKioBOUxEVvKjgqwQqIHMko7QsEVLBgwrIHKkoLUuFVG5UQOZI&#10;bc8iavOmAzI3zxWzDf288qGLfx+v+cIlsVPPfGI2AAAAAAAAAACwg0HbsOFX27rmxSs+cXa87Rsr&#10;4gPn/Tp6rv1rDK7dOPRq2y1PxyAnSduoKC1DxUSAAxVRwYsKvkqgAjJHMkrLECEVfLTGY65UlJal&#10;Qio3KiBzpLZn1R21qYDMkdruRgdkjlTMtikOvPCe2OuI82LS1JP195wAAAAAAAAAAKA0yaBtpN6t&#10;J0n3PvbS2HfJTXHYpb9vniSdffOTzbiNV9u2UlFaloqJgE5TARW8qNirFCogcyOjtCwRUsGHCsgc&#10;qSgtQ0VUjlRA5kbtzir1lbaK2u5GB2SuWmK2I4nZAAAAAAAAAADAs9QYtI3UU50knR8vnnVG/McX&#10;fxDvO+cXMfWqP8XAqkeb50irV9tm8mqbjNKyVFAEdJqKqOBFxV4lUAGZIxmlZYmQCj5UQOZGRWlZ&#10;KqRypCIyN2p3FqdHvel4zA8xGwAAAAAAAAAAeAGjFLQNGz5J2j0v/u2oc+Md81fHQRfeFb3X/jVm&#10;rX885tz6/8Wsm58q+iSpitKyVFAEdJqKqOBFBV8lUAGZIxmlZYmQCh5UQOZIRWlZKqRyowIyR2p7&#10;FlGbNxWQOeleWf38RswGAAAAAAAAAACe1ygHbSP1Dr3a9qLpi+Pfj7ss3nPWT+KwS/8Y01c8ErNv&#10;fqr5clupJ0lVlJahYiLAgYqo4EUFXyVQAZkjGaVliJAKPlRA5khFaVkqpHKjAjJHansGp0e9qYjM&#10;xVDMtjkOvPA3xGwAAAAAAAAAAOD5jGHQNqx6ta1nQUzqmhcvnrU03nrisnj/d34Z3T/8cwyu2Rhz&#10;fvSP4k6SqigtS8VEQKepgApeVOxVChWQuZFRWpYIqeBDBWSOVJSWoUIqRyogc6N2ZxG1eVMxWad1&#10;r9ocvasfjwMvIGYDAAAAAAAAAAAvqANB20jPnCSdH6/5/EXxrkXr49CLfxvTbnigeZJ09q3/iJk3&#10;PSUjsIlGRWlZKigCOk1FVPCiYq8SqIDMkYzSskRIBR8qIHOjorQsFVI5UhGZG7U7i9Oj3lRU1ind&#10;qzdH1/LH4oDv3hEvO+p8YjYAAAAAAAAAAPBCOhy0jVSdJO2a1zxJ+qb/virec9ZPY8oV98aMVY/F&#10;nFufLuIkqYrSslRQBHSaiqjgRQVfJVABmSMZpWWJkAoeVEDmSEVpWSqkcqMCMkdqexZRmzcVl421&#10;KmbrXrEx9jv9tth99tKh/zGT+l4QAAAAAAAAAABgK6OgbdjwSdLu+fHyT5wdb5+/Kj5w/p3Rc839&#10;zZOk1atts25+KgYn6ElSFaVlqJgIcKAiKnhRwVcJVEDmRgZpWSKkgg8VkDlSUVqWCqncqIDMkdqe&#10;welRbyowG0sjY7Y9qpit+h5Pff8HAAAAAAAAAADwbIZB20gjTpLufcwlse/im+KwS/4Q05c/FLNv&#10;fjJm31KdJJ1Yr7apKC1LxURAp6mACl5U7FUKFZG5kVFalgip4EMFZI5UlJahQipHKiBzo3ZnEbV5&#10;U6HZWCBmAwAAAAAAAAAACeZB20jVSdLu+fHimWfEW75yTbzvnF/G1Kv+FAOrHm2eI51VnSSdIK+2&#10;qSgtSwVFQKepiApeVOxVAhWQOZJRWpYIqeBDBWRuVJSWpUIqRyoic6N2Z3F61JsKzkbT1pjtx8Rs&#10;AAAAAAAAAABgR4yjoG3Y8KttXfPi3446N945f00cdOHd0XvtX2Pm+sdjzgQ5SaqitCwVFAGdpiIq&#10;eFHBVwlUQOZIRmlZIqSCBxWQOVJRWpYKqdyogMyR2p5Vd9SmAjJHarsjFZ6NhmbMtnL4ZbYzidkA&#10;AAAAAAAAAMCOGIdB20jNV9sWxIv6F8frj7003nPWT+Pwy+6N6Sse2XKS9OlxfZJURWkZKiYCHKiI&#10;Cl5U8FUCFZC5kUFalgip4EMFZI5UlJalQio3KiBzpLZncHrUm4rP6taz+vHGfxcxGwAAAAAAAAAA&#10;SBvnQduw6tW24ZOks5bGW09cFu//zi+j++o/x+CaDUOvto3Dk6QqSstSMRHQaSqgghcVe5VCRWRu&#10;ZJSWJUIq+FABmRsVpGWpkMqRCsjcqN1ZRG3eVIRWl57Vm6Nr+WPx7tOqM6PEbAAAAAAAAAAAIGWC&#10;BG0jjThJ+prPXhj7Llofh37/dzHt+gdi1vrHY/at/4iZ1UlSEZA5UlFalgqKgE5TERW8qNirBCog&#10;cySjtCwRUsGHisjcqCgtS4VUjlRE5kbtzio1alO7HakYLat6mW3KdQ/GOxbcGLvNPIOYDQAAAAAA&#10;AAAAZE3AoG2k6tW2rnnxov5F8aYTroz3nvXTmHLF/4sZqx6LObc8PW5OkqooLUsFRUCnqYgKXlTw&#10;VQIVkDmSUVqWCKngQQVkjlSUlqVCKjcqIHOktmfVHbWpgMyR2u5IRWk7qhmzXf9Q7HPS8ti58T1X&#10;8/sv9X0ZAAAAAAAAAADAtpvgQduw6tW26qWA7vnx8o9/K94+b1V84Pw7ovua+2NwzcaYfevTMat6&#10;tc34JKmK0jJUTAQ4UBEVvKjgqwQqIHMjg7QsEVLBhwrIHKkoLUuFVG5UQOZIbc/g9Kg3FabtCGI2&#10;AAAAAAAAAAAwSgoJ2kYacZL0dcdcEvsuuTkOu/QPMX35QzH7pidj9i3/sHy1TUVpWSomAjpNBVTw&#10;omKvUqiIzI2M0rJESAUfKiBzo4K0LBVSOVIBmRu1O4uozZsK1LZHz+rNW2K2FcRsAAAAAAAAAACg&#10;bgUGbSNV/+Kle368eOYZ8ZavXBPv/84vY+oP7osZqx5tniOdVZ0kNXq1TUVpWSooAjpNRVTwomKv&#10;EqiAzJGM0rJESAUfKiJzo6K0LBVSOVIRmRu1O6vUqE3tdqRCtW2x9WU2YjYAAAAAAAAAADAqCg/a&#10;ho04Sfp/j/huvGP+6jjooruj99q/xsx1j8ecW/9hc5JURWlZKigCOk1FVPCigq8SqIDMkYzSMkRE&#10;BR8qIHOkorQsFVK5UQGZI7U9q+6oTQVkjtR2RypYez7EbAAAAAAAAAAAYAwQtLWp/qVMz4LYtX9R&#10;vP7YS+M9Z/4kDr/8jzF9xcMx++bqJOnTHT9JqqK0DBUTAQ5URAUvKvgqgQrI3MgoLUuEVPChAjJH&#10;KkrLUiGVGxWQOVLbMzg96k1Fa89l65nR5cRsAAAAAAAAAABgNBG0Pafq1bbqX9J0zYsXzzw93nri&#10;DfH+7/wquq7+Swys2TD0aluHTpKqKC1LxURAp6mACl5U7FUKFZG5kVFalgip4EMFZG5UkJalQipH&#10;KiBzo3ZnEbV5U/Faq541j8dHrvpL/MdXroudpy8mZgMAAAAAAAAAAKOJoG2bVHFb99BJ0ld/9sLY&#10;d9H6OPTi38W0Gx5oniSdfcs/YmZ1krQlPBtNKkrLUkER0GkqooIXFXuVQAVkjmSUliVCKvhQEZkb&#10;FaVlqZDKkYrI3KjdWaVGbWq3o9aAbaTeZsz259j7uMub/2Of5vdG6nsmAAAAAAAAAACAehC0bbfq&#10;NYLu+c2TpG864Yp471k/jclX/r+YserRmHPL02N6klRFaVkqKAI6TUVU8KKCrxKogMyRjNIyREQF&#10;Hyogc6SitCwVUrlRAZkjtT2r7qhNBWSO1HZHLxizNb4HImYDAAAAAAAAAABjgKBth404Sfryj38r&#10;3j5vZXzwgjuj59q/xuCajc2wbVb1atsonyRVUVqGiokAByqighcVfJVABWRuZJSWJUIq+FABmSMV&#10;pWWoiMqRCsgcqe0ZnB71RswGAAAAAAAAAABMELTVonmSdH4zbnvt0RfHuxffFB+59A/Rv/zBmHXT&#10;k0MnSUfp1TYVpWWpmAjoNBVQwYuKvUqhIjI3MkrLEiEVfKiAzI2K0rJUSOVIBWRu1O4sojZvzZit&#10;8ZGYDQAAAAAAAAAAdBBBW+22nCTdc9YZ8ZavXB3vP+eXMfUH9zVPks6++amYVZ0krfnVNhWlZamg&#10;COg0FVHBi4q9SqACMkcySssSIRV8qIjMjYrSslRI5UhFZG7U7qxSoza12xExGwAAAAAAAAAA6DCC&#10;tlFT/YufngXNV9teecR34h3zV8fBF94dvdf+NWau2xxzbv1HrSdJVZSWpYIioNNURAUvKvgqgQrI&#10;HMkoLUNEVPChAjJHKkrLUiGVGxWQOVLbs+qO2lRA5khtd1H9WE9b+3gcRswGAAAAAAAAAAA6i6Bt&#10;TPQOxW0v6l8crz/mknjvmT+Jwy+/N/pXPBKzmydJn67lJKmK0jJUTAQ4UBEVfKjYqxQqIHMjo7Qs&#10;EVLBhwrIHKkoLUNFVI5a4zFXansGp0e99Kxq/FzR+Pni4Mv+X7zu2MtjJ2I2AAAAAAAAAADQOQRt&#10;Y6r6l0LDJ0lnnh5v/foN8YHv/Cq6r/5LDK7ZELOrV9sSJ0lVlJalYiKg01REBS8q9iqFisjcyCgt&#10;qyWighcVkLlRUVqWCqkcqYDMjdqdxelRD0Mx2+b40IW/ib2OOC8mTT1Zfy8DAAAAAAAAAAAwNgja&#10;OmbESdJXfeaCePei9XHoxb+Ladc/EDPXPR6zb/lHzKxOkrZEay9ERWlZKigCOk1FVPCiYq8SqIDM&#10;kYzSskRIBR8qInOjorQsFVI5UhGZG7U7i6its9piti5iNgAAAAAAAAAA0HEEbRa2vNq2a/+ieOPx&#10;V8R7z/ppTL7if2PGqkdjzi1Pb/dJUhWlZamgCOg0FVHBiwq+SqACMkcySssQERV8qIDMkYrSslRI&#10;5UYFZI7U9qy6ozYVkDlS28dSe8w2T3+vAgAAAAAAAAAAMLYI2qyMOEm618e+Fe84eWUceP6d0XPt&#10;X2NwzcZm2DarerXtBU6SqiAtS8VEgAMVUcGHir1KoQIyNzJKyxIhFXyogMyRitIyVETlSAVkjtT2&#10;jFJfaauo7WOBmA0AAAAAAAAAABgjaLM14iTpa4++ON695KY47LI/RP/yh2LWTU8MnSS96blPkqoo&#10;LUvFRECnqYgKXlTsVQoVkbmRUVqWCKngQwVkblSUlqVCKkcqIHOjdmdxenTsPBOzXfSb2OtIYjYA&#10;AAAAAAAAAGCHoG1c2PJq254zz4i3fPnqOOA7v4ypP7wvZqx6rPlqW/MkqXi1TUVpWSooAjpNRVTw&#10;omKvEqiAzJGM0rJESAUfKiJzo6K0LBVSOVIRmRu1O4uobfT1VD8HrNkcB154DzEbAAAAAAAAAABw&#10;RdA2row4SfrKI74T75i3Og69+LfRe/3fY+a6zTH71n8MnSRdtzVuU1FalgqKgE5TERW8qOCrBCog&#10;cySjtIyWgApeVEDmSEVpWSqkcqMCMkdqe1bdUZsKyByp7XXrWb258eO2KQ48/y7OjAIAAAAAAAAA&#10;AGcEbeNWFbd1L4hd+xfF64++ON5z5k/i8Mvvjf4VD8fsm5/acpL0SRmkZamYCHCgIir4ULFXKVRA&#10;5kZGaVkipIIPFZA5UlFahoqoHKmAzJHanlHqK20Vtb0uPWs2N/873nv2L+LFH/82MRsAAAAAAAAA&#10;AHBG0DbujXi1bc/B02Ofr10fB55/R3Rdc38MrNkQs299uvlq20DNr7WpmAjoNBVRwYuKvUqhIjI3&#10;MkrLEiEVfKiAzI2K0rJUSOVIBWRu1O4sTo/WqxmzNT7ud/qPY/fZS5vfN8jvKwAAAAAAAAAAADwQ&#10;tE0ow3Fb17z4t8+cH/suWheHXvy7mFadJF3/eMy65ekYXP9EDNxYT9ymgiLAgQqp4EPFXiVQAZkj&#10;GaVliZAKPlRE5kZFaVkqpHKkIjI3ancWUVs92mK2ngX6+wgAAAAAAAAAAAAfBG0T1pZX26qTpG+c&#10;e3kccM4vYvKV/xvTVzwSs25+svlq2+C6Km7Tsdq2UCER4EKFVPChgq8SqIDMkYzSMkREBR8qIHOk&#10;orQsFVK5UQGZI7U9q+6oTQVkjtT2HbE1Zrst9iBmAwAAAAAAAAAA4wdB24Q34iTpSz96Vrz95FXx&#10;wQvujO5rq5OkG5th28ybntzhk6QqJAJcqJAKHlTsVQoVkLmRUVqWCKngQwVkjlSUlqEiKkcqIHOk&#10;tmeU+kpbRW3fHsRsAAAAAAAAAABgHCNoK0oVt1X/MqtrXrzm89+L/U6/NT5y2R9i2rIHh06SVq+2&#10;rX9ShmvPR4VEgAMVUsGHir1KoSIyNzJKyxIhFXyogMyNitKyVEjlSAVkbtTurFKjNrV7WxGzAQAA&#10;AAAAAACAcY6grVhbXm3bY+bp8eYvX908STr1qvti+spHm2Hb0EnSbX+1TcVEgAMVUsGHir1KoAIy&#10;RzJKyxIhFXyoiMyNitKyVEjlRgVkjtT2LKK2bddLzAYAAAAAAAAAAMY/grbijThJ+opPfifecfKq&#10;OOR7v43e6/4Wg2s3xexbnt6mk6QqJAJcqJAKPlTwVQIVkDmSUVqGiKjgQwVkjlSUlqVCKjcqIHOk&#10;tmfVHbWpgMyR2v5cqpht6vUPxrsW3RR7zDmTmA0AAAAAAAAAAIxXBG0YYctJ0l37F8frj7443nPm&#10;T+Lwy++Nacsfilk3PbnlJOkTMmirqJAIcKFCKnhQsVcpVEDmRkZpWSKkgg8VkDlSUVqGiqgcqYDM&#10;kdqeUeorbRW1vVUVs3Xd8FC89aTlsXN/4+v66n+wor7eBwAAAAAAAAAA8EfQBmHEq217Dp4W+3zt&#10;+jjw/Dti6tX3x4xVjzXDtpnPcZJUhUSAAxVSwYeKvUqhIjI3MkrLEiEVfKiAzI2K0rJUSOVIBWRu&#10;1O4sTo9qxGwAAAAAAAAAAGCCIWjDCxiO27rmxf/99Pmx7ynr4pCLfxd91z8QM9c9HrNueToGq5Ok&#10;N26N21RMBDhQIRV8qNirBCogcySjtCwRUsGHisjcqCgtS4VUblRA5khtzyJqezZiNgAAAAAAAAAA&#10;MAERtGE7bDlJukv/onjD3MvjgG//PCZf+b8xfeUjW0+SrntChkSACxVSwYcKvkqgAjJHMkrLEBEV&#10;fKiAzJGK0rJUSOVGBWSO1PasuqM2FZA5at1NzAYAAAAAAAAAACYogjbsgBEnSV8658x4+zdWxIEX&#10;3Bnd194fA2s2DoVtNz0ZM9Y9LoMioJNURAUfKvYqhQrI3MgoLUuEVPChAjJHKkrLUBGVIxWQOVLb&#10;M0p9pa0yvHdrzLaMmA0AAAAAAAAAAEw0BG1IGnGS9DWfuyj2P+3W+Milf4xpyx6MwXWPx8ybn46B&#10;9U/KsAjoFBVSwYeKvUqhIjI3MkrLEiEVfKiAzI2K0rJUSOVIBWRu1O6skk+P9q19PLpueHgoZqu+&#10;HidmAwAAAAAAAAAAEwtBG2oyHLb1LIg9Zp4eb/7SD+OA7/wipvzgvuhf+WjMvPmppgFebYMJFVLB&#10;h4q9SqACMkcySssSIRV8qIjMjYrSslRI5UYFZI7U9qwSo7a+VZtiyjV/j//8+g2xS/9iYjYAAAAA&#10;AAAAADAREbRhFIx4te3lnzwn3n7yqjj44t9Gz3V/i4G1m2LmLU9zkhQWVEgFHyr4KoEKyBzJKC1D&#10;RFTwoQIyRypKy1IhlRsVkDlS27PqjtpUROZi2urNcdhVf47XHXt5TOqeN/Q1t/paHAAAAAAAAAAA&#10;YHwjaMMoq/5FW8+C2KV/UbzuC9+P9yy9LQ67/N7oW/5QzLzpyaFX29Y/IWMjYLSpiAo+VOxVChWQ&#10;uZFRWpYIqeBDBWSOVJSWoSIqRyogc6S2Z5TySlszZrtyOGabT8wGAAAAAAAAAAAmMoI2jJHhV9u6&#10;58ceg6fFW756bXzw/Dti6tX3x/RVjzXDtkFOkqIDVEgFHyr2KoEKyBzJKC1LhFTwoQIyNypKy1Ih&#10;lSMVkLlRu7MmetT2TMx2zGXEbAAAAAAAAAAAoAQEbeiA4bita17836POi3edcmMc/P3fRe/1D8Tg&#10;us3Nk6QD1UnSG4nbMDZUSAUfKvgqgQrIHMkoLUuEVPChIjI3KkrLUiGVGxWQOVLbsyZq1EbMBgAA&#10;AAAAAAAACkTQhg6q/oVcpWdB7Nr4/X8/7rJ4/zm/iMlX/SmmrXxk60nSdZwkxehTIRV8qOCrBCog&#10;cySjtAwRUcGHCsgcqSgtS4VUblRA5khtz6o7alOB2Vjqq2K2q/4cex97WePrZWI2AAAAAAAAAABQ&#10;DII2mBh+ta1nQbx0zpnxX99cGQdecFd0XXt/zFizYegkafVqGydJMUpURAUfKvYqhQrI3MgoLUuE&#10;VPChAjJHKkrLUBGVIxWQOVLbMybMK20rN8a0NY8TswEAAAAAAAAAgFIRtMHM8KttzZOk8+NVn7so&#10;9j/91vjIZX+MvmUPxuC6x4debVtfnSTVYRKwo1RIBR8q9iqBCsgcySgtS4RU8KECMjcqSstSIZUj&#10;FZC5UbuzxnvU1ruy+utsUxx2xX2x97GXE7MBAAAAAAAAAIASEbTB2HDc1rMg9hg8Ld78pR/GAef8&#10;Iqb84L7oX/lo8yTpYPMkKa+2oT4qpIIPFXyVQAVkjmSUliVCKvhQEZkbFaVlqZDKjQrIHKntWeM1&#10;ahuO2T78vd/Faz73vdip8TUwMRsAAAAAAAAAACgQQRvGieFX27rnx8s+8e14+8kr4+Dv/zZ6rvtb&#10;zFi7MWbewklS1EeFVPChgq8SqIDMkYzSMkREBR8qIHOkorQsFVK5UQGZI7U9q+6oTQVodRqO2T50&#10;4T2x1xHnxqSuk/XXxAAAAAAAAAAAABMfQRvGmRGvtu3S+P29v/C9eM/S2+KwK+6Nacsfipnrn9hy&#10;kvQJGSoB20JFVPChYq9SqIDMjYzSskRIBR8qIHOkorQMFVE5UgGZG7U7azy90tYes83TXwcDAAAA&#10;AAAAAACUgaAN49iIuG2PwdPjLV+9Ng48/86Yes39MX3VY82wjZOk2FEqpIIPFXuVQAVkjmSUliVC&#10;KvhQAZkbFaVlqZDKkYrI3KjdWeMhanvmzOiFv4m9jjiPmA0AAAAAAAAAAICgDRPCcNi25STpK486&#10;L951yro45OLfRe8ND8Tgus0x8+anY6A6SXojcRu2nQqp4EMFXyVQAZkjGaVliZAKHlRA5khFaVkq&#10;pHKjAjJHanuWc9T2zMtsFxCzAQAAAAAAAAAAjEDQhglmxKttu/Qvin8/9tI44Ns/j8lX3RfTVj4S&#10;M296cugk6TpOkmLbqJAKPlTwVQIVkDmSUVqGCKngQwVkjlSUlqVCKjcqIHOktmfVHbWpOG17jYzZ&#10;XsqZUQAAAAAAAAAAgJEI2jCBDcdt3fPjJXPOjLd9Y3kceMGd0XXt/TFjzYahk6Q3PclJUjwvFVHB&#10;h4q9SqECMjcySssSIRV8qIDMkYrSMlRE5UgFZG7U7iy3V9p6VzX+fmnGbPcQswEAAAAAAAAAALQj&#10;aEMBhsO26iRp17z4t89eEPufdkt85LI/Rt+yB7ecJH0qBtbzahs0FVLBh4q9SqACMkcySssSIRV8&#10;qIDMjYrSslRI5UhFZG7U7iyXqK131eboXfFYHHDO7fGST36HmA0AAAAAAAAAAKAdQRsKMxy39SyI&#10;3QdPizd/6QdxwDm/jKk//Ev0r3qseZJ0sHmSlFfb8GwqpIIPFXyVQAVkjmSUliVCKnhQAZkjFaVl&#10;qZDKjQrIHKntWZ2O2poxW+M/s//pP449Zp/Z+Hp0vv56FQAAAAAAAAAAoGwEbSjUs15tmx+vPPLc&#10;eOf8NXHw938bPdf/PWas3fjMSdIZxG3YQoVU8KGCrxKogMyRjNIyREgFHyogc6SitKzWiMqRCsgc&#10;qe0ZnQzaRsZsu89e2vwfV8ivUQEAAAAAAAAAAEDQBox8tW2X/kWx9xe+F+9ZelscfuX/Rv/yh2Nw&#10;/ROcJEWTiqjgQ8VepVABmRsZpWWJkAo+VEDmSEVpGa0RlSsVkLlRu7M6EbURswEAAAAAAAAAAGwX&#10;gjbgWYbjtu758ZI5Z8Y+X7s+Pnj+HTH1mvtjOidJ0aBCKvhQsVcJVEDmSEZpWSKkgg8VkLlRUVpW&#10;a0TlSkVkbtTurLGM2ojZAAAAAAAAAAAAthtBGyANh23Nk6Tz4hVHnBv7LrwxPnLpH6L3hgdj4MbN&#10;MfPmp2OAk6RFUiEVfKjgqwQqIHMko7QsEVLBgwrIHKkoLas1onKkAjJHanvWWERtxGwAAAAAAAAA&#10;AAA7hKANeEHDcVvPgth98LR449zL431n/09Mvuq+mLbykeZJ0uarbZwkLYoKqeBDBV8lUAGZGxmk&#10;ZYmQCj5UQOZIRWlZrRGVIxWQOVLbM0Y7aOtbvSVmO42YDQAAAAAAAAAAYDsRtAHbbDhsq2w5Sfq2&#10;k5bFQRfdE93X/S1mrNkQM29+MgZvepKTpAVQERV8qNirFCoicyOjtCwRUsGHCsgcqSgtozWicqUC&#10;Mjdqd9ZoRW1VzNa97NHY79Qfxe6zzyRmAwAAAAAAAAAA2D4EbcAOGQ7behfGLo3ff93nvxf7n35r&#10;HHbZH6Nv2UMxsK46ScqrbROdCqngQ8VeJVABmSMZpWWJkAo+VEDmRkVpWSqkcqQiMjdqd1bdUVvv&#10;ms3Rdf1D8faTV8WuA6cOna9v/ToSAAAAAAAAAAAAz4egDUgbjtuqk6QDp8Wbv/iDOOCcX8TUq/8S&#10;/asea77Y1jxJyqttE5IKqeBDBV8lUAGZIxmlZYmQCh5UQOZIRWlZKqRyowIyR2p7Vl1RWzNmu+Gh&#10;2OfEZbFzf+NrRGI2AAAAAAAAAACAHUHQBtRmOGyrdM+PVxx5brxz3uo4+Pu/jZ7r/x4z1m5svtpW&#10;BW4ziNsmFBVSwYcKvkqgAjI3MkjLEiEVfKiAzJGK0rJUSOVGBWSO1PaMOoI2YjYAAAAAAAAAAIDa&#10;ELQBo2I4bNtykvS1n78o3rP0tjj8yj9F//KHY3D9E5wknUBURAUfKvYqhYrI3MgoLUuEVPChAjI3&#10;KkjLUiGVIxWQuVG7szJRGzEbAAAAAAAAAABArQjagFE18tW2ngXx4jlnxlu/dl0ceP6dMfXav8Z0&#10;TpJOGCqkgg8Ve5VABWSOZJSWJUIq+FARmRsVpWWpkMqRisjcqN1ZOxK1NWO2ZQ/FPidVMdtiYjYA&#10;AAAAAAAAAIA8gjZgzIyM27rnx8uPODf2PeXGOPTSP0Tfsgdj4MbNQ6+2cZJ03FIhFXyo4KsEKiBz&#10;JKO0LBFSwYMKyBypKC1LhVRuVEDmSG3P2p6ojZgNAAAAAAAAAABgVBC0AR0xHLb1LozdB0+PN869&#10;PN7/7Z/H5B/cF9NWPtI8STp4EydJxyMVUsGHCr5KoAIyNzJIyxIhFXyogMyRitKyVEjlRgVkjtT2&#10;jG0N2noafw1PveHBeOtJy4nZAAAAAAAAAAAA6kXQBnTUyFfbqpOks5fG205aFgdddE90X/e3mLFm&#10;Q8ysTpJWcRuvto0LKqKCDxV7lUJFZG5klJbVElHBiwrI3KggLUuFVI5UQOZG7c56oaitepntI1fc&#10;F2/+8jWxy/QlxGwAAAAAAAAAAAD1ImgDbIx4tW2X/kXxus9fFPudekscdtm90bfsoa0nSXm1zZ4K&#10;qeBDxV4lUAGZIxmlZYmQCj5UROZGRWlZKqRypCIyN2p31nNFbVXMdthVf47XHXNZ7NQzf+hrN/V1&#10;HQAAAAAAAAAAAHYUQRtgaUTcttvgafEf/31lHHDOL2Lq1X+J/lWPxuBNT8RgFbfxapstFVLBhwq+&#10;SqACMkcySssQERV8qIDMkYrSslRI5UYFZI7U9qzWqI2YDQAAAAAAAAAAYEwQtAHWhsO2Svf8eMUR&#10;58Y756+Og7//2+i5/oGYsXZj89W2wZuejBnEbXZUSAUfKvgqgQrI3MgoLUuEVPChAjJHKkrLUiGV&#10;GxWQOVLbM0YGbcRsAAAAAAAAAAAAY4agDRg3hsO23oWx85aTpO9Z+uOYfNWfon/FwzG4/glOkppR&#10;ERV8qNirFCoicyOjtCwRUsGHCsjcqCAtS4VUjlRA5kbtzqqiNmI2AAAAAAAAAACAMUXQBow7w2Fb&#10;pWdBvHj2mfHWr14XB55/Z0y99q8xfdVjzRfbBm/iJKkDFVLBh4q9SqACMkcySssSIRV8qIjMjYrS&#10;slRI5UhFZG7U7h3W+OP1VzHblcRsAAAAAAAAAAAAY4igDRjXRsZt3fPj5Z/6brxr4Y1x6KV/iL5l&#10;D8bAjZuGXm3jJGlHqZAKPlTwVQIVkDmSUVqGiKjgozUec6WitCwZVJlRAZkjtX17VT8mVcx2+JV/&#10;jr2PuZSYDQAAAAAAAAAAYOwQtAETxnDY1rswdh84Ld5w3GXx/rP/Jyb/4L6YtvKR5knS5qttnCTt&#10;CBVSwYcKvkqgAjI3MkrLEiEVfKiAzFFrkJaloipHKiBzpLZvq+rHY9qqTXHwJX+M137h4tipZwEx&#10;GwAAAAAAAAAAwNghaAMmnOGwrdKzIPacvTT+68RlcdD37ome6/4W09ds2HKS9ElOko4hFVHBh4q9&#10;SqEiMjcySssSIRV8qIDMTWuQVgcVVzlSAZkbtXtbVD8O0xp/DX74wnvipZ86NyZ1zdNfbwEAAAAA&#10;AAAAAGC0ELQBE9pw2Na7MHZp/P7rPndh7HfaLXHY5fdG3/KHY+DGzTHzmVfbiNtGmwqp4EPFXiVQ&#10;AZkjGaVltURU8KIiMjetQVodVGTlSEVkbtTu51N9/onZAAAAAAAAAAAAOo6gDSjCyFfbqpOkg6fF&#10;f5xwVRxwzi9i6tX3R/+qx4ZOkt78FK+2jTIVUsGHCr5KoAIyRzJKy2gJqOBFBWSOWoO0OqjYyo0K&#10;yByp7Ur1eSdmAwAAAAAAAAAAsEDQBhRnZNzWPT9e9qnvxjvnrYqDv//b6LnhwZixZmPz1bbqJOkM&#10;4rZRoUIqeFCxVylUQOZGRmlZLREVvKiAzFFrkJalgitHKiBzpLaPVH3Ot8Zs3yVmAwAAAAAAAAAA&#10;6CyCNqBoI15tGz5J+p4zfhyTr/pT9K94OAbXPR4zq1fbmidJdZyF7adCKvhQsVcpVETmRkZpWS0R&#10;FbyogMxNa5BWBxVeOVIBmRu1e1j1uSZmAwAAAAAAAAAAsELQBqBh5KttPQtiz9lLY5+vXBsHnndH&#10;TL32rzF91aMxeNMTDZwkrYsKqeBDxV4lUAGZIxmlZbVEVPCiIjI3rUFaHVSA5UhFZG7U7uqvLWI2&#10;AAAAAAAAAAAAOwRtAFq0xG0v/9R3Yt+FN8ahl/4h+pY/FAM3bhp6tY2TpGkqpIIPFXyVQAVkjmSU&#10;ljEinoIfFZA5UlFalgqx3KiAzNHIzc2/thofP3T+3fHSI84lZgMAAAAAAAAAAPBB0AbgeQyHbb0L&#10;Y7fB0+KNx10W7//2z2PKD/8c01Y+EoPrH4/Bm57kJGmCCqngQcVepVABmRsZpWW1RFTwogIyRypK&#10;yxgZYTlTAZmjamvzr6nGx/ee+bPYY85ZMal7vv46CAAAAAAAAAAAAJ1A0AZgG7S82rbnrKXxtq/f&#10;EAd9757oue5vMX31hmbYVuHVtu2jQir4ULFXKVRE5kZGaVktERW8qIDMjYrSslrjMVcqIHPTt3pz&#10;43O6IfY//Uex2+wzm1/XyK99AAAAAAAAAAAA0CkEbQC204hX23buXxyv/dyFsf+pt8Rhl98b01Y8&#10;HAPrNm99tY24bZuokAo+VOxVAhWQOZJRWpYIqeBDRWRuVJSWpQIyRyoic9G7ZnP0rt4Y+53+Y2I2&#10;AAAAAAAAAAAAXwRtAHbQyFfbqpOkA6fGm7/4w/jgubfHlKv/Ev2rHovB9U/E4M1PxQBh2wtSIRV8&#10;qOCrBCogcySjtAwRUcGHCsgcqSgtSwVkblRI5qAZszU+ErMBAAAAAAAAAADYI2gDUIORcVvPgnjZ&#10;p74b75y/Og7+/m+jd9lDMWPtJk6SbgMVUsGDir1KoQIyNzJKyxIhFXy0xmOuVJSWoQIyRyoo66SR&#10;L7PtTswGAAAAAAAAAADgjqANQM1GvNq2c+P39z764njfWT+NyVf9KfpXPByD6x4ferWtOkkqoq6S&#10;qZAKPlTsVQoVkbmRUVqWCKngQwVkblSUlqUCMkcqLOuE3rWPj4jZlhKzAQAAAAAAAAAA+CNoAzBK&#10;Rr7a1rsw9py9NPb5yrXxofPviK7r/hbTV285SXrTk5wkHUGFVPChYq8SqIDMkYzSskRIBR8qInOj&#10;orQsFZA5UoHZWOpd83jj44bY77QfEbMBAAAAAAAAAACMHwRtAMbAyLite3684qjzYr/F6+PQS38f&#10;fVtOks4cfrWNuE2GVPChgq8SqIDMkYzSMkREBR8qIHOkorQsFZC5UZHZWOlb+3h03fBQvHPhutht&#10;5hnEbAAAAAAAAAAAAOMHQRuAMdRX2fpq224Dp8Ubj7003v+tn8XUq/8S/SsfHTpJWr3aVvhJUhVS&#10;wYOKvUqhAjI3MkrLEiEVfKiAzJGK0jJUQOZIxWajrYrZupc9HPuceEPs3N/42qPxNYf8ugQAAAAA&#10;AAAAAACOCNoAdMjIV9t6FsZLPvqtePs3lsdBF90dPdf9Paav3tAM2yolvtqmQir4ULFXKVRE5kZG&#10;aVkipIIPFZC5UVFalgrIHKnobLRsjdmWEbMBAAAAAAAAAACMTwRtAAyMeLVtl/5F8drPXRj7n3ZL&#10;HHb5vTFtxSMxsG7z1lfbCorbVEgFHyr2KoEKyBzJKC1LhFTwoSIyNypKy1IBmRsVno2GvjVVzPbI&#10;lphtMTEbAAAAAAAAAADA+ETQBsDIyFfbGl40cGq8+Us/jAPP/fXQSdJVj8Xg+idi8KanYqCQsE2F&#10;VPChgq8SqIDMkYzSMkREBR8qIHOkorQsFZG5UQFanYjZAAAAAAAAAAAAJgyCNgCmRsZtPQtir0+e&#10;E++atyoO/v5vonfZQzFj7cZiTpKqkAoeVOxVChWQuZFRWpYIqeBDBWSOVJSWoQIyRypEq0Nv4+dj&#10;YjYAAAAAAAAAAIAJg6ANwDgwHLb1Loyd+xfF3p//frzvzJ/E5Kv+FP3Nk6SPx+DNTw2dJBVB2Hin&#10;Qir4ULFXKVRE5kZGaVkipIIPFZC5UVFalgrIHKkgLaNv7ePRtexhYjYAAAAAAAAAAICJg6ANwDgy&#10;8tW23oWxx6wzYp8vXxMHnvfr6LrubzF99fBJ0icn3ElSFVLBh4q9SqACMkcySssSIRV8qIjMjYrS&#10;slRA5kZFaTuqd83mmHLdA/GfX7s+dp5OzAYAAAAAAAAAADBBELQBGKdGxm098+PlR54b+y1ZH4de&#10;+vvoW/5wzFi7aShsq15tmyBxmwqp4EMFXyVQAZkjGaVliIgKPlRA5khFaVkqInOj4rTtVb3MdtgP&#10;/hKvO+ay2KlnwdDXA+rrBQAAAAAAAAAAAIw3BG0AxrmRYVvDiwZPizcce2m8/1v/E1Ou+Uv0r3p0&#10;6CRp89W28X2SVEVU8KFir1KogMyNjNKyREgFHyogc6SitAwVkDlSkdq2GhmzTeqeT8wGAAAAAAAA&#10;AAAwsRC0AZhARsZtPQvjJR/9Vrz9G8vjoIvujp7r/x7TV29ohm2V8fpqmwqp4EPFXqVQEZkbGaVl&#10;iZAKPlRA5kZFaVkqIHOkYrUXMhyzvbaK2XiZDQAAAAAAAAAAYCIiaAMwQY2I23buXxyv/cyFsd+p&#10;N8dhl98b01Y8EgM3bh63J0lVSAUfKvYqgQrIHMkoLUuEVPChIjI3KkrLUgGZGxWsPR9iNgAAAAAA&#10;AAAAgCIQtAGY4EaEbZXdBk6NN//3VXHgubfH1OZJ0sdicP0TMXjTU83TpCogc6RCKvhQwVcJVEDm&#10;SEZpGSKigg8VkDlSUVqWisjcqHBN2RqzXUrMBgAAAAAAAAAAMLERtAEoyMi4rWdBvPST58Q7562K&#10;g7/3m+hd9lDMWLtx3JwkVREVfKjYqxQqIHMjo7QsEVLBhwrIHKkoLUMFZI5UwDast/oxJGYDAAAA&#10;AAAAAAAoCUEbgAKNDNsadu5fFHt//vvxvrN+GpOvui/6q5Ok6x7fepJUBGUOVEgFHyr2KoEKyBzJ&#10;KC2rJaKCFxWQuVFRWpYKyBypmK1ny4/dYVf9OV5HzAYAAAAAAAAAAFAKgjYAhRsZt/UujD1mLY19&#10;vnxNHHj+HdF1/d9j+urhk6RPWp4kVSEVfKjgqwQqIHMko7SsEQEV/KiIzI2K0rJUQOZGxmxrNseH&#10;LrwnXv3Zi2KnvoXEbAAAAAAAAAAAAGUgaAOAZ4yM23oWxMuOPDf2W7w+Dr3k99G3/OGYsXbT1lfb&#10;jOI2FVLBhwq+SqACMkcySstoCajgRQVkjlSUlqUiMjetMduHL7wnXvqp78akrnn6n9sAAAAAAAAA&#10;AACYiAjaAKDNyLCtYbfB0+MNx14a7//Wz2LK1fdH/6pHt54kXdf5k6QqooIPFXuVQgVkbmSUltUS&#10;UcGLCsgcqSgtQwVklqofpy0x20s++R1iNgAAAAAAAAAAgPIQtAHA8xoZt/UsjD0/+q14+0nL46CL&#10;7o6e6x+I6as3PHOStJOvtqmQCj5U7FUCFZA5klFaVktEBS8qIHOjorQsGZAZqTZOa/z4NGM2XmYD&#10;AAAAAAAAAAAoFUEbAGyzEXHbzv2L4zWfuTD2O/WWOOzye2Paikdi4MbNHT1JqkIq+FDBVwlUQOZI&#10;RmlZLREVvKiIzE1rkFYHFZI5qLYNxWy/iZd86tyY1E3MBgAAAAAAAAAAUCiCNgDYbiPCtsqLBk6N&#10;N//3D+LAc38dU6uTpKsf23KS9KnmRxWfjRYVUsGHCr5KoAIyRzJKy2gJqOBFBWSOWoO0OqigrJOq&#10;TVtfZiNmAwAAAAAAAAAAKBxBGwCkjIzbehfGSz95Trxz3qo46Pu/ib7lD8eMtRubr7aN1UlSFVHB&#10;h4q9SqECMjcySstqiajgRQVkjlqDtCwVlXVK88di1Yb48AVbzowSswEAAAAAAAAAAJSOoA0AajEy&#10;bGuoTpK+7vMXxfvO/ElMvupP0V+dJF034iTpjaMXt6mQCj5U7FUCFZA5klFaVktEBS8qIHOjorQs&#10;FZeNteaPQePjAWf/PPb8+LdjUvd8/c9YAAAAAAAAAAAAlISgDQBqNzJu610Ye8xaGvt8+er40Hl3&#10;RNd1f4/pqx+LwfVPDMVto/Rqmwqp4EMFXyVQAZkjGaVltURU8KECMkcqSstSkdlYaX7+Gx/3P+1H&#10;sXvjn5OTehbof6YCAAAAAAAAAACgNARtADCqhsO2aQ09C2OvT3033r14XRx6ye+3nCTdtPXVtprj&#10;NhVSwYcKvkqgAjJHMkrLaImo4EUFZI5UlJalYrPR1vy8Nz4SswEAAAAAAAAAAEAgaAOAMTHy1baG&#10;Fw2eFm849tJ4/7d+FlOvuT/6Vz3afK2tzlfbVEQFHyr2KoUKyNzIKC2rJaKCFxWQOVJRWoYKzkZT&#10;8/Pd+EjMBgAAAAAAAAAAgOdA0AYAY25E2LZT7ymx50e/FW8/aVkcdNHd0XPD32P6mg3NsK2SfbVN&#10;hVTwoWKvEqiAzJGM0rJaIip4UQGZGxWlZanwbDQ0P8+Nj1XMthsxGwAAAAAAAAAAADSCNgDoqBFx&#10;287Tl8RrPnN+vOf0W+Pwq+6LaSsejoEbN289SXrjjsVtKqSCDxV8lUAFZI5klJbVElHBhwrIHKko&#10;LUsFaHVqfo4bH4nZAAAAAAAAAAAA8AII2gDAwoiwrfKigdPiP064Mg489/aYcs1fYvrqDTG4/okd&#10;PkmqQir4UMFXCVRA5khGaRktERW8qIDMkYrSslSIVodpqzcTswEAAAAAAAAAAGBbEbQBgJ0RYdtO&#10;vQvjJR8/O941f00ccsnvom/5QzFj7cahk6TVq23bGLepiAo+VOxVChWQuZFRWpYIqeBDBWSOVJSW&#10;oWK0rOrz2bPskdjv1Ftjt9lnErMBAAAAAAAAAADghRC0AYCtEWFb5V/7F8frPndRvP+sn8Tkq+6L&#10;/pWPNl9r29aTpCqkgg8Ve5VABWSOZJSW1RJRwYsKyNyoKC1LRWk7qvo8dt/wULz16zfELtOXxKTe&#10;hfqfdwAAAAAAAAAAAMBWBG0AMC6MCNt2ath91tJ469euiw9fdHd0Xf/35knSZ+K253m1TYVU8KGC&#10;rxKogMyRjNKyWiIq+FABmSMVpWWpOG17VZ/D4Zht5/7FMamHmA0AAAAAAAAAAADbhKANAMad4bit&#10;8ds79Z4Se33qO7Hf4nVxyCW/j2krHokZazdtfbVNxG0qpIIPFXyVQAVkbmSQltUSUcGLCsgcqSgt&#10;S0Vq26r63D0rZmv8s6rtn2UAAAAAAAAAAACARtAGAOPWcNjWUL3a9qLB0+KNcy+LD5zzi5h69f3R&#10;v+ox+WqbiqjgQ8VepVARmRsZpWW1RFTwogIyRypKy1Ch2raoPmfEbAAAAAAAAAAAAEggaAOACaEl&#10;bttzzlnxXycta54k7bnh7zF9zYZm2FapXm1TIRV8qNirBCogcySjtKyWiApeVEDmRkVpWSpYez7V&#10;54qYDQAAAAAAAAAAAEkEbQAwofRVtsZt/zp9cbz6M+fH/qfdGpOv+lNMW/FwDNy4eUvY9kRMX0vc&#10;5koFXyVQAZkjGaVltURU8KECMkcqSstS4ZoyrfF5qmK2fYjZAAAAAAAAAAAAkEPQBgAT1oiwbafG&#10;7+86cFr8xwlXxoHn3h5Tr7k/pq/a0DxFOrD+yZhxI2GbIxV8lUAFZG5kkJbVElHBiwrIHKkoLUsF&#10;bCNV/3+6r39wKGabvoSYDQAAAAAAAAAAABkEbQBQhOG4rfHb1UnSl3z87HjX/DVxyCW/j95lD8f0&#10;1RtjYN0TQ6+2EbfZULFXKVRE5kZGaVkipIIPFZC5aY3R6qAitmHVy2yHX/XneNMJV8W/Dv/zZuQ/&#10;fwAAAAAAAAAAAIDtQ9AGAEUZDtsaqrCteknntZ+9KN57xm1xePMk6aPN19qar7ZxktSCir1KoAIy&#10;RzJKy2qJqOBFRWRuVJSW9Xwx2+uOviR26l0Qk3oX6n/2AAAAAAAAAAAAANuOoA0AitUSt+0264zY&#10;5yvXxocvvDumXvv36F+1YWvcxqttHaWCrxKogMyRjNKyWiIq+FABmSMVpWU9b8zWR8wGAAAAAAAA&#10;AACAWhC0AQAahuO2xm83T5J+8pzYb9G6OOTi30Xfikdi+ppNW19tI27rCBV8lUAFZG5kkJbVElHB&#10;iwrIHKkoLUvHbEP//AAAAAAAAAAAAABqQNAGABihihKqk3GNjzs1fv9FA6fFG4+7LD7w7V/ElKvv&#10;j2krH+PVtg5RsVcpVETmRkZpWS0RFbyogMyNCtKyhmO2vY++lJgNAAAAAAAAAAAAo4GgDQDwHKpI&#10;oRkqDMVte8w5K/7rxGXNk6Td1z8Q/as3xMC6Jxqe5NW2MaJirxKogMyRjNKyWiIqeFERmRsVpe2Q&#10;xp9v/5rNMfkHfyFmAwAAAAAAAAAAwGgiaAMAvIDhsK2hOke684wl8epPnx/7n3pLHH7VfdG3/JGY&#10;sXZzM2xrniRdS9w2mlTwVQIVkDmSUVpGS0AFLyogcyQDte3R+HOt/j6c/ANeZgMAAAAAAAAAAMCo&#10;I2gDAGyHkXFb4/d3HTwt3nT8FXHgd3/VPEnav2oDJ0nHQGvsVQoVkLmRUVpWS0QFLyogcyRDtW3R&#10;+HPsX705Dr74d/Haz30v/mXLWWr5zwgAAAAAAAAAAAAgj6ANALCDmmHbwuZvVy+37fnxs+Nd81fH&#10;IRf/LnqXPxzTV29sniRtvtpG3FYrFXuVQkVkbmSUltUSUcGLCsjcyFjthTT+3KozowddeE+8+FPf&#10;jUnd84nZAAAAAAAAAAAAMNoI2gAASc2wbfjVtlPiX6cvidd+9sJ43xm3xeFX3hfTVjy69dU24rba&#10;qNirBCogcySjtKyWiApeVETmRkZrz2Fa48+JmA0AAAAAAAAAAAAdQNAGAKhRFTtsOUdXvdq226yl&#10;sc9Xro0PX3B3dF33ACdJa6aCrxKogMyRjNIyWgIqeFEBmSMVr7Vp/PlMq2K2i+6JlwzHbOrnfAAA&#10;AAAAAAAAAKB+BG0AgFFSxW1V2Nb47X9pfHzJJ8+J/Rati0Mu+V30rXg0pq/ZxKttNVDBVwlUQOZG&#10;RmlZLREVvKiAzJGM2IY1/jyqmO3DFxKzAQAAAAAAAAAAoCMI2gAAo6wK24ZfbWv8/q6Dp8Ubjrss&#10;PnD2z2PK1ffHtJWPxYwbN/Nq2w5SsVcpVETmRkZpWS0RFbyogMyNDNkqjf3PxGyf/A4xGwAAAAAA&#10;AAAAADqBoA0AMIa2vNo2adpQ3LbHnLPiv05cFh++8O7ovv6B6F+9IQbWPdHwJK+2bQcVe5VABWSO&#10;ZJSW1RJRwYuKyNy0xmxVyNZPzAYAAAAAAAAAAIDOI2gDAHTAcNhWvdrWsPP0JfHqo86L/ZfcEodf&#10;eV/0rXgkZqzd3IzbmidJ1xK3vRAVfJVABWSOZJSWISIq+FABmaORMVvfqg3xoQvuJmYDAAAAAAAA&#10;AABApxG0AQA6rBm2jTxJenq86fgr4sBzb4+pV9/ffLWtOkXKSdLnp2KvUqiAzI2M0rJESAUfKiBz&#10;VMVs0xof9z/9R7H7nLNiUs8C/XM1AAAAAAAAAAAAMDYI2gAARqq4rXdh87f/pfHbe37s7HjX/NVx&#10;yCW/j97lj8T01Ru3vtpG3NZGxV6lUBGZGxmlZYmQCj5UQOakr/ky28bY/7RbY7fZZ/IyGwAAAAAA&#10;AAAAABwQtAEADA2HbVtebatOkr72sxfG+864rXmSdNrKR0e82kbcNpKKvUqgAjJHMkrLEiEVfKiQ&#10;zMGzY7alvMwGAAAAAAAAAAAAFwRtAABzI+K2f2n8/otmnhFv+fLV8aEL7o6u6/4e/as4SdpKBV8l&#10;UAGZIxmlZYiICj5UTNZpxGwAAAAAAAAAAAAwRtAGABhHqritb2Hz1bYqbnvJJ86Jdy9aF4dc/Lvo&#10;W/5oTF+ziZOkDSr2KoUKyNzIKC1LhFTwoaKyTulbTcwGAAAAAAAAAAAAawRtAIBxqOUk6S4Dp8Ub&#10;jr0sDjj75zHl6vtj2srHin+1TcVepVARmRsZpWWJkAo+VFw21niZDQAAAAAAAAAAAOMAQRsAYJwb&#10;jtsav1292rbHnLPiv068IQ666DfRu/yR6F+9oflqW6W0V9tU7FUCFZA5klFalgip4ENFZmOlitl6&#10;V2yI/YjZAAAAAAAAAAAA4I2gDQAwQTTPkQ6fJD0ldp5xarz6qPNj/yU3x+FX3Rd9Kx6NGWs3D73a&#10;VsVta8uI21TwVQIVkDmSUVqGiKjgQ4VmY6FvzePRvezhePvJq2LXwdOeiYABAAAAAAAAAAAAQwRt&#10;AIAJaMRJ0urVtl0HT483zL08Djz319F1/d+jf1U5J0lV7FUKFZC5kVFalgip4EMFZ6NpOGZ769eu&#10;j52nLyZmAwAAAAAAAAAAgDuCNgDABDfyJGn/4tjjY2fHO+etjkMu/l30Lnskpq/ZuPXVtgkat6nY&#10;qxQqInMjo7QsEVLBhwrPRkPfWmI2AAAAAAAAAAAAjDsEbQCAQjzzalt1knTR0EnST18Q71v6k5hy&#10;9f3Rt3LESdIbq5OkOg4br1TsVQIVkDmSUVqWCKngQwVodSJmAwAAAAAAAAAAwDhF0AYAKNCzTpIu&#10;jhfNOiPe8uWr48MX3B1d1z8Q/as3DJ0kXffEhDpJqoKvEqiAzJGM0jJERAUfKkKry3DMts/XbyBm&#10;AwAAAAAAAAAAwHhD0AYAKNyWuK16te1fGl78iW/Hfotvio9cfm9MW1GdJN00FLZNgJOkKvYqhQrI&#10;3MgoLUuEVPChYrQsYjYAAAAAAAAAAACMcwRtAAA0jXy1rX9R7Dp4erzh2EvjgLN/3jxJOm3VYzHj&#10;xuGTpOM3bFOxVylUROZGRmlZIqSCDxWl7ShiNgAAAAAAAAAAAEwABG0AALQZjtumVSdJF8Xuc86K&#10;t339+jjowrujb/kjzZOk4/nVNhV7lUAFZI5klJYlQir4UHHa9upbszmmXPO3eMtXriNmAwAAAAAA&#10;AAAAwHhG0AYAwHMaDtsaqpOkO884NV591Hmx3+Kb4/Cr7ou+FY/GjLVbXm0bZ3GbCr5KoAIyRzJK&#10;yxARFXyoQG17TFuzufFz0l/idUdfGv9S/bxVaf35DAAAAAAAAAAAABgfCNoAANgmw3Fb4+O/9C+O&#10;XQZPizcce3kceO7t0XX9A9HfPEn6+Lg5Sapir1KogMyNjNKyREgFHypU2xbPxGxfuCR22vJzlPw5&#10;DAAAAAAAAAAAABgfCNoAANhuW+K26tW2/9O/OPb42Nnxznmr4tCLf9s8STp9zcZxcZJUxV6lUBGZ&#10;GxmlZYmQCj5UsPZ8mjHbD4jZAAAAAAAAAAAAMKEQtAEAsMOGX21r+Jdpi2PnGUvi1Z++IN639LaY&#10;cvX9MW3lY0MnSdf5vtqmYq8SqIDMkYzSskRIBR8qXFOI2QAAAAAAAAAAADBBEbQBAFCL4bit8bE6&#10;SbrbrKXxn1/6YXz4gruGTpKu3jB0krR6uc0sblPBVwlUQOZIRmkZIqKCDxWvtSJmAwAAAAAAAAAA&#10;wARG0AYAQO22xG3Nk6QNe3787Nhv0br4yGX3xrQVj8b0NZusTpKq2KsUKiBzI6O0LBFSwYeK2Joa&#10;/2/EbAAAAAAAAAAAAJjgCNoAABg1z7zatrD5atuug6fHvx9zSRzwrf+JKdfcH9NWbTlJur7zJ0lV&#10;7FUKFZG5kVFaVktEBS8qZqv+7x+58r54LTEbAAAAAAAAAAAAJi6CNgAAxsQzr7adEv+nf3HsPues&#10;eNvXr48PX3RP9C1/JPpXb+z4q20q9iqBCsgcySgta0RABT/Pjtk2x4cvvCde8qnvxqTu+cRsAAAA&#10;AAAAAAAAmKgI2gAAGFPDr7Y147bFsfOMU+PVR50X+y2+KSZfdV/0rXy0GZcNrHuyI3GbCr5KoAIy&#10;RzJKy2gJqOClNWZ78Se/E5O65xGzAQAAAAAAAAAAYCIjaAMAoGOG47bGx+GTpG849rI48Nzbo+v6&#10;B6J/1YbmKdKxPEmqYq9SqIDMjYzSsloiKhhZszmmNWyN2XiZDQAAAAAAAAAAABMeQRsAABa2xG07&#10;NX67Okm6x0e/Fe+ctyoOufi3zZOk09eM3UlSFXuVQAVkjmSUlqViKnRWM2Z7PA66iJgNAAAAAAAA&#10;AAAARSFoAwDAyvCrbQ3Vq207D5war/70+fHeM26LKVf/NaatfCxmrK1Okj4xqq+2qeCrBCogcySj&#10;tCwVVaEziNkAAAAAAAAAAABQLoI2AABsDcdtjY9V3PaiWUvjzV/6YXzogruGTpKuHjpJWr3aNhpx&#10;mwq+SqACMkcySstQYRXGXHVitJ+YDQAAAAAAAAAAAOUiaAMAYFzYErc1T5JOXxJ7fvzsePcp6+Mj&#10;l90bfSsfjelrNtV+klTFXqVQAZkbGaVlicAKY6eK2aat3tiM2V7yqe8SswEAAAAAAAAAAKBEBG0A&#10;AIwrw6+2bTlJusvg6fHvx1waB3zrf2LqNffHtJUbtpwkfbKWV9tU7FUCFZA5klFalgitMPqqmK36&#10;+L4zfxp7fPRbMalnATEbAAAAAAAAAAAASkTQBgDAuPXMq22nxP/pXxy7zTkz3va16+OgC+6OvhWP&#10;RP/qjUPnSJOvtqngqwQqIHMko7SsltgKo2s4Ztv/9B/FbrOWErMBAAAAAAAAAACgZARtAACMeyNe&#10;bdupf3HsPHBavOqo8+Ldi9bH4VfdN3SSdG31atuOx20q+CqBCsgcySgtoyW4wuiRMZv6+xwAAAAA&#10;AAAAAAAoA0EbAAATynDc1vg4dJL0jPj3Yy+ND373V9F1/QPNuK1/zUYZrT0fFXuVQgVkbmSUltUS&#10;XmF09K7aEPufRswGAAAAAAAAAAAAbNEM2v4JAAAmoL5T/jmpd2Hz404Nu80+45/7zlv1z8mX3/vP&#10;6Ws3/3P6mk3bpX/1xiJNWzM+9DW21m4VRtO0NZv/+b4zfvzP3Wae/s9JPQv038cAAAAAAAAAAABA&#10;URb98/8H1iJQmIHPN5oAAAAASUVORK5CYIJQSwMEFAAGAAgAAAAhALKNPrPbAAAABwEAAA8AAABk&#10;cnMvZG93bnJldi54bWxMj0FPwzAMhe9I/IfISNxYWmBVKU0nhODKxEAa3LzWSysap2rcrfx7Mi5w&#10;sZ71rPc+l6vZ9epAY+g8G0gXCSji2jcdWwPvb89XOaggyA32nsnANwVYVednJRaNP/IrHTZiVQzh&#10;UKCBVmQotA51Sw7Dwg/E0dv70aHEdbS6GfEYw12vr5Mk0w47jg0tDvTYUv21mZyBz6eX/Xprb2X6&#10;WKMst0sbOLXGXF7MD/eghGb5O4YTfkSHKjLt/MRNUL2B+Ij8zpOX3iUZqF1UWX6Tg65K/Z+/+gEA&#10;AP//AwBQSwMEFAAGAAgAAAAhAKomDr68AAAAIQEAABkAAABkcnMvX3JlbHMvZTJvRG9jLnhtbC5y&#10;ZWxzhI9BasMwEEX3hdxBzD6WnUUoxbI3oeBtSA4wSGNZxBoJSS317SPIJoFAl/M//z2mH//8Kn4p&#10;ZRdYQde0IIh1MI6tguvle/8JIhdkg2tgUrBRhnHYffRnWrHUUV5czKJSOCtYSolfUma9kMfchEhc&#10;mzkkj6WeycqI+oaW5KFtjzI9M2B4YYrJKEiT6UBctljN/7PDPDtNp6B/PHF5o5DOV3cFYrJUFHgy&#10;Dh9h10S2IIdevjw23AEAAP//AwBQSwECLQAUAAYACAAAACEAsYJntgoBAAATAgAAEwAAAAAAAAAA&#10;AAAAAAAAAAAAW0NvbnRlbnRfVHlwZXNdLnhtbFBLAQItABQABgAIAAAAIQA4/SH/1gAAAJQBAAAL&#10;AAAAAAAAAAAAAAAAADsBAABfcmVscy8ucmVsc1BLAQItABQABgAIAAAAIQBYlozbRwIAAJQEAAAO&#10;AAAAAAAAAAAAAAAAADoCAABkcnMvZTJvRG9jLnhtbFBLAQItAAoAAAAAAAAAIQBHdUgX0EUIANBF&#10;CAAUAAAAAAAAAAAAAAAAAK0EAABkcnMvbWVkaWEvaW1hZ2UxLnBuZ1BLAQItABQABgAIAAAAIQCy&#10;jT6z2wAAAAcBAAAPAAAAAAAAAAAAAAAAAK9KCABkcnMvZG93bnJldi54bWxQSwECLQAUAAYACAAA&#10;ACEAqiYOvrwAAAAhAQAAGQAAAAAAAAAAAAAAAAC3SwgAZHJzL19yZWxzL2Uyb0RvYy54bWwucmVs&#10;c1BLBQYAAAAABgAGAHwBAACqTAgAAAA=&#10;">
                    <v:fill r:id="rId15" o:title="" recolor="t" rotate="t" type="frame"/>
                    <v:textbox inset="20mm,20mm,20mm,6mm">
                      <w:txbxContent>
                        <w:tbl>
                          <w:tblPr>
                            <w:tblStyle w:val="Clear"/>
                            <w:tblW w:w="4960" w:type="pct"/>
                            <w:tblLook w:val="04A0" w:firstRow="1" w:lastRow="0" w:firstColumn="1" w:lastColumn="0" w:noHBand="0" w:noVBand="1"/>
                          </w:tblPr>
                          <w:tblGrid>
                            <w:gridCol w:w="4071"/>
                            <w:gridCol w:w="5490"/>
                          </w:tblGrid>
                          <w:tr w:rsidR="00724587" w14:paraId="47C2F013" w14:textId="77777777" w:rsidTr="00724587">
                            <w:trPr>
                              <w:trHeight w:val="12189"/>
                            </w:trPr>
                            <w:tc>
                              <w:tcPr>
                                <w:tcW w:w="9561" w:type="dxa"/>
                                <w:gridSpan w:val="2"/>
                              </w:tcPr>
                              <w:sdt>
                                <w:sdtPr>
                                  <w:alias w:val="Title"/>
                                  <w:tag w:val=""/>
                                  <w:id w:val="1185170963"/>
                                  <w:placeholder>
                                    <w:docPart w:val="5FC1C9960C7346448CE900E74260B276"/>
                                  </w:placeholder>
                                  <w:dataBinding w:prefixMappings="xmlns:ns0='http://purl.org/dc/elements/1.1/' xmlns:ns1='http://schemas.openxmlformats.org/package/2006/metadata/core-properties' " w:xpath="/ns1:coreProperties[1]/ns0:title[1]" w:storeItemID="{6C3C8BC8-F283-45AE-878A-BAB7291924A1}"/>
                                  <w:text w:multiLine="1"/>
                                </w:sdtPr>
                                <w:sdtContent>
                                  <w:p w14:paraId="55B521A2" w14:textId="082DD58F" w:rsidR="00724587" w:rsidRPr="00C3318D" w:rsidRDefault="00724587" w:rsidP="009F7943">
                                    <w:pPr>
                                      <w:pStyle w:val="CoverTitle"/>
                                    </w:pPr>
                                    <w:r>
                                      <w:t xml:space="preserve">VicGrid Tender </w:t>
                                    </w:r>
                                    <w:r w:rsidR="001858C9">
                                      <w:br/>
                                    </w:r>
                                    <w:r>
                                      <w:t>and Evaluation Guidelines</w:t>
                                    </w:r>
                                  </w:p>
                                </w:sdtContent>
                              </w:sdt>
                              <w:sdt>
                                <w:sdtPr>
                                  <w:rPr>
                                    <w:color w:val="FFFFFF" w:themeColor="background1"/>
                                    <w:sz w:val="28"/>
                                    <w:szCs w:val="32"/>
                                  </w:rPr>
                                  <w:tag w:val="CDate"/>
                                  <w:id w:val="-701397451"/>
                                  <w:placeholder>
                                    <w:docPart w:val="A2B1D5E78E104D2890803560EB02A165"/>
                                  </w:placeholder>
                                  <w:dataBinding w:xpath="/root[1]/CDate[1]" w:storeItemID="{A2D47A75-6421-430E-A68F-6ED44D503834}"/>
                                  <w:date w:fullDate="2025-12-01T00:00:00Z">
                                    <w:dateFormat w:val="d/MM/yyyy"/>
                                    <w:lid w:val="en-AU"/>
                                    <w:storeMappedDataAs w:val="dateTime"/>
                                    <w:calendar w:val="gregorian"/>
                                  </w:date>
                                </w:sdtPr>
                                <w:sdtContent>
                                  <w:p w14:paraId="477AA96F" w14:textId="20D81A19" w:rsidR="00724587" w:rsidRDefault="00724587" w:rsidP="009F7943">
                                    <w:r w:rsidRPr="00025E31">
                                      <w:rPr>
                                        <w:color w:val="FFFFFF" w:themeColor="background1"/>
                                        <w:sz w:val="28"/>
                                        <w:szCs w:val="32"/>
                                      </w:rPr>
                                      <w:t>1/12/2025</w:t>
                                    </w:r>
                                  </w:p>
                                </w:sdtContent>
                              </w:sdt>
                            </w:tc>
                          </w:tr>
                          <w:tr w:rsidR="000460A5" w14:paraId="1AD4C9C6" w14:textId="77777777" w:rsidTr="00724587">
                            <w:trPr>
                              <w:trHeight w:val="1020"/>
                            </w:trPr>
                            <w:tc>
                              <w:tcPr>
                                <w:tcW w:w="4071" w:type="dxa"/>
                                <w:vAlign w:val="bottom"/>
                              </w:tcPr>
                              <w:p w14:paraId="1C80E032" w14:textId="77777777" w:rsidR="000460A5" w:rsidRDefault="000460A5" w:rsidP="007E676A">
                                <w:pPr>
                                  <w:jc w:val="right"/>
                                </w:pPr>
                              </w:p>
                            </w:tc>
                            <w:tc>
                              <w:tcPr>
                                <w:tcW w:w="5490" w:type="dxa"/>
                                <w:vAlign w:val="center"/>
                              </w:tcPr>
                              <w:p w14:paraId="1725A918" w14:textId="77777777" w:rsidR="000460A5" w:rsidRDefault="000460A5" w:rsidP="009F7943">
                                <w:pPr>
                                  <w:spacing w:before="20" w:after="20"/>
                                  <w:ind w:right="57"/>
                                  <w:jc w:val="right"/>
                                </w:pPr>
                                <w:r>
                                  <w:rPr>
                                    <w:noProof/>
                                  </w:rPr>
                                  <w:drawing>
                                    <wp:inline distT="0" distB="0" distL="0" distR="0" wp14:anchorId="5FD3903D" wp14:editId="256ABD4F">
                                      <wp:extent cx="1993265" cy="618490"/>
                                      <wp:effectExtent l="0" t="0" r="6985" b="0"/>
                                      <wp:docPr id="1705348892" name="Picture 9" descr="VicGrid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5348892" name="Picture 9" descr="VicGrid logo"/>
                                              <pic:cNvPicPr>
                                                <a:picLocks noChangeAspect="1"/>
                                              </pic:cNvPicPr>
                                            </pic:nvPicPr>
                                            <pic:blipFill rotWithShape="1">
                                              <a:blip r:embed="rId14">
                                                <a:extLst>
                                                  <a:ext uri="{28A0092B-C50C-407E-A947-70E740481C1C}">
                                                    <a14:useLocalDpi xmlns:a14="http://schemas.microsoft.com/office/drawing/2010/main" val="0"/>
                                                  </a:ext>
                                                </a:extLst>
                                              </a:blip>
                                              <a:srcRect b="9335"/>
                                              <a:stretch>
                                                <a:fillRect/>
                                              </a:stretch>
                                            </pic:blipFill>
                                            <pic:spPr bwMode="auto">
                                              <a:xfrm>
                                                <a:off x="0" y="0"/>
                                                <a:ext cx="1993265" cy="618490"/>
                                              </a:xfrm>
                                              <a:prstGeom prst="rect">
                                                <a:avLst/>
                                              </a:prstGeom>
                                              <a:ln>
                                                <a:noFill/>
                                              </a:ln>
                                              <a:extLst>
                                                <a:ext uri="{53640926-AAD7-44D8-BBD7-CCE9431645EC}">
                                                  <a14:shadowObscured xmlns:a14="http://schemas.microsoft.com/office/drawing/2010/main"/>
                                                </a:ext>
                                              </a:extLst>
                                            </pic:spPr>
                                          </pic:pic>
                                        </a:graphicData>
                                      </a:graphic>
                                    </wp:inline>
                                  </w:drawing>
                                </w:r>
                              </w:p>
                            </w:tc>
                          </w:tr>
                        </w:tbl>
                        <w:p w14:paraId="704D726A" w14:textId="77777777" w:rsidR="000460A5" w:rsidRDefault="000460A5"/>
                      </w:txbxContent>
                    </v:textbox>
                    <w10:wrap anchorx="page" anchory="page"/>
                  </v:shape>
                </w:pict>
              </mc:Fallback>
            </mc:AlternateContent>
          </w:r>
          <w:r>
            <w:rPr>
              <w:b/>
              <w:color w:val="0C2340" w:themeColor="text2"/>
            </w:rPr>
            <w:br w:type="page"/>
          </w:r>
        </w:p>
      </w:sdtContent>
    </w:sdt>
    <w:p w14:paraId="2491F2BD" w14:textId="3E5F3758" w:rsidR="00E03F85" w:rsidRDefault="008639C5" w:rsidP="00E03F85">
      <w:pPr>
        <w:pStyle w:val="SmallBodyText"/>
        <w:rPr>
          <w:rFonts w:eastAsiaTheme="minorHAnsi" w:cstheme="minorBidi"/>
          <w:color w:val="000000" w:themeColor="text1"/>
          <w:kern w:val="2"/>
          <w:sz w:val="20"/>
          <w:lang w:eastAsia="en-US"/>
          <w14:ligatures w14:val="standardContextual"/>
        </w:rPr>
      </w:pPr>
      <w:r w:rsidRPr="008639C5">
        <w:rPr>
          <w:rFonts w:eastAsiaTheme="minorHAnsi" w:cstheme="minorBidi"/>
          <w:noProof/>
          <w:color w:val="000000" w:themeColor="text1"/>
          <w:kern w:val="2"/>
          <w:sz w:val="20"/>
          <w:lang w:eastAsia="en-US"/>
          <w14:ligatures w14:val="standardContextual"/>
        </w:rPr>
        <w:lastRenderedPageBreak/>
        <mc:AlternateContent>
          <mc:Choice Requires="wps">
            <w:drawing>
              <wp:anchor distT="45720" distB="45720" distL="114300" distR="114300" simplePos="0" relativeHeight="251735040" behindDoc="1" locked="0" layoutInCell="1" allowOverlap="1" wp14:anchorId="65DAF49F" wp14:editId="1BE766CF">
                <wp:simplePos x="0" y="0"/>
                <wp:positionH relativeFrom="page">
                  <wp:align>left</wp:align>
                </wp:positionH>
                <wp:positionV relativeFrom="page">
                  <wp:align>top</wp:align>
                </wp:positionV>
                <wp:extent cx="7560000" cy="10692000"/>
                <wp:effectExtent l="0" t="0" r="3175" b="0"/>
                <wp:wrapTopAndBottom/>
                <wp:docPr id="132779736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60000" cy="10692000"/>
                        </a:xfrm>
                        <a:prstGeom prst="rect">
                          <a:avLst/>
                        </a:prstGeom>
                        <a:blipFill>
                          <a:blip r:embed="rId16"/>
                          <a:stretch>
                            <a:fillRect/>
                          </a:stretch>
                        </a:blipFill>
                        <a:ln w="9525">
                          <a:noFill/>
                          <a:miter lim="800000"/>
                          <a:headEnd/>
                          <a:tailEnd/>
                        </a:ln>
                      </wps:spPr>
                      <wps:txbx>
                        <w:txbxContent>
                          <w:p w14:paraId="58BB0688" w14:textId="77777777" w:rsidR="008639C5" w:rsidRDefault="008639C5" w:rsidP="00090133"/>
                          <w:tbl>
                            <w:tblPr>
                              <w:tblStyle w:val="Clear"/>
                              <w:tblW w:w="4353" w:type="pct"/>
                              <w:tblLook w:val="04A0" w:firstRow="1" w:lastRow="0" w:firstColumn="1" w:lastColumn="0" w:noHBand="0" w:noVBand="1"/>
                            </w:tblPr>
                            <w:tblGrid>
                              <w:gridCol w:w="8391"/>
                            </w:tblGrid>
                            <w:tr w:rsidR="008639C5" w14:paraId="7ECC8573" w14:textId="77777777" w:rsidTr="00AA2F30">
                              <w:trPr>
                                <w:trHeight w:val="283"/>
                              </w:trPr>
                              <w:tc>
                                <w:tcPr>
                                  <w:tcW w:w="8391" w:type="dxa"/>
                                </w:tcPr>
                                <w:p w14:paraId="19F66859" w14:textId="77777777" w:rsidR="008639C5" w:rsidRPr="00090133" w:rsidRDefault="008639C5" w:rsidP="00090133">
                                  <w:pPr>
                                    <w:spacing w:after="240"/>
                                    <w:ind w:right="57"/>
                                    <w:rPr>
                                      <w:color w:val="FFFFFF" w:themeColor="background1"/>
                                      <w:sz w:val="48"/>
                                      <w:szCs w:val="48"/>
                                    </w:rPr>
                                  </w:pPr>
                                  <w:r w:rsidRPr="00090133">
                                    <w:rPr>
                                      <w:color w:val="FFFFFF" w:themeColor="background1"/>
                                      <w:sz w:val="48"/>
                                      <w:szCs w:val="48"/>
                                    </w:rPr>
                                    <w:t>Acknowledgement of Country</w:t>
                                  </w:r>
                                </w:p>
                                <w:p w14:paraId="1D0DE91D" w14:textId="77777777" w:rsidR="008639C5" w:rsidRPr="00090133" w:rsidRDefault="008639C5" w:rsidP="00090133">
                                  <w:pPr>
                                    <w:spacing w:after="240"/>
                                    <w:ind w:right="57"/>
                                    <w:rPr>
                                      <w:color w:val="FFFFFF" w:themeColor="background1"/>
                                      <w:sz w:val="32"/>
                                      <w:szCs w:val="32"/>
                                    </w:rPr>
                                  </w:pPr>
                                  <w:r w:rsidRPr="00090133">
                                    <w:rPr>
                                      <w:color w:val="FFFFFF" w:themeColor="background1"/>
                                      <w:sz w:val="32"/>
                                      <w:szCs w:val="32"/>
                                    </w:rPr>
                                    <w:t xml:space="preserve">We acknowledge and respect Victorian Traditional </w:t>
                                  </w:r>
                                  <w:r>
                                    <w:rPr>
                                      <w:color w:val="FFFFFF" w:themeColor="background1"/>
                                      <w:sz w:val="32"/>
                                      <w:szCs w:val="32"/>
                                    </w:rPr>
                                    <w:br/>
                                  </w:r>
                                  <w:r w:rsidRPr="00090133">
                                    <w:rPr>
                                      <w:color w:val="FFFFFF" w:themeColor="background1"/>
                                      <w:sz w:val="32"/>
                                      <w:szCs w:val="32"/>
                                    </w:rPr>
                                    <w:t xml:space="preserve">Owners as the original custodians of Victoria’s land </w:t>
                                  </w:r>
                                  <w:r>
                                    <w:rPr>
                                      <w:color w:val="FFFFFF" w:themeColor="background1"/>
                                      <w:sz w:val="32"/>
                                      <w:szCs w:val="32"/>
                                    </w:rPr>
                                    <w:br/>
                                  </w:r>
                                  <w:r w:rsidRPr="00090133">
                                    <w:rPr>
                                      <w:color w:val="FFFFFF" w:themeColor="background1"/>
                                      <w:sz w:val="32"/>
                                      <w:szCs w:val="32"/>
                                    </w:rPr>
                                    <w:t xml:space="preserve">and waters, their unique ability to care for Country </w:t>
                                  </w:r>
                                  <w:r>
                                    <w:rPr>
                                      <w:color w:val="FFFFFF" w:themeColor="background1"/>
                                      <w:sz w:val="32"/>
                                      <w:szCs w:val="32"/>
                                    </w:rPr>
                                    <w:br/>
                                  </w:r>
                                  <w:r w:rsidRPr="00090133">
                                    <w:rPr>
                                      <w:color w:val="FFFFFF" w:themeColor="background1"/>
                                      <w:sz w:val="32"/>
                                      <w:szCs w:val="32"/>
                                    </w:rPr>
                                    <w:t>and deep spiritual connection to it.</w:t>
                                  </w:r>
                                </w:p>
                                <w:p w14:paraId="39B4BBA7" w14:textId="77777777" w:rsidR="008639C5" w:rsidRPr="00090133" w:rsidRDefault="008639C5" w:rsidP="00090133">
                                  <w:pPr>
                                    <w:spacing w:after="240"/>
                                    <w:ind w:right="57"/>
                                    <w:rPr>
                                      <w:color w:val="FFFFFF" w:themeColor="background1"/>
                                      <w:sz w:val="32"/>
                                      <w:szCs w:val="32"/>
                                    </w:rPr>
                                  </w:pPr>
                                  <w:r w:rsidRPr="00090133">
                                    <w:rPr>
                                      <w:color w:val="FFFFFF" w:themeColor="background1"/>
                                      <w:sz w:val="32"/>
                                      <w:szCs w:val="32"/>
                                    </w:rPr>
                                    <w:t xml:space="preserve">We honour Elders past and present whose knowledge </w:t>
                                  </w:r>
                                  <w:r>
                                    <w:rPr>
                                      <w:color w:val="FFFFFF" w:themeColor="background1"/>
                                      <w:sz w:val="32"/>
                                      <w:szCs w:val="32"/>
                                    </w:rPr>
                                    <w:br/>
                                  </w:r>
                                  <w:r w:rsidRPr="00090133">
                                    <w:rPr>
                                      <w:color w:val="FFFFFF" w:themeColor="background1"/>
                                      <w:sz w:val="32"/>
                                      <w:szCs w:val="32"/>
                                    </w:rPr>
                                    <w:t xml:space="preserve">and wisdom has ensured the continuation of culture </w:t>
                                  </w:r>
                                  <w:r>
                                    <w:rPr>
                                      <w:color w:val="FFFFFF" w:themeColor="background1"/>
                                      <w:sz w:val="32"/>
                                      <w:szCs w:val="32"/>
                                    </w:rPr>
                                    <w:br/>
                                  </w:r>
                                  <w:r w:rsidRPr="00090133">
                                    <w:rPr>
                                      <w:color w:val="FFFFFF" w:themeColor="background1"/>
                                      <w:sz w:val="32"/>
                                      <w:szCs w:val="32"/>
                                    </w:rPr>
                                    <w:t>and traditional practices.</w:t>
                                  </w:r>
                                </w:p>
                                <w:p w14:paraId="658FBF65" w14:textId="77777777" w:rsidR="008639C5" w:rsidRPr="00090133" w:rsidRDefault="008639C5" w:rsidP="00090133">
                                  <w:pPr>
                                    <w:spacing w:after="240"/>
                                    <w:ind w:right="57"/>
                                    <w:rPr>
                                      <w:color w:val="FFFFFF" w:themeColor="background1"/>
                                      <w:sz w:val="32"/>
                                      <w:szCs w:val="32"/>
                                    </w:rPr>
                                  </w:pPr>
                                  <w:r w:rsidRPr="00090133">
                                    <w:rPr>
                                      <w:color w:val="FFFFFF" w:themeColor="background1"/>
                                      <w:sz w:val="32"/>
                                      <w:szCs w:val="32"/>
                                    </w:rPr>
                                    <w:t xml:space="preserve">VicGrid is committed to genuinely partnering with </w:t>
                                  </w:r>
                                  <w:r>
                                    <w:rPr>
                                      <w:color w:val="FFFFFF" w:themeColor="background1"/>
                                      <w:sz w:val="32"/>
                                      <w:szCs w:val="32"/>
                                    </w:rPr>
                                    <w:br/>
                                  </w:r>
                                  <w:r w:rsidRPr="00090133">
                                    <w:rPr>
                                      <w:color w:val="FFFFFF" w:themeColor="background1"/>
                                      <w:sz w:val="32"/>
                                      <w:szCs w:val="32"/>
                                    </w:rPr>
                                    <w:t>Victorian Traditional Owners and Victoria’s Aboriginal community to progress their aspirations.</w:t>
                                  </w:r>
                                </w:p>
                                <w:p w14:paraId="56AE7BB4" w14:textId="77777777" w:rsidR="008639C5" w:rsidRPr="00090133" w:rsidRDefault="008639C5" w:rsidP="00090133">
                                  <w:pPr>
                                    <w:spacing w:after="240"/>
                                    <w:ind w:right="57"/>
                                    <w:rPr>
                                      <w:color w:val="FFFFFF" w:themeColor="background1"/>
                                      <w:sz w:val="36"/>
                                      <w:szCs w:val="36"/>
                                    </w:rPr>
                                  </w:pPr>
                                </w:p>
                              </w:tc>
                            </w:tr>
                          </w:tbl>
                          <w:p w14:paraId="07287D8C" w14:textId="77777777" w:rsidR="008639C5" w:rsidRDefault="008639C5" w:rsidP="00090133"/>
                        </w:txbxContent>
                      </wps:txbx>
                      <wps:bodyPr rot="0" vert="horz" wrap="square" lIns="720000" tIns="3096000" rIns="720000" bIns="216000" anchor="t" anchorCtr="0">
                        <a:noAutofit/>
                      </wps:bodyPr>
                    </wps:wsp>
                  </a:graphicData>
                </a:graphic>
                <wp14:sizeRelH relativeFrom="margin">
                  <wp14:pctWidth>0</wp14:pctWidth>
                </wp14:sizeRelH>
                <wp14:sizeRelV relativeFrom="margin">
                  <wp14:pctHeight>0</wp14:pctHeight>
                </wp14:sizeRelV>
              </wp:anchor>
            </w:drawing>
          </mc:Choice>
          <mc:Fallback>
            <w:pict>
              <v:shape w14:anchorId="65DAF49F" id="_x0000_s1027" type="#_x0000_t202" style="position:absolute;margin-left:0;margin-top:0;width:595.3pt;height:841.9pt;z-index:-251581440;visibility:visible;mso-wrap-style:square;mso-width-percent:0;mso-height-percent:0;mso-wrap-distance-left:9pt;mso-wrap-distance-top:3.6pt;mso-wrap-distance-right:9pt;mso-wrap-distance-bottom:3.6pt;mso-position-horizontal:left;mso-position-horizontal-relative:page;mso-position-vertical:top;mso-position-vertical-relative:page;mso-width-percent:0;mso-height-percent:0;mso-width-relative:margin;mso-height-relative:margin;v-text-anchor:top" o:gfxdata="UEsDBBQABgAIAAAAIQDa9j37DQEAABQCAAATAAAAW0NvbnRlbnRfVHlwZXNdLnhtbJSRwU7DMAyG&#10;70i8Q5QralN2QAi13YGOIyA0HiBK3DajcaI4lO3tSbtNgolN4pjY3+/PSbnc2oGNEMg4rPhtXnAG&#10;qJw22FX8ff2U3XNGUaKWg0Oo+A6IL+vrq3K980As0UgV72P0D0KQ6sFKyp0HTJXWBStjOoZOeKk+&#10;ZAdiURR3QjmMgDGLUwavywZa+TlEttqm673JxnecPe77plEVN3biNx46Lv5EAgx0wkjvB6NkTMuJ&#10;EfWJWHaQyhM591BvPN0k8zMTpspvqZ8DDtxLes1gNLBXGeKztEld6EACFq5xKr+cMUlaylzbGgV5&#10;E2g1U0enc9nafWGA8b/hTcLeYDymi/lP628AAAD//wMAUEsDBBQABgAIAAAAIQA4/SH/1gAAAJQB&#10;AAALAAAAX3JlbHMvLnJlbHOkkMFqwzAMhu+DvYPRfXGawxijTi+j0GvpHsDYimMaW0Yy2fr2M4PB&#10;MnrbUb/Q94l/f/hMi1qRJVI2sOt6UJgd+ZiDgffL8ekFlFSbvV0oo4EbChzGx4f9GRdb25HMsYhq&#10;lCwG5lrLq9biZkxWOiqY22YiTra2kYMu1l1tQD30/bPm3wwYN0x18gb45AdQl1tp5j/sFB2T0FQ7&#10;R0nTNEV3j6o9feQzro1iOWA14Fm+Q8a1a8+Bvu/d/dMb2JY5uiPbhG/ktn4cqGU/er3pcvwCAAD/&#10;/wMAUEsDBBQABgAIAAAAIQAwSByoPwIAAHMEAAAOAAAAZHJzL2Uyb0RvYy54bWysVF1v0zAUfUfi&#10;P1h+p0mL2q1R02msDE0aH2LwAxzHbixsX2O7Tcav59pJuwEPSIg8WHauc+6559ybzdVgNDkKHxTY&#10;ms5nJSXCcmiV3df065fbV5eUhMhsyzRYUdNHEejV9uWLTe8qsYAOdCs8QRAbqt7VtIvRVUUReCcM&#10;CzNwwmJQgjcs4tHvi9azHtGNLhZluSp68K3zwEUI+HY3Buk240spePwoZRCR6Joit5hXn9cmrcV2&#10;w6q9Z65TfKLB/oGFYcpi0jPUjkVGDl79AWUU9xBAxhkHU4CUiotcA1YzL3+r5qFjTuRaUJzgzjKF&#10;/wfLPxwf3CdP4vAGBjQwFxHcPfBvgVi46Zjdi2vvoe8EazHxPElW9C5U06dJ6lCFBNL076FFk9kh&#10;QgYapDdJFayTIDoa8HgWXQyRcHx5sVyV+FDCMTYvV2u0NftSsOr0vfMhvhNgSNrU1KOtGZ8d70NM&#10;fFh1upLSNVq5W6X1aT8Jh7b/vb1GS3bAD0bYOPaYF5pFbPDQKRco8ZUwjWiRx12b5WBViF5E3qWE&#10;EhN/RoIjrXMAKT6npS3pa7peLpa5EAuJb25GoyJOhFamppdJmKlHk/xvbZuvRKb0uEdUbSc/kgWj&#10;GXFoBqKQYGaX7GmgfUSDPIwDgAOLmw78D0p6bP6ahu8H5gUl+s6iyRfJgzQu+fS6XCeLsPBfgk0+&#10;LeZjjFmOeDWNlIzbm5jHLEli4Ro7QqqsyROdiTd2dnZwmsI0Os/P+dbTv2L7EwAA//8DAFBLAwQK&#10;AAAAAAAAACEAZV9ITWs3AQBrNwEAFAAAAGRycy9tZWRpYS9pbWFnZTEuanBn/9j/4QBORXhpZgAA&#10;TU0AKgAAAAgAAwEaAAUAAAABAAAAMgEbAAUAAAABAAAAOgEoAAMAAAABAAIAAAAAAAAAIZHAAAAn&#10;EAAhkcAAACcQAAAAAP/tAEBQaG90b3Nob3AgMy4wADhCSU0EBgAAAAAABwAGAQEAAQEAOEJJTQQl&#10;AAAAAAAQAAAAAAAAAAAAAAAAAAAAAP/iDFhJQ0NfUFJPRklMRQABAQAADEhMaW5vAhAAAG1udHJS&#10;R0IgWFlaIAfOAAIACQAGADEAAGFjc3BNU0ZUAAAAAElFQyBzUkdCAAAAAAAAAAAAAAAAAAD21gAB&#10;AAAAANMtSFAgIAAAAAAAAAAAAAAAAAAAAAAAAAAAAAAAAAAAAAAAAAAAAAAAAAAAAAAAAAAAAAAA&#10;EWNwcnQAAAFQAAAAM2Rlc2MAAAGEAAAAbHd0cHQAAAHwAAAAFGJrcHQAAAIEAAAAFHJYWVoAAAIY&#10;AAAAFGdYWVoAAAIsAAAAFGJYWVoAAAJAAAAAFGRtbmQAAAJUAAAAcGRtZGQAAALEAAAAiHZ1ZWQA&#10;AANMAAAAhnZpZXcAAAPUAAAAJGx1bWkAAAP4AAAAFG1lYXMAAAQMAAAAJHRlY2gAAAQwAAAADHJU&#10;UkMAAAQ8AAAIDGdUUkMAAAQ8AAAIDGJUUkMAAAQ8AAAIDHRleHQAAAAAQ29weXJpZ2h0IChjKSAx&#10;OTk4IEhld2xldHQtUGFja2FyZCBDb21wYW55AABkZXNjAAAAAAAAABJzUkdCIElFQzYxOTY2LTIu&#10;MQAAAAAAAAAAAAAAEnNSR0IgSUVDNjE5NjYtMi4xAAAAAAAAAAAAAAAAAAAAAAAAAAAAAAAAAAAA&#10;AAAAAAAAAAAAAAAAAAAAAAAAAAAAAABYWVogAAAAAAAA81EAAQAAAAEWzFhZWiAAAAAAAAAAAAAA&#10;AAAAAAAAWFlaIAAAAAAAAG+iAAA49QAAA5BYWVogAAAAAAAAYpkAALeFAAAY2lhZWiAAAAAAAAAk&#10;oAAAD4QAALbPZGVzYwAAAAAAAAAWSUVDIGh0dHA6Ly93d3cuaWVjLmNoAAAAAAAAAAAAAAAWSUVD&#10;IGh0dHA6Ly93d3cuaWVjLmNoAAAAAAAAAAAAAAAAAAAAAAAAAAAAAAAAAAAAAAAAAAAAAAAAAAAA&#10;AAAAAAAAAGRlc2MAAAAAAAAALklFQyA2MTk2Ni0yLjEgRGVmYXVsdCBSR0IgY29sb3VyIHNwYWNl&#10;IC0gc1JHQgAAAAAAAAAAAAAALklFQyA2MTk2Ni0yLjEgRGVmYXVsdCBSR0IgY29sb3VyIHNwYWNl&#10;IC0gc1JHQgAAAAAAAAAAAAAAAAAAAAAAAAAAAABkZXNjAAAAAAAAACxSZWZlcmVuY2UgVmlld2lu&#10;ZyBDb25kaXRpb24gaW4gSUVDNjE5NjYtMi4xAAAAAAAAAAAAAAAsUmVmZXJlbmNlIFZpZXdpbmcg&#10;Q29uZGl0aW9uIGluIElFQzYxOTY2LTIuMQAAAAAAAAAAAAAAAAAAAAAAAAAAAAAAAAAAdmlldwAA&#10;AAAAE6T+ABRfLgAQzxQAA+3MAAQTCwADXJ4AAAABWFlaIAAAAAAATAlWAFAAAABXH+dtZWFzAAAA&#10;AAAAAAEAAAAAAAAAAAAAAAAAAAAAAAACjwAAAAJzaWcgAAAAAENSVCBjdXJ2AAAAAAAABAAAAAAF&#10;AAoADwAUABkAHgAjACgALQAyADcAOwBAAEUASgBPAFQAWQBeAGMAaABtAHIAdwB8AIEAhgCLAJAA&#10;lQCaAJ8ApACpAK4AsgC3ALwAwQDGAMsA0ADVANsA4ADlAOsA8AD2APsBAQEHAQ0BEwEZAR8BJQEr&#10;ATIBOAE+AUUBTAFSAVkBYAFnAW4BdQF8AYMBiwGSAZoBoQGpAbEBuQHBAckB0QHZAeEB6QHyAfoC&#10;AwIMAhQCHQImAi8COAJBAksCVAJdAmcCcQJ6AoQCjgKYAqICrAK2AsECywLVAuAC6wL1AwADCwMW&#10;AyEDLQM4A0MDTwNaA2YDcgN+A4oDlgOiA64DugPHA9MD4APsA/kEBgQTBCAELQQ7BEgEVQRjBHEE&#10;fgSMBJoEqAS2BMQE0wThBPAE/gUNBRwFKwU6BUkFWAVnBXcFhgWWBaYFtQXFBdUF5QX2BgYGFgYn&#10;BjcGSAZZBmoGewaMBp0GrwbABtEG4wb1BwcHGQcrBz0HTwdhB3QHhgeZB6wHvwfSB+UH+AgLCB8I&#10;MghGCFoIbgiCCJYIqgi+CNII5wj7CRAJJQk6CU8JZAl5CY8JpAm6Cc8J5Qn7ChEKJwo9ClQKagqB&#10;CpgKrgrFCtwK8wsLCyILOQtRC2kLgAuYC7ALyAvhC/kMEgwqDEMMXAx1DI4MpwzADNkM8w0NDSYN&#10;QA1aDXQNjg2pDcMN3g34DhMOLg5JDmQOfw6bDrYO0g7uDwkPJQ9BD14Peg+WD7MPzw/sEAkQJhBD&#10;EGEQfhCbELkQ1xD1ERMRMRFPEW0RjBGqEckR6BIHEiYSRRJkEoQSoxLDEuMTAxMjE0MTYxODE6QT&#10;xRPlFAYUJxRJFGoUixStFM4U8BUSFTQVVhV4FZsVvRXgFgMWJhZJFmwWjxayFtYW+hcdF0EXZReJ&#10;F64X0hf3GBsYQBhlGIoYrxjVGPoZIBlFGWsZkRm3Gd0aBBoqGlEadxqeGsUa7BsUGzsbYxuKG7Ib&#10;2hwCHCocUhx7HKMczBz1HR4dRx1wHZkdwx3sHhYeQB5qHpQevh7pHxMfPh9pH5Qfvx/qIBUgQSBs&#10;IJggxCDwIRwhSCF1IaEhziH7IiciVSKCIq8i3SMKIzgjZiOUI8Ij8CQfJE0kfCSrJNolCSU4JWgl&#10;lyXHJfcmJyZXJocmtyboJxgnSSd6J6sn3CgNKD8ocSiiKNQpBik4KWspnSnQKgIqNSpoKpsqzysC&#10;KzYraSudK9EsBSw5LG4soizXLQwtQS12Last4S4WLkwugi63Lu4vJC9aL5Evxy/+MDUwbDCkMNsx&#10;EjFKMYIxujHyMioyYzKbMtQzDTNGM38zuDPxNCs0ZTSeNNg1EzVNNYc1wjX9Njc2cjauNuk3JDdg&#10;N5w31zgUOFA4jDjIOQU5Qjl/Obw5+To2OnQ6sjrvOy07azuqO+g8JzxlPKQ84z0iPWE9oT3gPiA+&#10;YD6gPuA/IT9hP6I/4kAjQGRApkDnQSlBakGsQe5CMEJyQrVC90M6Q31DwEQDREdEikTORRJFVUWa&#10;Rd5GIkZnRqtG8Ec1R3tHwEgFSEtIkUjXSR1JY0mpSfBKN0p9SsRLDEtTS5pL4kwqTHJMuk0CTUpN&#10;k03cTiVObk63TwBPSU+TT91QJ1BxULtRBlFQUZtR5lIxUnxSx1MTU19TqlP2VEJUj1TbVShVdVXC&#10;Vg9WXFapVvdXRFeSV+BYL1h9WMtZGllpWbhaB1pWWqZa9VtFW5Vb5Vw1XIZc1l0nXXhdyV4aXmxe&#10;vV8PX2Ffs2AFYFdgqmD8YU9homH1YklinGLwY0Njl2PrZEBklGTpZT1lkmXnZj1mkmboZz1nk2fp&#10;aD9olmjsaUNpmmnxakhqn2r3a09rp2v/bFdsr20IbWBtuW4SbmtuxG8eb3hv0XArcIZw4HE6cZVx&#10;8HJLcqZzAXNdc7h0FHRwdMx1KHWFdeF2Pnabdvh3VnezeBF4bnjMeSp5iXnnekZ6pXsEe2N7wnwh&#10;fIF84X1BfaF+AX5ifsJ/I3+Ef+WAR4CogQqBa4HNgjCCkoL0g1eDuoQdhICE44VHhauGDoZyhteH&#10;O4efiASIaYjOiTOJmYn+imSKyoswi5aL/IxjjMqNMY2Yjf+OZo7OjzaPnpAGkG6Q1pE/kaiSEZJ6&#10;kuOTTZO2lCCUipT0lV+VyZY0lp+XCpd1l+CYTJi4mSSZkJn8mmia1ZtCm6+cHJyJnPedZJ3SnkCe&#10;rp8dn4uf+qBpoNihR6G2oiailqMGo3aj5qRWpMelOKWpphqmi6b9p26n4KhSqMSpN6mpqhyqj6sC&#10;q3Wr6axcrNCtRK24ri2uoa8Wr4uwALB1sOqxYLHWskuywrM4s660JbSctRO1irYBtnm28Ldot+C4&#10;WbjRuUq5wro7urW7LrunvCG8m70VvY++Cr6Evv+/er/1wHDA7MFnwePCX8Lbw1jD1MRRxM7FS8XI&#10;xkbGw8dBx7/IPci8yTrJuco4yrfLNsu2zDXMtc01zbXONs62zzfPuNA50LrRPNG+0j/SwdNE08bU&#10;SdTL1U7V0dZV1tjXXNfg2GTY6Nls2fHadtr724DcBdyK3RDdlt4c3qLfKd+v4DbgveFE4cziU+Lb&#10;42Pj6+Rz5PzlhOYN5pbnH+ep6DLovOlG6dDqW+rl63Dr++yG7RHtnO4o7rTvQO/M8Fjw5fFy8f/y&#10;jPMZ86f0NPTC9VD13vZt9vv3ivgZ+Kj5OPnH+lf65/t3/Af8mP0p/br+S/7c/23////uACFBZG9i&#10;ZQBkQAAAAAEDABADAgMGAAAAAAAAAAAAAAAA/9sAhAACAgIDAgMEAgIEBQQDBAUGBQUFBQYIBwcH&#10;BwcICwkJCQkJCQsLCwsLCwsLDAwMDAwMDAwMDAwMDAwMDAwMDAwMAQMDAwcEBw0HBw0PDQ0NDw8O&#10;Dg4ODw8MDAwMDA8PDAwMDAwMDwwMDAwMDAwMDAwMDAwMDAwMDAwMDAwMDAwMDAz/wgARCAoJBxgD&#10;AREAAhEBAxEB/8QBAQABAAMAAgMBAAAAAAAAAAAAAAECAwcIBAYJBQEBAQEAAwEBAQAAAAAAAAAA&#10;AAECAwQFBgcIEAABAwIEBgECBgIBBAMBAAABABECAwQQEgUGIDBwITEHQGATUEEiFDQIMjYVsCQ1&#10;FuAjM0IRAAECBAIECAsFBgQFAwUAAAERAgAhAwQxQVFhEgUQIDBwcYEiE0BQYJGhsTJCYhQGwVJy&#10;I3Tw0eGCMxXxQyQHkqKyU3PSVCWw4GOzRBIAAQMBAwYKCAQEBAUFAQAAAQARAiExEgNwQVFhcYEw&#10;QFCRobHBIhMEECBg0TJCUiPhYnKCgJDwBfGSstLgojNTFLDQwkNjc//aAAwDAQECEQMRAAAA6Cft&#10;P4GAAAAAAAAAAAAAAAAAAAAAAAAAAAAAAAAAAAAAAAAAAAAAAAAAAAAAAAAAAAAAAAAAAAAAOcvz&#10;jtdxPwj0f2/O2AAAAAAAAAAgAAQgAAAAAAABIoEAAAAAAAEBIiEAAA9r+48Xm/8AbPiAAAABB8Gv&#10;rPuAAAAAAAAAAAAAAAAAAAAAAAAAAAAAAAAAAAAAAAAAAAAAAAAAAAAAAAAAAAAAAAAAAAAAAP0+&#10;nezX5B3uy35J3vO61AAAAAAAAAACAAAIQAAAAAAACLAQAAAAAAACCEiQAcpfr/yPJH6L84AAAAIP&#10;g19Z9wAAAAAAAAAAAAAAAAAAAAAAAAAAAAAAAAAAAAAAAAAAAAAAAAAAAAAAAAAAAAAAAAAAAAAA&#10;B7F5W+1P4t3+wX5h29cWKAAAAAAAAAAAQAAIQAAAAAAAAkUCAAAAAAACAkHPP9EfnnsHt9AAAAAQ&#10;fBr6z7gAAAAAAAAAAAAAAAAAAAAAAAAAAAAAAAAAAAAAAAAAAAAAAAAAAAAAAAAAAAAAAAAAAAAA&#10;AAD3b57l7Z/iHoc1fn3ZkioqAAAAAAAAAAABAAAhAAAAAAAASBQIAAAAAAPI7/B2L/pP800sAAAA&#10;EHwa+s+4AAAAAAAAAAAAAAAAAAAAAAAAAAAAAAAAAAAAAAAAAAAAAAAAAAAAAAAAAAAAAAAAAAAA&#10;AAAAA5O+P5+2/wCHehyf8fzyQRUCoAAAAAAAAAAAgAAEgAAAAAAABIoEAAAAA9q+38Xm39s+GAAA&#10;AAg+DX1n3AAAAAAAAAAAAAAAAAAAAAAAAAAAAAAAAAAAAAAAAAAAAAAAAAAAAAAAAAAAAAAAAAAA&#10;AAAAAAAmOaPz7s9tPxH0PePnuUCARUVAAAAAAAAAAAAgAAQgAAAAAAABIoEAAA5Q/X/kOR/0T5sA&#10;AAACD4NfWfcAAAAAAAAAAAAAAAAAAAAAAAAAAAAAAAAAAAAAAAAAAAAAAAAAAAAAAAAAAAAAAAAA&#10;AAAAAAAAADXDsF+XdztV+L9/2TytgAQQKioAAAAAAAAAAAgAAEgAAAAAAABIoEAHO/8ARH537B7f&#10;QAAAAAg+DX1n3AAAAAAAAAAAAAAAAAAAAAAAAAAAAAAAAAAAAAAAAAAAAAAAAAAAAAAAAAAAAAAA&#10;AAAAAAAAAAAAA87rXsv+Rd7s5+P939TqaAAAgioIoAAAAAAAAAABAAAhAAAAAAAACRXk9/g7Ff0n&#10;+Z6WAAAAAQfBr6z7gAAAAAAAAAAAAAAAAAAAAAAAAAAAAAAAAAAAAAAAAAAAAAAAAAAAAAAAAAAA&#10;AAAAAAAAAAAAAAAAAfuedrtL+Md/sX+V9zyeKgAACCBUVAAAAAAAAAAAEAAAQgAAAAAAHtX2/ic2&#10;ftvwoAAAAAg+DX1n3AAAAAAAAAAAAAAAAAAAAAAAAAAAAAAAAAAAAAAAAAAAAAAAAAAAAAAAAAAA&#10;AAAAAAAAAAAAAAAAAAA9u8Lk7Yfiff50/OO3eAAAABBFQRQAAAAAAAAAACAAASAAAAADlD9g+P5G&#10;/RPmgAAAABB8GvrPuAAAAAAAAAAAAAAAAAAAAAAAAAAAAAAAAAAAAAAAAAAAAAAAAAAAAAAAAAAA&#10;AAAAAAAAAAAAAAAAAAAByL8pzdtfw/0OWviexIAAAABAIqKgAAAAAAAAAAAQAAIQAAAc6/0T+c+w&#10;+30AAAAABB8GvrPuAAAAAAAAAAAAAAAAAAAAAAAAAAAAAAAAAAAAAAAAAAAAAAAAAAAAAAAAAAAA&#10;AAAAAAAAAAAAAAAAAAABzB8H2O2n4h6PIPzPKAAAAAAIIqBUAAAAAAAAAAAQAACQAeR6HB2K/pL8&#10;y01AAAAABB8GvrPuAAAAAAAAAAAAAAAAAAAAAAAAAAAAAAAAAAAAAAAAAAAAAAAAAAAAAAAAAAAA&#10;AAAAAAAAAAAAAAAAAAAAL5c8/mnb7Xfinf8Aa/G5AAAAAAABBFRUAAAAAAAAAAACAAB7V9t4fNf7&#10;d8KAAAAABB8GvrPuAAAAAAAAAAAAAAAAAAAAAAAAAAAAAAAAAAAAAAAAAAAAAAAAAAAAAAAAAAAA&#10;AAAAAAAAAAAAAAAAAAAAAPL4L2O/J+72j/G+9+z0dAAAAAAAAQQKioAAAAAAAAAAAgDlH9g+O5E/&#10;RPmgAAAAAIPg19Z9wAAAAAAAAAAAAAAAAAAAAAAAAAAAAAAAAAAAAAAAAAAAAAAAAAAAAAAAAAAA&#10;AAAAAAAAAAAAAAAAAAAAAAB+v0ddn/x3vdk/yXu+ZwUAAAAAAAAQCKioAAAAAAAAAABzr/RP5x7B&#10;7XQAAAAAAg+DX1n3AAAAAAAAAAAAAAAAAAAAAAAAAAAAAAAAAAAAAAAAAAAAAAAAAAAAAAAAAAAA&#10;AAAAAAAAAAAAAAAAAAAAAAAHs/j77Wfivoc+/mXb1yAAAAAAAAAEAioqAAAAAAAADyfQ4OxH9I/m&#10;OmoAAAAABB8GvrPuAAAAAAAAAAAAAAAAAAAAAAAAAAAAAAAAAAAAAAAAAAAAAAAAAAAAAAAAAAAA&#10;AAAAAAAAAAAAAAAAAAAAAAAAPfPmuXtp+IehzJ8F2ZAAAAAAAAAABBFQKgAAAAAA9q+28Tmv9t+E&#10;AAAAAAEHwa+s+4AAAAAAAAAAAAAAAAAAAAAAAAAAAAAAAAAAAAAAAAAAAAAAAAAAAAAAAAAAAAAA&#10;AAAAAAAAAAAAAAAAAAAAAAA5V+K5+234f6PJPyfNIAAAAAAAAAABAIqKgAAAAHKP6/8AHcifonzQ&#10;AAAAAAg+DX1n3AAAAAAAAAAAAAAAAAAAAAAAAAAAAAAAAAAAAAAAAAAAAAAAAAAAAAAAAAAAAAAA&#10;AAAAAAAAAAAAAAAAAAAAAAAtHN/512u2X4j6HuXhcgAAAAAAAAAAAAggiooAADnX+iPzj2D2+gAA&#10;AAAAIPg19Z9wAAAAAAAAAAAAAAAAAAAAAAAAAAAAAAAAAAAAAAAAAAAAAAAAAAAAAAAAAAAAAAAA&#10;AAAAAAAAAAAAAAAAAAAAAAN+J2H/ACzudqPxjv8A7/m7AAAAAAAAAAAAAEEVFQDye/wdiP6S/MdN&#10;QAAAAAAQfBr6z7gAAAAAAAAAAAAAAAAAAAAAAAAAAAAAAAAAAAAAAAAAAAAAAAAAAAAAAAAAAAAA&#10;AAAAAAAAAAAAAAAAAAAAAAAAAAfpdS9mfyDvdmfyHu/o9bQAAAAAAAAAAAAAEEHtX3Hh80/tvwoA&#10;AAAAAEHwa+s+4AAAAAAAAAAAAAAAAAAAAAAAAAAAAAAAAAAAAAAAAAAAAAAAAAAAAAAAAAAAAAAA&#10;AAAAAAAAAAAAAAAAAAAAAAAAAHsHl77U/i/f7C/l3c34wAAAAAAAAAAAAAHJv7D8dyJ+ifNAAAAA&#10;AAQfBr6z7gAAAAAAAAAAAAAAAAAAAAAAAAAAAAAAAAAAAAAAAAAAAAAAAAAAAAAAAAAAAAAAAAAA&#10;AAAAAAAAAAAAAAAAAAAAAAAe5/P8nbP8R9Dm3887VgAAAAAAAAAAAADnH+ivzn2D2/PAAAAAAA/G&#10;5t/DL6b7UAAAAAAAAAAAAAAAAAAAAAAAAAAAAAAAAAAAAAAAAAAAAAAAAAAAAAAAAAAAAAAAAAAA&#10;AAAAAAAAAAAAAAAAAAAAAAAcl/Ic3bf8P9HlL43nkAAAAAAAAAAAG/e4ew39K/mGmoAAAAAAPE1e&#10;nn2Xt/Ofr+4AAAAAAAAAAAAAAAAAAAAAAAAAAAAAAAAAAAAAAAAAAAAAAAAAAAAAAAAAAAAAAAAA&#10;AAAAAAAAAAAAAAAAAAAAAAAAABJzN+f9ntp+I+h7185ygAAAAAAAAAAe1fb+HzP+3fCgAAAAACp1&#10;T+s9bib1+50g8j1gAAAAAAAAAAAAAAAAAAAAAAAAAAAAAAAAAAAAAAAAAAAAAAAAAAAAAAAAAAAA&#10;AAAAAAAAAAAAAAAAAAAAAAAAAAAAAAANcOf/AMw7fav8W9D2bydgAAAAAAAAAcm/sPx3In6J80AA&#10;AAABB14+i9LgT6H0IOjvkesAAAAAAAAAAAAAAAAAAAAAAAAAAAAAAAAAAAAAAAAAAAAAAAAAAAAA&#10;AAAAAAAAAAAAAAAAAAAAAAAAAAAAAAAAAAAAAAAB5vXvZT8j7vZ78e7363T0AAAAAAAABzj/AET+&#10;c+we554AAAAAHD3sd3rF9V6kVB0Z8j1wAAAAAAAAAAAAAAAAAAAAAAAAAAAAAAAAAAAAAAAAAAAA&#10;AAAAAAAAAAAAAAAAAAAAAAAAAAAAAAAAAAAAAAAAAAAAAAAAAP2vO12k/G+/2N/KO55XFQAAAAAA&#10;B5He4ewv9K/mGmoAAAAAOPvQ7PUn7H2MLQOi/k+sAAAAAAAAAAAAAAAAAAAAAAAAAAAAAAAAAAAA&#10;AAAAAAAAAAAAAAAAAAAAAAAAAAAAAAAAAAAAAAAAAAAAAAAAAAAAAAAAAAB7Z4nJ2u/E+/zx+bdu&#10;8AAAAAAD2n7fxOaP274QAAAAAesdnl6gfae1+Zy6hRU6K+T6wAAAAAAAAAAAAAAAAAAAAAAAAAAA&#10;AAAAAAAAAAAAAAAAAAAAAAAAAAAAAAAAAAAAAAAAAAAAAAAAAAAAAAAAAAAAAAAAAAAAHIXy3N21&#10;/EPQ5d+G7EgAAAAA5O/YPjuQ/wBF+aAAAAA/L5d9P/sva9c7XIAC9EPK9YAAAAAAAAAAAAAAAAAA&#10;AAAAAAAAAAAAAAAAAAAAAAAAAAAAAAAAAAAAAAAAAAAAAAAAAAAAAAAAAAAAAAAAAAAAAAAAAAAA&#10;AADlz4XsdtvxD0OQ/l+YAAAADnL+ifzn9/3PPAAAAGFvU37D2vRPR7EBIAOh/k+sAAAAAAAAAAAA&#10;AAAAAAAAAAAAAAAAAAAAAAAAAAAAAAAAAAAAAAAAAAAAAAAAAAAAAAAAAAAAAAAAAAAAAAAAAAAA&#10;AAAAAAAAAL5c7fm3a7X/AIn6Htvi8gAAA8jvcHYb+lvzG9gAAAFTrT9R6/FHsd0QCKgg6GeV6gAA&#10;AAAAAAAAAAAAAAAAAAAAAAAAAAAAAAAAAAAAAAAAAAAAAAAAAAAAAAAAAAAAAAAAAAAAAAAAAAAA&#10;AAAAAAAAAAAAAAAAAAAA8rhvYv8AKO52l/Gu/wDt9DQAA9p+38Tmj9u+EAAAAHBPv+jwR9D6QBQg&#10;QdB/M9QAAAAAAAAAAAAAAAAAAAAAAAAAAAAAAAAAAAAAAAAAAAAAAAAAAAAAAAAAAAAAAAAAAAAA&#10;AAAAAAAAAAAAAAAAAAAAAAAAAAAAAAfq9LXZ38e73ZX8k7vndegDk39h+O5E/RPmgAAAOLPV7nWn&#10;6r160ICRQLB0H8r1QAAAAAAAAAAAAAAAAAAAAAAAAAAAAAAAAAAAAAAAAAAAAAAAAAAAAAAAAAAA&#10;AAAAAAAAAAAAAAAAAAAAAAAAAAAAAAAAAAAAAAAAB7L5G+1f4t3+wH5h3Nchzl/RX5z+/wC354AA&#10;A9I73Y6rfYezhqiAAogg6B+X6oAAAAAAAAAAAAAAAAAAAAAAAAAAAAAAAAAAAAAAAAAAAAAAAAAA&#10;AAAAAAAAAAAAAAAAAAAAAAAAAAAAAAAAAAAAAAAAAAAAAAAAAAA95+c5e2n4f6HN/wAjrsR/Sn5j&#10;awAAD1/scvUv7L2/zObQAAAEHQHy/WAAAAAAAAAAAAAAAAAAAAAAAAAAAAAAAAAAAAAAAAAAAAAA&#10;AAAAAAAAAAAAAAAAAAAAAAAAAAAAAAAAAAAAAAAAAAAAAAAAAAAAAAAAHZbwuH6O5+V9y6XXkAA/&#10;P5N9UPsfb9a7XNCCKAAEIOgHl+sAAAAAAAAAAAAAAAAAAAAAAAAAAAAAAAAAAAAAAAAAAAAAAAAA&#10;AAAAAAAAAAAAAAAAAAAAAAAAAAAAAAAAAAAAAAAAAAAAAAAAAAAAAOyfa6nO3Y6vIvl9TnT57zfZ&#10;OtwgY29YPrfY9E9HtAQFEAgEJB8/vM9UAAAAAAAAAAAAAAAAAAAAAAAAAAAAAAAAAAAAAAAAAAAA&#10;AAAAAAAAAAAAAAAAAAAAAAAAAAAAAAAAAAAAAAAAAAAAAAAAAAAAAAAAAAd1e/5/ufJxo0k5W8bp&#10;c3eD5n6vDjrx9L63FPs95RABAQsAEHz68z1QAAAAAAAAAAAAAAAAAAAAAAAAAAAAAAAAAAAAAAAA&#10;AAAAAAAAAAAAAAAAAAAAAAAAAAAAAAAAAAAAAAAAAAAAAAAAAAAAAAAAAAAAAP1NZ76eh5txUA8n&#10;GfePO63HvqdsQIAAAUCD57+Z6oAAAAAAAAAAAAAAAAAAAAAAAAAAAAAAAAAAAAAAAAAAAAAAAAAA&#10;AAAAAAAAAAAAAAAAAAAAAAAAAAAAAAAAAAAAAAAAAAAAAAAAAAAHKnLw9vO50YUkAioCQoEUBAAI&#10;ED57+b6gAAAAAAAAAAAAAAAAAAAAAAAAAAAAAAAAAAAAAAAAAAAAAAAAAAAAAAAAAAAAAAAAAAAA&#10;AAAAAAAAAAAAAAAAAAAAAAAAAAAAAAAAAHZftdLnnsdYAqCgCACCKEJAUCK+evmeoAAAAAAAAAAA&#10;AAAAAAAAAAAAAAAAAAAAAAAAAAAAAAAAAAAAAAAAAAAAAAAAAAAAAAAAAAAAAAAAAAAAAAAAAAAA&#10;AAAAAAAAAAAAAAB3c73me68nGAABACgJQUAQCD54+d6gAAAAAAAAAAAAAAAAAAAAAAAAAAAAAAAA&#10;AAAAAAAAAAAAAAAAAAAAAAAAAAAAAAAAAAAAAAAAAAAAAAAAAAAAAAAAAAAAAAAAAAAAA/Vue/fo&#10;eXpUJAIAAAABAAUCF+eHm+qAAAAAAAAAAAAAAAAAAAAAAAAAAAAAAAAAAAAAAAAAAAAAAAAAAAAA&#10;AAAAAAAAAAAAAAAAAAAAAAAAAAAAAAAAAAAAAAAAAAAAAAAAOVeXg7hdzoiAEEAgEWQCAAAAQfO/&#10;zfXAAAAAAAAAAAAAAAAAAAAAAAAAAAAAAAAAAAAAAAAAAAAAAAAAAAAAAAAAAAAAAAAAAAAAAAAA&#10;AAAAAAAAAAAAAAAAAAAAAAAAAAAAHZzs9Ln7sdaAQCAoAEAIIBBFEgg+d3m+uAAAAAAAAAAAAAAA&#10;AAAAAAAAAAAAAAAAAAAAAAAAAAAAAAAAAAAAAAAAAAAAAAAAAAAAAAAAAAAAAAAAAAAAAAAAAAAA&#10;AAAAAAAAAAO8/d873XfEFgLAIBAIAICgCAD50+d6oAAAAAAAAAAAAAAAAAAAAAAAAAAAAAAAAAAA&#10;AAAAAAAAAAAAAAAAAAAAAAAAAAAAAAAAAAAAAAAAAAAAAAAAAAAAAAAAAAAAAAAAAH6tz9Be/wCd&#10;oCFICAkBFAQAQCAQD5z+d6wAAAAAAAAAAAAAAAAAAAAAAAAAAAAAAAAAAAAAAAAAAAAAAAAAAAAA&#10;AAAAAAAAAAAAAAAAAAAAAAAAAAAAAAAAAAAAAAAAAAAAAAAHLHLwdyO50YAEogBQICkBASEChB85&#10;PO9YAAAAAAAAAAAAAAAAAAAAAAAAAAAAAAAAAAAAAAAAAAAAAAAAAAAAAAAAAAAAAAAAAAAAAAAA&#10;AAAAAAAAAAAAAAAAAAAAAAAAAAAADtD2ep2C5+sBAIBARUAQWAAoEKCfOLz/AEwAAAAAAAAAAAAA&#10;AAAAAAAAAAAAAAAAAAAAAAAAAAAAAAAAAAAAAAAAAAAAAAAAAAAAAAAAAAAAAAAAAAAAAAAAAAAA&#10;AAAAAAAAAAAO93c6Pu++MQEAhAoCACAQLIAEsHzh8/1AAAAAAAAAAAAAAAAAAAAAAAAAAAAAAAAA&#10;AAAAAAAAAAAAAAAAAAAAAAAAAAAAAAAAAAAAAAAAAAAAAAAAAAAAAAAAAAAAAAAAAAAB+tc/Qvu+&#10;bqoigUAACEAgIFAQCD5vef6gAAAAAAAAAAAAAAAAAAAAAAAAAAAAAAAAAAAAAAAAAAAAAAAAAAAA&#10;AAAAAAAAAAAAAAAAAAAAAAAAAAAAAAAAAAAAAAAAAAAAAAAA5b5OHuh2ukIISCACAFgUUAACAgg+&#10;bnQ9MAAAAAAAAAAAAAAAAAAAAAAAAAAAAAAAAAAAAAAAAAAAAAAAAAAAAAAAAAAAAAAAAAAAAAAA&#10;AAAAAAAAAAAAAAAAAAAAAAAAAAAAAdp+fq9hubgAAhAqAkEBIIBACiKBR82uh6QAAAAAAAAAAAAA&#10;AAAAAAAAAAAAAAAAAAAAAAAAAAAAAAAAAAAAAAAAAAAAAAAAAAAAAAAAAAAAAAAAAAAAAAAAAAAA&#10;AAAAAAAAAAA76dvo+9awIAAAAAIQKEIIISCAfNjo+oAAAAAAAAAAAAAAAAAAAAAAAAAAAAAAAAAA&#10;AAAAAAAAAAAAAAAAAAAAAAAAAAAAAAAAAAAAAAAAAAAAAAAAAAAAAAAAAAAAAAAAAB+tc/Rbuedq&#10;AogEKIBAAAAAAIQfNPpekAAAAAAAAAAAAAAAAAAAAAAAAAAAAAAAAAAAAAAAAAAAAAAAAAAAAAAA&#10;AAAAAAAAAAAAAAAAAAAAAAAAAAAAAAAAAAAAAAAAAAAABy7ycXdXs9IEIAICgAsAEKIBAAIPmn0v&#10;RAAAAAAAAAAAAAAAAAAAAAAAAAAAAAAAAAAAAAAAAAAAAAAAAAAAAAAAAAAAAAAAAAAAAAAAAAAA&#10;AAAAAAAAAAAAAAAAAAAAAAAAA7W8/V7D8vDACiLAQEIISQQFABRBAX5odL0QAAAAAAAAAAAAAAAA&#10;AAAAAAAAAAAAAAAAAAAAAAAAAAAAAAAAAAAAAAAAAAAAAAAAAAAAAAAAAAAAAAAAAAAAAAAAAAAA&#10;AAAAAAAO/fa6PvmsEgAgKICwAqwQEICAgEL8zul6YAAAAAAAAAAAAAAAAAAAAAAAAAAAAAAAAAAA&#10;AAAAAAAAAAAAAAAAAAAAAAAAAAAAAAAAAAAAAAAAAAAAAAAAAAAAAAAAAAAAAAAA/Ws+jna6GoCw&#10;CUiiSQgAEBYCwAqiCE+ZvS9EAAAAAAAAAAAAAAAAAAAAAAAAAAAAAAAAAAAAAAAAAAAAAAAAAAAA&#10;AAAAAAAAAAAAAAAAAAAAAAAAAAAAAAAAAAAAAAAAAAAAAAAcwcnF3c7HTRABBAIWKQWAAipQQgAg&#10;EL8y+n6IAAAAAAAAAAAAAAAAAAAAAAAAAAAAAAAAAAAAAAAAAAAAAAAAAAAAAAAAAAAAAAAAAAAA&#10;AAAAAAAAAAAAAAAAAAAAAAAAAAAAAAA7Zc3V7G8vAIBAoQBAgVEQCFEUgsAJNQfMnp+gAAAAAAAA&#10;AAAAAAAAAAAAAAAAAAAAAAAAAAAAAAAAAAAAAAAAAAAAAAAAAAAAAAAAAAAAAAAAAAAAAAAAAAAA&#10;AAAAAAAAAAAAAAAPoD2el79rMAkIAQCACKEACIBAIIC/MfqegAAAAAAAAAAAAAAAAAAAAAAAAAAA&#10;AAAAAAAAAAAAAAAAAAAAAAAAAAAAAAAAAAAAAAAAAAAAAAAAAAAAAAAAAAAAAAAAAAAAAAAB+tZ9&#10;J+z0NSAQKgBRAJAQAgEAigIB8w+n6IAAAAAAAAAAAAAAAAAAAAAAAAAAAAAAAAAAAAAAAAAAAAAA&#10;AAAAAAAAAAAAAAAAAAAAAAAAAAAAAAAAAAAAAAAAAAAAAAAAAAAAHMe+LvBz9WEkAIUQAQQKEAKI&#10;BIQAQnzB6nogAAAAAAAAAAAAAAAAAAAAAAAAAAAAAAAAAAAAAAAAAAAAAAAAAAAAAAAAAAAAAAAA&#10;AAAAAAAAAAAAAAAAAAAAAAAAAAAAAAAAAAdtebrdj+ThAhRAQCUAIAUQCAQKgAhfmD1O+AAAAAAA&#10;AAAAAAAAAAAAAAAAAAAAAAAAAAAAAAAAAAAAAAAAAAAAAAAAAAAAAAAAAAAAAAAAAAAAAAAAAAAA&#10;AAAAAAAAAAAAAAAB9B+x0uQNYggABQIAIUQgAlACAoEHy96voAAAAAAAAAAAAAAAAAAAAAAAAAAA&#10;AAAAAAAAAAAAAAAAAAAAAAAAAAAAAAAAAAAAAAAAAAAAAAAAAAAAAAAAAAAAAAAAAAAAAAAD9az6&#10;W9no7IABAIBAIAUAQAQogIAPl71e+AAAAAAAAAAAAAAAAAAAAAAAAAAAAAAAAAAAAAAAAAAAAAAA&#10;AAAAAAAAAAAAAAAAAAAAAAAAAAAAAAAAAAAAAAAAAAAAAAAAAAAOXt8Xezn6ggAAAAAEAEEAEAKA&#10;IPl31e+AAAAAAAAAAAAAAAAAAAAAAAAAAAAAAAAAAAAAAAAAAAAAAAAAAAAAAAAAAAAAAAAAAAAA&#10;AAAAAAAAAAAAAAAAAAAAAAAAAAAAANDtbydbs5ycEoIqAsEUIAAAAAAIBAIPlz1fQAAAAAAAAAAA&#10;AAAAAAAAAAAAAAAAAAAAAAAAAAAAAAAAAAAAAAAAAAAAAAAAAAAAAAAAAAAAAAAAAAAAAAAAAAAA&#10;AAAAAAAAAAAAHOm+LuZy9bzUkAIAQQKhYIoCAAAAQfLfq+gAAAAAAAAAAAAAAAAAAAAAAAAAAAAA&#10;AAAAAAAAAAAAAAAAAAAAAAAAAAAAAAAAAAAAAAAAAAAAAAAAAAAAAAAAAAAAAAAAAAAAAAByFrHe&#10;bm6vs6CAACCUAIACQKgLBFCD5bdX0AAAAAAAAAAAAAAAAAAAAAAAAAAAAAAAAAAAAAAAAAAAAAAA&#10;AAAAAAAAAAAAAAAAAAAAAAAAAAAAAAAAAAAAAAAAAAAAAAAAAAAAAB+9c94+brco3AEAgEAEAAgE&#10;oAQAfLHr+gAAAAAAAAAAAAAAAAAAAAAAAAAAAAAAAAAAAAAAAAAAAAAAAAAAAAAAAAAAAAAAAAAA&#10;AAAAAAAAAAAAAAAAAAAAAAAAAAAAAAAAAAB5KdweXr9h98UgAAAAgEAgEAAg+WXX7wAAAAAAAAAA&#10;AAAAAAAAAAAAAAAAAAAAAAAAAAAAAAAAAAAAAAAAAAAAAAAAAAAAAAAAAAAAAAAAAAAAAAAAAAAA&#10;AAAAAAAAAAAAAAAHY7fD2/5Ov5BFCAQAAAAACAQfK/r94AAAAAAAAAAAAAAAAAAAAAAAAAAAAAAA&#10;AAAAAAAAAAAAAAAAAAAAAAAAAAAAAAAAAAAAAAAAAAAAAAAAAAAAAAAAAAAAAAAAAAAAAAAcq64+&#10;8nL1v3EAAAECoBAAAIPld1+8AAAAAAAAAAAAAAAAAAAAAAAAAAAAAAAAAAAAAAAAAAAAAAAAAAAA&#10;AAAAAAAAAAAAAAAAAAAAAAAAAAAAAAAAAAAAAAAAAAAAAAAAAAB7Xc96uXrcgXAAAAAAAAgivlZ1&#10;+8AAAAAAAAAAAAAAAAAAAAAAAAAAAAAAAAAAAAAAAAAAAAAAAAAAAAAAAAAAAAAAAAAAAAAAAAAA&#10;AAAAAAAAAAAAAAAAAAAAAAAAAAAAAPPTupy9fnLXEAAAAAAAB8quDvAAAAAAAAAAAAAAAAAAAAAA&#10;AAAAAAAAAAAAAAAAAAAAAAAAAAAAAAAAAAAAAAAAAAAAAAAAAAAAAAAAAAAAAAAAAAAAAAAAAAAA&#10;AAAAAAWO0m+HtfycFyCACEAAAAHyq4O8AAAAAAAAAAAAAAAAAAAAAAAAAAAAAAAAAAAAAAAAAAAA&#10;AAAAAAAAAAAAAAAAAAAAAAAAAAAAAAAAAAAAAAAAAAAAAAAAAAAAAAAAAAAABzXrj7ucnX/TsAEA&#10;EEAgEIPlVwd4AAAAAAAAAAAAAAAAAAAAAAAAAAAAAAAAAAAAAAAAAAAAAAAAAAAAAAAAAAAAAAAA&#10;AAAAAAAAAAAAAAAAAAAAAAAAAAAAAAAAAAAAAAAAAe9XHfDl63uLIi0AAAAQvym4O4AAAAAAAAAA&#10;AAAAAAAAAAAAAAAAAAAAAAAAAAAAAAAAAAAAAAAAAAAAAAAAAAAAAAAAAAAAAAAAAAAAAAAAAAAA&#10;AAAAAAAAAAAAAAAAAAAB+ynefk63MGsEgEEEEALFD5S8HdAAAAAAAAAAAAAAAAAAAAAAAAAAAAAA&#10;AAAAAAAAAAAAAAAAAAAAAAAAAAAAAAAAAAAAAAAAAAAAAAAAAAAAAAAAAAAAAAAAAAAAAAAAAAAA&#10;Gx283wdm9cUhJAqQEgg+UPD3gAAAAAAAAAAAAAAAAAAAAAAAAAAAAAAAAAAAAAAAAAAAAAAAAAAA&#10;AAAAAAAAAAAAAAAAAAAAAAAAAAAAAAAAAAAAAAAAAAAAAAAAAAAAAAAB2C1xd0t8PlghAAAPlDxd&#10;wAAAAAAAAAAAAAAAAAAAAAAAAAAAAAAAAAAAAAAAAAAAAAAAAAAAAAAAAAAAAAAAAAAAAAAAAAAA&#10;AAAAAAAAAAAAAAAAAAAAAAAAAAAAAAAADky57374PZbEABUIPlBxdsAAAAAAAAAAAAAAAAAAAAAA&#10;AAAAAAAAAAAAAAAAAAAAAAAAAAAAAAAAAAAAAAAAAAAAAAAAAAAAAAAAAAAAAAAAAAAAAAAAAAAA&#10;AAAAAAAAAAeyXPfDfX5OuRAUCF+T/F2gAAAAAAAAAAAAAAAAAAAAAAAAAAAAAAAAAAAAAAAAAAAA&#10;AAAAAAAAAAAAAAAAAAAAAAAAAAAAAAAAAAAAAAAAAAAAAAAAAAAAAAAAAAAAAAAAPLTulycHYW8Y&#10;AEHye4u4AAAAAAAAAAAAAAAAAAAAAAAAAAAAAAAAAAAAAAAAAAAAAAAAAAAAAAAAAAAAAAAAAAAA&#10;AAAAAAAAAAAAAAAAAAAAAAAAAAAAAAAAAAAAAAAAAJOzWuHuDvh2AIPk9xdwAAAAAAAAAAAAAAAA&#10;AAAAAAAAAAAAAAAAAAAAAAAAAAAAAAAAAAAAAAAAAAAAAAAAAAAAAAAAAAAAAAAAAAAAAAAAAAAA&#10;AAAAAAAAAAAAAAAAAAcwXj70cnX/AGgQfJ7i7gAAAAAAAAAAAAAAAAAAAAAAAAAAAAAAAAAAAAAA&#10;AAAAAAAAAAAAAAAAAAAAAAAAAAAAAAAAAAAAAAAAAAAAAAAAAAAAAAAAAAAAAAAAAAAAAAAAHuTP&#10;fbfX99uYPk3x9wAAAAAAAAAAAAAAAAAAAAAAAAAAAAAAAAAAAAAAAAAAAAAAAAAAAAAAAAAAAAAA&#10;AAAAAAAAAAAAAAAAAAAAAAAAAAAAAAAAAAAAAAAAAAAAAAAAAfpJ3k31+b7j5NcfcAAAAAAAAAAA&#10;AAAAAAAAAAAAAAAAAAAAAAAAAAAAAAAAAAAAAAAAAAAAAAAAAAAAAAAAAAAAAAAAAAAAAAAAAAAA&#10;AAAAAAAAAAAAAAAAAAAAAAAAAuds9cPUnPM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PbOzw+pdXnJNAAAAAAAAAAAAAAAAAAAAAAAAAAAAAAA&#10;AAAAAAAAAAAAAAAAAAAAAAAAAAAAAAAAAAAAAAAAAAAAAAAAAAAAAAAAAAAAAAAAAAAAAAAAAAAA&#10;AAAADn73/J9I6nPx15ffpE0AAAAAAAAAAAAAAAAAAAAAAAAAAAAAAAAAAAAAAAAAAAAAAAAAAAAA&#10;AAAAAAAAAAAAAAAAAAAAAAAAAAAAAAAAAAAAAAAAAAAAAAAAAAAAAAAAAB2I9/yMK9c6u+LPK9Pw&#10;5ZAAAAAAAAAAAAAAAAAAAAAAAAAAAAAAAAAAAAAAAAAAAAAAAAAAAAAAAAAAAAAAAAAAAAAAAAAA&#10;AAAAAAAAAAAAAAAAAAAAAAAAAAAAAAAAAAAAB2R9vzvB5uta38jE4r8b0/xeHnAAAAAAAAAAAAAA&#10;AAAAAAAAAAAAAAAAAAAAAAAAAAAAAAAAAAAAAAAAAAAAAAAAAAAAAAAAAAAAAAAAAAAAAAAAAAAA&#10;AAAAAAAAAAAAAAAAAAAAHZL3fPyY8XfXjPY8bXBx35/f9I87uTZIAAAAAAAAAAAAAAAAAAAAAAAA&#10;AAAAAAAAAAAAAAAAAAAAAAAAAAAAAAAAAAAAAAAAAAAAAAAAAAAAAAAAAAAAAAAAAAAAAAAAAAAA&#10;AAAAAAAAB2T93z4jx98OMzTknjZz6j1efjryPUxWbAAAAAAAAAAAAAAAAAAAAAAAAAAAAAAAAAAA&#10;AAAAAAAAAAAAAAAAAAAAAAAAAAAAAAAAAAAAAAAAAAAAAAAAAAAAAAAAAAAAAAAAAAAAAAAAAB2Y&#10;9zz8hXg3rUM+bOWX5HFycXeL6n5vHuaAAAAAAAAAAAAAAAAAAAAAAAAAAAAAAAAAAAAAAAAAAAAA&#10;AAAAAAAAAAAAAAAAAAAAAAAAAAAAAAAAAAAAAAAAAAAAAAAAAAAAAAAAAAAAAAA7Me558FapZ4Dg&#10;is9sXB4+dcZeV6frfU7UgAAAAAAAAAAAAAAAAAAAAAAAAAAAAAAAAAAAAAAAAAAAAAAAAAAAAAAA&#10;AAAAAAAAAAAAAAAAAAAAAAAAAAAAAAAAAAAAAAAAAAAAAAAAAAAA7M+55sGd1XVrMeDydeOO48vD&#10;DWDPpXQ7voXl+lAAAAAAAAAAAAAAAAAAAAAAAAAAAAAAAAAAAAAAAAAAAAAAAAAAAAAAAAAAAAAA&#10;AAAAAAAAAAAAAAAAAAAAAAAAAAAAAAAAAAAAAAAAAAAAAB2c9zzcrIWLa3Xi3hx1xUjLWcXHCfh9&#10;Xs8Y+T6vice5oAAAAAAAAAAAAAAAAAAAAAAAAAAAAAAAAAAAAAAAAAAAAAAAAAAAAAAAAAAAAAAA&#10;AAAAAAAAAAAAAAAAAAAAAAAAAAAAAAAAAAAAAAAAAADs77nnZs1shaOSNZ8PXBGJlqY8mK6zTGfC&#10;4+Xi7xfX/H4eWaAAAAAAAAAAAAAAAAAAAAAAAAAAAAAAAAAAAAAAAAAAAAAAAAAAAAAAAAAAAAAA&#10;AAAAAAAAAAAAAAAAAAAAAAAAAAAAAAAAAAAAAAAAAAAHaD3PPoxRmqw5M9KXj8KYWYcmKWZzDMw5&#10;Mce+P7PqfS7QAAAAAAAAAAAAAAAAAAAAAAAAAAAAAAAAAAAAAAAAAAAAAAAAAAAAAAAAAAAAAAAA&#10;AAAAAAAAAAAAAAAAAAAAAAAAAAAAAAAAAAAAAAAAA7Re55+bFUyWW40yMrnw9cJjK3O5i8dJrLl4&#10;PV/M9Dj3yfVyoAAAAAAAAAAAAAAAAAAAAAAAAAAAAAAAAAAAAAAAAAAAAAAAAAAAAAAAAAAAAAAA&#10;AAAAAAAAAAAAAAAAAAAAAAAAAAAAAAAAAAAAAAAAAdpPc6MMYs0WpZrEoni8nBnFNMOTjjUz48yx&#10;kfjcXJxt4nu+Dx1QAAAAAAAAAAAAAAAAAAAAAAAAAAAAAAAAAAAAAAAAAAAAAAAAAAAAAAAAAAAA&#10;AAAAAAAAAAAAAAAAAAAAAAAAAAAAAAAAAAAAAAAAAAA7Se75yWiZJUo0MqV4LrxrOes56zlJVits&#10;cuPB67j3yva9c6XblJoAAAAAAAAAAAAAAAAAAAAAAAAAAAAAAAAAAAAAAAAAAAAAAAAAAAAAAAAA&#10;AAAAAAAAAAAAAAAAAAAAAAAAAAAAAAAAAAAAAAAAAAAAAdpPd802ijORRIWtUitvg3rtYxsy3mjC&#10;Su90cdM30fzPU9L83vxYAAAAAAAAAAAAAAAAAAAAAAAAAAAAAAAAAAAAAAAAAAAAAAAAAAAAAAAA&#10;AAAAAAAAAAAAAAAAAAAAAAAAAAAAAAAAAAAAAAAAAAAAAAO0nueYalomBDGaw1mVMtcXisRqePyZ&#10;qxS4izKKVFx+F0e1x14/teNKAAAAAAAAAAAAAAAAAAAAAAAAAAAAAAAAAAAAAAAAAAAAAAAAAAAA&#10;AAAAAAAAAAAAAAAAAAAAAAAAAAAAAAAAAAAAAAAAAAAAAAAAAB2k93yU3LRcyhRjMluplp47iwvH&#10;XVyYrvhzuYKWZ8nHXOvDxz8b+B7X5HDygAAAAAAe1+LvkP4uce/X49V93VdQAAAAAAAAAAAAAAAA&#10;AAAAAAAAAAAAAAAAAAAAAAAAAAAAAAAAAAAAAAAAAAAAAAAAAAAAAAAAAAAAAAAAAAAAAAAAAAAD&#10;tN7nmQVWVN0ZzYzZhTeet5seJeOtzWZ8bl4ayQzVrLkxVilmWNej+R7HqPQ70pNAAAAARHZ/8T5e&#10;wn5JMWfwPa4+Ofqr6H9dycdfY8fpf0Oqbk0AAAAAAAAAAAAAAAAAAAAAAAAAAAAAAAAAAAAAAAAA&#10;AAAAAAAAAAAAAAAAAAAAAAAAAAAAAAAAAAAAAAAAAAAAAAAAO1fuebmZsyLtN5s5sUSG663iza48&#10;DWZY8e4pc5MSmO8RrMJWLy+q9LucfeN7WcTQAAAAnF7/AP8AKO/ZfIqMLw03qM4cePzfW5OO/r88&#10;e/TuO/sr6T9Pvx+aQSAAAAAAAAAAAAAAAAAAAAAAAAAAAAAAAAAAAAAAAAAAAAAAAAAAAAAAAAAA&#10;AAAAAAAAAAAAAAAAAAAAAAAAAAAAAdr/AG/NzMrmlktHLEZMZslzuoszKaz4d4pjDWcrirEaxlc1&#10;siyMot/J6vZ448b2/B49SAAAAck/Fu7f82c04ghMrx01mN2ZmsNbpnHhdni9F+s5uOvrp6H9ZPQf&#10;rOb87t5AAAAAAAAAAAAAAAAAAAAAAAAAAAAAAAAAAAAAAAAAAAAAAAAAAAAAAAAAAAAAAAAAAAAA&#10;AAAAAAAAAAAAAAAAA7Y+z59KxsysWStZqGqMVYzQ3ldRqeO4sZM9Zw3iEzYqznrM6xnVCLadXXHf&#10;j+36/wAHZAAAA7Z/gbnH8x5pzBO1TNM3GuFtCElBHJjLg3l2sel/TXjv7KcffU30H6/tfkd/jUAA&#10;AAAAAAAAAAAAAAAAAAAAAAAAAAAAAAAAAAAAAAAAAAAAAAAAAAAAAAAAAAAAAAAAAAAAAAAAAAAA&#10;AAAAAO2ftefmZ2UsyslTSayYhiiZtTd0syPEcca48N5oZs1cdbim8Z0Cqrx79O8v0/SPN9CKAAHk&#10;8GvoL/JWv1+hpIJ2EGLNGGsiEqgK3lslrhS8GXNj1D6Dscf/AFPH6D9hzcffW8nr3rWKmwAAAAAA&#10;AAAAAAAAAAAAAAAAAAAAAAAAAAAAAAAAAAAAAAAAAAAAAAAAAAAAAAAAAAAAAAAAAAAAAAAAAADt&#10;t7Xn5mdmVmZWwstJaOPEosrW3Myrw3WnUw1Kaxmymc7jO2LmqTY1azX4nn9zjjyfX8bG7WADlr8/&#10;vcr+dOWaZgUFTWCZ3jlhUFCUMpWpElaz1muo1Yg4/W/b3x99Zv0H6qce/Z9j1f2lNFSAAAAAAAAA&#10;AAAAAAAAAAAAAAAAAAAAAAAAAAAAAAAAAAAAAAAAAAAAAAAAAAAAAAAAAAAAAAAAAAAAADtv7Xny&#10;YWU1KRklKLaaqYs1KBqhnVLx+JeKuplvGdlM5MY6VZrctBWZtu+F0+zxp4vt/lcXLawDuF/PHLzJ&#10;+dI1pnIAaTUFGfHuLMqqQyAA1mllaXNSuosghhl+N6U9B+v5eP8A6zm9C+r5PSvpGXKgkAAAAAAA&#10;AAAAAAAAAAAAAAAAAAAAAAAAAAAAAAAAAAAAAAAAAAAAAAAAAAAAAAAAAAAAAAAAAAAAAHbn2ehV&#10;M9TOyq5plZBKnJWYzTMqtViqXXjut4+5Gs42ZTNWGsYsxZXUFWbSxrVMcnoHiev6v1O2P0+k+gn8&#10;m9jz+ki4SrEBU6CpVnC4XMlWYAAsVWs9cclLldwwmFrJrKqH53e5/RfpnHn1s9F+t7Ho3098PtAA&#10;AAAAAAAAAAAAAAAAAAAAAAAAAAAAAAAAAAAAAAAAAAAAAAAAAAAAAAAAAAAAAAAAAAAAAAAAAB26&#10;9rpRITKykZbZMZszabmWpilWM25XEJ4fL14MEzuabxRxwUqupSYVUgtq14J6x0PS9A8v1ebfzHfb&#10;n8A5J2hYihMwAAFZWZXjm4VVapKAAld5zFkWUJZBJmQABTTxO29G+j3x/wDYc3ov1N4/+t5Pz+6A&#10;AAAAAAAAAAAAAAAAAAAAAAAAAAAAAAAAAAAAAAAAAAAAAAAAAAAAAAAAAAAAAAAAAAAAAAAAHbv2&#10;ujEQkJjWembGbNbTcywYmaQzCw1iV5c+G4jPj2RvOTgkyqupmxBUM3ccXn0s/C6Xf7L/AMwe3yD+&#10;b8ls0Z2FrMAAATpnc4MNZkISgARuUSLFmZDIJMyAAFUm78vHGIusdvUfoJxz9ly+hfWc3H/1fJ+N&#10;6ZQAAAAAAAAAAAAAAAAAAAAAAAAAAAAAAAAAAAAAAAAAAAAAAAAAAAAAAAAAAAAAAAAAAAAAAHcH&#10;2OnikWQlKxSiUucrIvJMzCmsSjFUhaNU3rBweNeOt1jeKmsUSLnOyrNLmaraYtnVbfZulv6Ufkf1&#10;3D35Jx+p/HiwRpElQiQAKms0w1xyysFAgCwU1mLBnc1JQgmZAAU463GrW6liLZyzZ9X9/XHf13N6&#10;L9ZfQfq+f1j3FUUiaAAAAAAAAAAAAAAAAAAAAAAAAAAAAAAAAAAAAAAAAAAAAAAAAAAAAAAAAAAA&#10;AAAAAAAAHcT2OnmuTMWVqjOUVsx1nNZZho1DWLGbELDeWtVceGsZWZuPPWc2crx2swGuOlQVJGp2&#10;f+T9fuF8N7UXPF3544y/NbHFIlrqQsMpAABNU1nx7iWFtSGQAGs1szJ1mhCEEsIAAAAAAioahxl/&#10;B9S8f/YX0D6zs8e/X79T+g1TcgkAAAAAAAAAAAAAAAAAAAAAAAAAAAAAAAAAAAAAAAAAAAAAAAAA&#10;AAAAAAAAAAAAAAAAA7iex0ximdgqzkZ1XUzYysTZpdZzGbELS7i6ypXh3rUWmuLFjG4m5oV1jKwD&#10;MH0f/Lvp+ROhzFuvpnys4Z/IHjdOxqVWqRMgAANIufGuJuRVmAANRZUz1gQlUEsIAAAAAADSLtnL&#10;eWOSrFN5/K799D+r5OP/AK/Xof1XY9J+m34/NkAAAAAAAAAAAAAAAAAAAAAAAAAAAAAAAAAAAAAA&#10;AAAAAAAAAAAAAAAAAAAAAAAAAADuJ7HTEJjJkToMrMpMzDWYsm200M2MUqVSrkztjWPCnEXHeMtY&#10;o46sU1uGc7iNQe7+Z2fpT+YfTRCwRH5fQcHfjr8P55NUtkoSwgABVU8fXHNwqq1JZAArvizoRVCW&#10;QSZkAAAAAAAAACtV08TneifVb4++z7HHv1WfS/qOX87spoAAAAAAAAAAAAAAAAAAAAAAAAAAAAAA&#10;AAAAAAAAAAAAAAAAAAAAAAAAAAAAAAAAdyPX6edSlZPGGlaqmKVjPWc6oXaFEzKpizLVbrOzFnx7&#10;x01jx9ZhnJi2mbOdxGpQ7bfGe32t+R9KrSQRSs+Jw9+WPRfgLXkkBasIAAirFNZ8dhrIFWQAG8wV&#10;spcwVZBJmQAAAAAAAAAFQLtLEy1fH7PH6b9Fy8c/X8noX1u/RPqd/j+gE0AAAAAAAAAAAAAAAAAA&#10;AAAAAAAAAAAAAAAAAAAAAAAAAAAAAAAAAAAAAAAAAB3L9bq5FbmbMYzsrUJSzAjWcjMKJaomTNEo&#10;s3VVyZ8a8eeuHLVy1ilxSIZzYrrOZ9LPy/6n3Tz9zdICoiSY46+McS/lSvWU0jKLAkAClVTDXGZW&#10;VICALBXUzuRVkQi5EogAAAAAAAAAsUuU1NRCySpnvPqnv83Hn1/Jx79g9G+o5PXPX2SaAAAAAAAA&#10;AAAAAAAAAAAAAAAAAAAAAAAAAAAAAAAAAAAAAAAAAAAAAAAAAA7m+r1qFLK6zBkzmUsrZQx1CYmd&#10;gluYzTJIKNFwZanhuKLMeTGe8ZZTM01jLOOSfO7f0T/M/oyAAARpY9a8Jwv+OvyvLVWoRMgACarr&#10;OFxDC2pCEAEWRrOZFyiLIsEspAAAAAAAAAAAAAABXnV4tZ8s9e9fHoH13Y9A+p16F9hv1T3OSuoA&#10;AAAAAAAAAAAAAAAAAAAAAAAAAAAAAAAAAAAAAAAAAAAAAAAAAAAAAAAO6Xq9bAWZazUSeOlLFlTL&#10;eaGZmZ2SGk3k46FEq1DeeuOGvAdedPH3x1ZzYi5z1O5Hwfudk/nPQiQAACKnSOF4fWcL/kd9T+Wk&#10;LCVmQAAGkXONxW5FUhAAsalEpZMlLIsEspAAAAAAAAAAAAAABHJGdJASkk8t/F9C8efXb9B+v5fQ&#10;vqr6f9HzYbk0AAAAAAAAAAAAAAAAAAAAAAAAAAAAAAAAAAAAAAAAAAAAAAAAAAAAAB3V9XhyMkhM&#10;WG5U8dFgpc5mZjqZMLTSbzIYzZosVWaoZ3j8W8UV4+80uKXjtnf0z/MfqPYuhitoAAAAgnLiv88c&#10;ZfmKuklNnDGoAFCDHfFVhULQlkAgz3mBZSypLJBMyAAAAAAAAAAAAAFAIWkQFCh+b6OPQ/rObjv6&#10;3sej/Va9G+m14fPCzYAAAAAAAAAAAAAAAAAAAAAAAAAAAAAAAAAAAAAAAAAAAAAAAAAAAO6vq8NT&#10;NKJmxTchcUzuRDNKwKaZuPNDS7NRMYs1KLLWJFniXjzcdeR49zGpy74vZ77fnHuRyRmAAAAACT0r&#10;5Zw3+OvF4LEkWQgAAVGs4sVuYqhLIADeYK2UuakMgkzIAAAAAAAAAAAAAAAAAAjURVueSTi+Hy74&#10;I/V51w/ZO3awAAAAAAAAAAAAAAAAAAAAAAAAAAAAAAAAAAAAAAAAAAAAAAAAAAAd1fV4ZMzFKM01&#10;KkWY3NSGamdYWGcbigu01VKmZRIKtZ2xrPhzgpveeuLGzuz8F7HPPhd1w4aAAAAABDlfkeU4S/H3&#10;4PgoxKwogAUqGcdYrc0SUhSANQRZlcqhmqCWQRAAAAAAAAAAAAAAAAACopdKiZyk6X/013PRPptz&#10;QAAAAAAAAAAAAAAAAAAAAAAAAAAAAAAAAAAAAAAAAAAAAAAAAAAA7q+rwiChiV1ipCZplZS5qVsy&#10;TOK6mNlbJmV2nJmmLEMUbXeVVcXh74mLpufTP8t+g/Q63GcpAAAAAAA0x67hz8pei/GGVdGMgAAR&#10;rOOsVYW0CEAEWRrNCdZyIJZEspAAAAAAAAAAAAAAAAAABHLmMdniD9D4Op37735sAAAAAAAAAAAA&#10;AAAAAAAAAAAAAAAAAAAAAAAAAAAAAAAAAAAAAAAA7r+rwQUWTMy1iDKyGay4axATKzKK6lLMirC7&#10;TcVjMQxm2u87a1k4fFvDzl896Pdb4T0Y3hitUAAAAAAKgscc/BOJPzRXppucwAANIucWK6yISqAB&#10;Y1MydZhKFWRLKQAAAAAAAAAAAAAAAAABUavg82OkX9Qeh6z7SQAAAAAAAAAAAAAAAAAAAAAAAAAA&#10;AAAAAAAAAAAAAAAAAAAAAAAAADuz6vXqUWVqmRSyiZ6zKYpmlCbmlZVFeOmTjlZbhqjjzazZqk25&#10;txq+C63d/wCF9rmfwOWKZKAAAAAAAEU09b+ccI/kLwPKU5DEIAFCEx3x1YVC0SUAWQNStlUrc0JQ&#10;gmZAAAAAAAAAAAAAAAAAGeuTg39Qz1k/ce4AAAAAAAAAAAAAAAAAAAAAAAAAAAAAAAAAAAAAAAAA&#10;AAAAAAAAAAAB3c9XrZBarJQyKXNNYzITGTOlzWs6pWJVxUIuk3UqUYzZhTeW7+rwb+jf5h6e+KAA&#10;AAAAAAAI0mPC6jhD8ieq/LJxFgAEVJGs43FWVVIZAAazSq2VuahkCZgAAAAAAAAAAAAAAAABp+V2&#10;89G/6l9D8f0QAAAAAAAAAAAAAAAAAAAAAAAAAAAAAAAAAAAAAAAAAAAAAAAAAAAAHd31etkQparJ&#10;kY3NbnNK3MGKVuc7VmdYhx4lQ2aGTGTNCW6XXP3znc7c/F9uqAAAAAAAAABpFThSuJvzBxx+fyOE&#10;0ixAAbQzjcVuSVSAANSqRVdZJVKyKlkEQAAAAsjNtuxxnJlKgAAAAAABdQkM9dP2bn69/rnYAAAA&#10;AAAAAAAAAAAAAAAAAAAAAAAAAAAAAAAAAAAAAAAAAAAAAAAAAHd71OtWs1hRVYMjJYYz1iLKRnc0&#10;KWVsxI1nMxqEEuVM4s5pVY1vvL+eelyd5PIoAAAAAAAAAAKjDXlei/JOGvyFh11M5AAAjUxvHW4W&#10;0ISUACxqZIKMwy0BmZAAAAFvvPg/Sfgel5n4nf8AOSM8kzjAAAAAAAi6jePXvR30c/qXu+J2YAAA&#10;AAAAAAAAAAAAAAAAAAAAAAAAAAAAAAAAAAAAAAAAAAAAAAAAAAO8Pq9WksW5rUqoqZrmxXWM6hKT&#10;OBTUlM6y3istDEiy0sN0TNmp7D0+b6F/nHq3xgoAAAAAAAAAAVEThbkfiee4N/GH5Ph5oQAANIuc&#10;WK6yISqABY1BVKJFxSgZmQAAACI5++K/TO3f5V+xdQ/1D8Z4A+6/No00lAAAAAAAiymuTq/+7cvC&#10;X6VzAAAAAAAAAAAAAAAAAAAAAAAAAAAAAAAAAAAAAAAAAAAAAAAAAAAAAAd4vT61CtVtqVWpK0MU&#10;rZVnJmdMIz1IQnj6zEVrx7K3KReSFrd544OxXzHd7SfJejGsMAAAAAAAAAAAqMpqCTDhcMflj0r4&#10;RXUccc5khQhMt8dGSRVCUAWBZWzJFzBCLBMyAABDXPvw/wCjdz/yD92mdfij6b5Xpn+v/hvq3r+H&#10;GNzcs0AAAAARyvUPZdIv6h72fIAAAAAAAAAAAAAAAAAAAAAAAAAAAAAAAAAAAAAAAAAAAAAAAAAA&#10;AAAA7zen1sStVqCi1UUXNKFWcrmNSsuOs0smM7nMpWdmLjENxrcceqa4++n5v6fu/U5mKZAAAAAA&#10;AAAAAAAgnDjb4dxR+WTLUcIAARvOTFLhbQMgANSLKmdxELIsEsIAAEXXPvw36R3Q/IP3Bcpvw+bq&#10;9Vf0r8l62/on5bjy5tMIAAAAAzjqL/RPc4r+61NAAAAAAAAAAAAAAAAAAAAAAAAAAAAAAAAAAAAA&#10;AAAAAAAAAAAAAAAAAd5fT69EoRUVksELC1KJkznc10pLGs4MjO5GNUsqxikNs7avunmb75fn3qs8&#10;bXIzgAAAAAAAAAAAAARE16x4M4S/HZ+d0TjAANoZxuK3IqzAAGosGbFaqkWCWSIAAi659+G/SO6H&#10;5B+4MlLqI9B+h+W6X/rH4j6B9B83KTDUTSQABUHHv2PJ0y/o/tRoAAAAAAAAAAAAAAAAAAAAAAAA&#10;AAAAAAAAAAAAAAAAAAAAAAAAAAAAAAO8vp9eUpGZW2upmQsNCpkZpXWYKs42UK3NKomKRGW85UZb&#10;32d+M7vYn5juSgAAAAAAAAAAAAAAiJqDhT8lejfFGcoAAEWY6463CqrUlkABvMJlZCRJGoCTMgCL&#10;rn34b9I7ofkH7hErQAV5OHrR+i/mXVb9I/IPF5+u3txYlAAshrDmvTf+jexx79dyTQAAAAAAAAAA&#10;AAAAAAAAAAAAAAAAAAAAAAAAAAAAAAAAAAAAAAAAAAAA70+n16IMSIjahRYWqkouaZ7zEZ3NTBK3&#10;IqmNmZGs5mWsznX0C/NPX9j6mgAAAAAAAAAAAAAAIiDhr8oeh/CphrNYgAAU1nBiusiCrIADeRRK&#10;MxVbkEmZAEXXPvw36R3Q/IP3CJWgAWTx59R93x+mn6v+J8UfUfEXzyTIAE3HLjin7vXUX+hO4AAA&#10;AAAAAAAAAAAAAAAAAAAAAAAAAAAAAAAAAAAAAAAAAAAAAAAAAAAAO9fpdatVKmURsMiq1KrK5pjU&#10;Jnc1uamLNStkJjVdShgcj+Zvu/8An3rxnIAAAAAAAAAAAAACFZ4cK/kz0v4xMsZLIISJAApUJlrF&#10;GCRQhIAsCyLM0pciEWCWURdc+/DfpHdD8g/cIlaABK1muGnNxdf/ALf4PqL+rfi35XJ0ZuWk6RHj&#10;Yz0j/qPveqfQaAAAAAAAAAAAAAAAAAAAAAAAAAAAAAAAAAAAAAAAAAAAAAAAAAAAAAAAHez0utWq&#10;LUJlqFzMytJoUMyhlrFbmCkziUsWUrPTMz07V/G9znb5fuNxAAAAAAAAAAAAACFY8bhf8lenfEq7&#10;sAAqkTIAAFd5zYpcLRVIQANRZVM7msLIsEspIuuffhv0juh+QfuEStAAAJkZfhd/o9PP1z8V4Q+v&#10;/P76VzmLvhj9Nz1X/c+7NAAAAAAAAAAAAAAAAAAAAAAAAAAAAAAAAAAAAAAAAAAAAAAAAAAAAAAA&#10;Dvh6XWyMqhRnqUEY1WplharQhMNYrc0KM1jOzPUrSsScZ+gv5p7H6vHXHCgAAAAAAAAAAAAKx4nC&#10;P5A9X+PUWukAAqkTIAADSLnG4rciqQgAaiwZMVqEiwSyki659+G/SO6H5B+4RK0AAAmIS24zeGvs&#10;PienP6p+I+uex5fgc2ejf9Rdz8L1dAAAAAAAAAAAAAAAAAAAAAAAAAAAAAAAAAAAAAAAAAAAAAAA&#10;AAAAAAAAAd9fQ48XHnZnpVbJjFais6opRVczMoxmzXchcmc7BnZTGeVPI7fcT4ru14k0gAAAAAAA&#10;AAAAKjiOdlwOD/x56z8hZ3qhEkSUqauVKlCWEAACLMdcdbhVVqSyAA3mqUsqkSRYqF5++G/Ru6H5&#10;B+4RK0AAAAAHgdrqdR/1L8c+fH9NfnfXD9i5psAAAAAAAAAAAAAAAAAAAAAAAAAAAAAAAAAAAAAA&#10;AAAAAAAAAAAAAAAAAA76+h14a8eytzW2qVMxqVWjVCCqwZmTJjLaqVswSDO4jV7Y/D+lzJ8/ytFI&#10;AAAAAAAAAAAAV4/XcIfjevXPlrW2dSCskZkVGlSxBBLFYgAAVGs5MU1mAVZAAbyKpncwVuQXn34b&#10;9G7ofkH7hErQAAAAAEwzvpX+w8HzL/sn+eOMfsPnpoAAAAAAAAAAAAAAAAAAAAAAAAAAAAAAAAAA&#10;AAAAAAAAAAAAAAAAAAAAAd9fQ60NVtwZVlRKFKrEauRBCwtTJmiLMbIspZjFNcfmcHJ37/NvV8vM&#10;ZAAAAAAAAAAABowHjde8Hfi+/wAH521tixIISqQQkAigSEgiQAKVVnPWKMrKgJAGoCRc51RkQc//&#10;AA36P3O/If2+FUAAAAAJk9O7X0fp/d9T8Pk4uhv9P/hnRr+mfxnxufiAAAAAAAAAAAAAAAAAAAAA&#10;AAAAAAAAAAAAAAAAAAAAAAAAAAAAAAAAAA76+h14Iaoud48tKrKVMSKzqtqWqyUMkqYsRcxpnLjr&#10;j5k8DtdrPiu6sAAAAAAAAAAAAUl8Po64Q/Gr+J83qvKiIIkDUiygxkRVdABCVmQAAI1nK4pcLRCV&#10;QALGpVM7KyDn/wCG/Ru5v5F+3wqgAAAAB497fG/d+q8Xk34nDcdzif7j5b5o/wBk/wA68KfpPxoA&#10;AAAAAAAAAAAAAAAAAAAAAAAAAAAAAAAAAAAAAAAAAAAAAAAAAAAAA77+j1qyw1K4uPLTOoUZpSor&#10;IhoQVXMqmTGdzGrRcM8fcT4b0OTvI5qoAAAAAAAAAAAArwuhy8Hfi3J+P4eUwqqworI1FgzxkKal&#10;FIBMzmAABpFzixXWQQlABY1BDOSF59+G/RO5v5F+4QqgAAAAJPUuf6P17ter4p4k5cOvwuTXg9nH&#10;S7+jPx3oH/U/4V+P6PTAAAAAAAAAAAAAAAAAAAAAAAAAAAAAAAAAAAAAAAAAAAAAAAAAAAAAHfn0&#10;etUiIahrDXHS5olXJZMjMrbSylTLC1XMzTOytg/W6++9P5129ePkMgAAAAAAAAAAJZs8Do74M/Ft&#10;fl+DbLWGihmkBIBGs0EiSCugBIISJAAoQU1xZ3EUWCrIBA3KpQ58+G/Q+535F+4VVQAAACJTwtdz&#10;0nm+qx5t+Ftivis1xcmmt8ffYeD83f7A/nXrh+s/n0pNAAAAAAAAAAAAAAAAAAAAAAAAAAAAAAAA&#10;AAAAAAAAAAAAAAAAAAAAd+vR61SBLVyU3nCYrZDVSiZwqumZC1WFgxKXNbKnOPz3Z7JfHc7WkyAA&#10;AAAAAAAAFW1r8rzd8I/iWvzfFsJZKNNSagozCwEiG81IkjMFdoJBAZrJAAAprOTFLmKFGQAGsqg5&#10;6+G/Qu5n5F+31aUAAAAgz6bv6n8/XoRy3wuVjp4JlETWTd+zM966nfuf5T87P6y/nz1b2fNmgAAA&#10;AAAAAAAAAAAAAAAAAAAAAAAAAAAAAAAAAAAAAAAAAAAAAAAB379HrQVEtGo1c0xca3JZTOKVFUqi&#10;1IWFhMjPea5dyfgO9710NxgsAAAAAAAAAAmq8b83pb4T/COf8zpoJwXNQRYK6zEQQQLBCVkgmypB&#10;NQGakESABSjOWs53JKsgQBqCK57+G/Q+5X5F+3QqgAACFSfnvQ9Q5PpKuWvI8bleLyPHPFliXKW3&#10;LyTy5w5c+qex5/zs/rP+euqn7j+WxYAAAAAAAAAAAAAAAAAAAAAAAAAAAAAAAAAAAAAAAAAAAAAA&#10;AAAAB379HrWjKoKSy1C4XirbjaJTIpSsaqFiaJnNZTHsfBvu1+ddyYAAAAAAAAAABbafk+VrhD8J&#10;5fF6nLEznIpQrMxAryYCKErWQNSLKDOURVdNChBCVmQAAGmdxlcLBCVQAK55+J/RO5f5F+2xCgAA&#10;JYNzeP0rX1/iXt1trq58jxOV454WdRGKxvV+Y3fFqtdd/wBX+A+bv9f/AM3+h/T+HNAAAAAAAAAA&#10;AAAAAAAAAAAAAAAAAAAAAAAAAAAAAAAAAAAAAAAAd/vR61ADMrKSLyY6484ztJBlpWK1kRUzVVrL&#10;nZz38t2Of/meWQAAAAAAAAAAK/F8Tl4Y/E+Xw+jyOOQy1M6UEymYrPcARVRWRqLBnnKFTpmEAmZz&#10;AAA1VmbGWuMQlUAEVz58R+idyfyP9tiFAAASyb/I36Pq3L9DPHV1TWsuRjyvFPFzrCC4NTzL8t8a&#10;2Kaz+L3MdBf6o/n/AKY/0J+OY8vGAAAAAAAAAAAAAAAAAAAAAAAAAAAAAAAAAAAAAAAAAAAAAAAA&#10;AO//AKHWggrVIrURF3QxYrVKkoZEVSqrVRXKtd0fz7uezdLQAAAAAAAAAClfheHy8MfiXJ4vR3NM&#10;GoiDOwEAzZCyNRFApIQRZWokSVSNWxCQQQkSABaCZ7xkxFhBVAOfPiP0TuP+S/tsyQoAAExVfTef&#10;6bx72KTkZ3WqauXPfD5Hjx4mUGed11vTkZ8lw0SW3yQzwt+hfJ/NX+wv5q4o+5+UtYAAAAAAAAAA&#10;AAAAAAAAAAAAAAAAAAAAAAAAAAAAAAAAAAAAAAPoB6HWgqVqCpSWFkyMtZpULBlJXSKrLS2ok9x8&#10;/m7h/AdmtSAAAAAAAAAKlr8H57XDX4z2PF6ARAAJCZkVNCucQsazGoEQVBEN5qREZzKV1YqQVIZi&#10;SAAANqMY3CwQzAXnv4f9D7j/AJN+2zJCgAAXy/Ax6Xr/AGPfncpdMbhaVnza8fmeKeJGZTG8rvTk&#10;rknj7sVabrWfJyeNzcHSH+j/AMS6Jf01+E/ndvrTQAAAAAAAAAAAAAAAAAAAAAAAAAAAAAAAAAAA&#10;AAAAAAAAAAAA+gPo9WstSKggzlhCw3jrGdVKkJSqELS3NIOxHx/c5s8HkSAAAAAAAAARZZfXfneT&#10;hr8W5s+rzM4hIIACQEpUIIZqRYsAGaiJGosiKzMKsggtVSGYKiQABvRnO4yuCSlUqvPvw/6H3G/J&#10;v21AAAApjfpPD9Pl2ee/NK3Vc7sZNV3ced4lYHilcbyunJrTkYcjMtNRNxzVxXPd46+w+a+bH9hf&#10;zVwP+l/CgAAAAAAAAAAAAAAAAAAAAAAAAAAAAAAAAAAAAAAAAAAAAAAD6Aeh06qUtKFShWURrfjX&#10;MMloQmRUjTEvL3Y/O+9+x0zVAAAAAAAADVnjvq/z++Ifxjky6e5KQLmYAAIYzsgjUEZqBOoqpRBW&#10;QLGpmMxJFV0ulVgJSZAAAaZ3GVwsqRbz78N+g9x/yb9siaIAETmGPX+D3PXuP2rdzGvY1XSuNGs2&#10;23j8zx9MDwSMayK73ry6pzPHgFNm41q7ePPjp7+7/jnz6/qv+fPwvU6AAAAAAAAAAAAAAAAAAAAA&#10;AAAAAAAAAAAAAAAAAAAAAAAAAA+g/odTFKtFgrUFSpSWdbpZixQzWUpGdRUV715fP20+A7McgAAA&#10;AAAAACT1n5rtcS/i3N4fBmWZyUBBUgABIM6rrjCJyqs6ioSqUCwhGpAzmskWxqVWxBAmKkAADVWZ&#10;sZawSLee/hv0HuP+TftkTRAAmbZeO5fS+n9VTVjk1btWedGNUm4WtteZ4/I8avCMM6iMru/JpzMq&#10;pUrabo3GtXu5ljscPoXveL86/wCtv5x6y/sP5qskAAAAAAAAAAAAAAAAAAAAAAAAAAAAAAAAAAAA&#10;AAAAAAAAA+hHodPMzUVWFioMyks1C5GWsVSiyuRXVg7H/G9rlzwuWQAAAAAAAInRieqfN9ji38W7&#10;DHJhM45zDKCSCCpAABCZ3NSSSCqBYsGZASlloi5EETNVipoVSCEiQALVEz1jJgc8/D/oXcj8m/ao&#10;aAAmYL611Pd/G4vSciNck9lbsmbSbLRaauXK8XbxtPGzcyjUa1PY1SsasJqG2tzNzbElea1mesn7&#10;L+X/ADl/rn+b/Tvb8qbAAAAAAAAAAAAAAAAAAAAAAAAAAAAAAAAAAAAAAAAAAAAB9CPQ6YzKFVNV&#10;IrMoqSGoustYzYqtVkxW+t92PzTtedx6AAAAAAAAci3Hv1L5Dl4w/Huxnisp0xMM4QSEsCCpAACQ&#10;lCtTQrnAU0GaEFSIaiyCmMiNFCCCGYkgAADcozjZzz8N+g9x/wAm/aTSgAZ8bqdn0/q/S5clb22c&#10;1v2U1m2aqtJa8rxuV4unhZZkW5Z3p2NxysCAstw3La2bRHIzY9e9nzfn3/VH89dQ/wB1/I8t5kAA&#10;AAAAAAAAAAAAAAAAAAAAAAAAAAAAAAAAAAAAAAAAAH0J9DpwLcUrENipWqFYhpd1sxYpZUqVt5J8&#10;Xn7O/GdlIAAAAAAABMnpvxvY42/IO5DVZiMxqjHOMUiSqaAEFAAEhBSooJgQRQrcxSKrWRqLIKZy&#10;FRVS6VWEM0EAAN6M5s86/D/f9xvyb9pNKAFpPUPG+k8Gdina03prTkX7KdobzaLRacrLkeHt4uXj&#10;kauXHud7ntszIlZbhuW1s2iNSusxzb8e54N/T/gfmz/W/wDNXHH1fzs2AAAAAAAAAAAAAAAAAAAA&#10;AAAAAAAAAAAAAAAAAAAAAAAfQr0OjW7LEzgVWSpS6koVKzUtZsePqRbRJs7MfE9zkzyeZmAAAAAA&#10;AhZ1v074bscafkvYZ3DFjMhRVmiZSRnIlkAZgAAlM0qNBElZBOoqpRBWQKayKSMytV0uQVBRhAAA&#10;iuePif0HuD+TfssNrBMyy/P6/d9O8X3783NbtyvNKzU8tcy/aMs822uShTktOW+FyscvCM4pnRq3&#10;a05b4+EUJchyRdSs2iNI3GlOTX5vd6nRX+lPwXo5/RX4hjz8QAAAAAAAAAAAAAAAAAAAAAAAAAAA&#10;AAAAAAAAAAAAAAA+hXodWtzBMYrUghS0qCpUiaLjrOdmUefx3ud+dehviAAAAAAAIa36b8F2fQPy&#10;nvVmMMcddhJUqsskzk8bOZKsiSxmAAAhKFdBEiZqs6ioKs1WCEDWREzXMhW1SQVDFYgAAiuePif0&#10;DuD+Tfs0NrFTxanfD6Z4X0XhdL0XZl+xa9pA3pzLdlbaipyRWa15b4nK8evEMIiazavy7tzPGiug&#10;tOWGq63a6kEaRuNKcmo3xRjXEn3vyfzd/rf+aOGPvfjBNAAAAAAAAAAAAAAAAAAAAAAAAAAAAAAA&#10;AAAAAAAAAAfQv0OrW5qky1aolUq0XOoBQrBqV8e5pqcq/P8AJ2L+U7yRkCAAJpZFgACvSfzvueh/&#10;mPcrbHHK1Rx1ZRC1JuYEUk8ZmJmCSYjSSIgAIJMqqzKVgs0qErcwsJVJK2QJISCaoQk0KpCQRIAF&#10;c8/E/oPcD8k/Z1qwM6/J6He9W8b2V1GtW5dO+jdjWnMc7TnVtrNxZRuu2PJfF08bDxaqmLlvrV+Z&#10;lphqi05DVbubq0N2tRqTpXdjksckjM8Pn4umf7/+LdC/6Z/Afx/Q6cgAAAAAAAAAAAAAAAAAAAAA&#10;AAAAAAAAAAAAAAAAAAA+hnodOCiSVu0Vced5ajKlKrFBUZ3lVd457+W5uZ/ne3XGmQhkAC2dxrOe&#10;8wADPF4a/A/S8Lx+RyaiQVYyYoWza1LNbEsy+EwuakyMtORMRFQAAVM7iZKNXAIsjWRCUSYrVYiw&#10;AVTO5mrmYISsyAGnPvxH6D3G/Iv2myzcwRb6v4PtfgeZ6Kq7ObV/Skcuo3tyo5l+0LlbUpd11c+T&#10;XiJ4fC8EyZyc0rfmU5b49tjRujdWolm1yarVS+kckjkKnVrvg8Oeh0H/AKu/mXpT/Qn4sAAAAAAA&#10;AAAAAAAAAAAAAAAAAAAAAAAAAAAAAAAAAB//2gAIAQIAAQUA6Gby2L/zEtS0mvp0/iN+K7BsvvXf&#10;Ri+0+jfQ3B6uIV3aVLSfxm/EfXdmYUOjWraJb6pDcHrGvaqpTlSk/wAdvw7blr+2s+jmubWtNYG4&#10;PXd1pqIZOnT/AB2/CdKtP3dwA3R/X9kWmrrcGyLvSOB0/wAdvwbYVl9676QEOtw+u7XUlrm1rvRz&#10;wOnT/Hb8C9d2mSh0iqUo1RuD1jQulq2iXGlz4nT/AB2TfO25a/tbPpJd2dO7huD1aCr7T61jPjdO&#10;n+O3ytKtP3dwAw6TalpNDUobg9X1aCr0J0Jcl06f47fG2FZ/eu+lOtbctdXjuD1tc2ClExPLdP8A&#10;Hb4fru0yUOlev7NtNYG4Nh3elc506f47c/btp+1tOlu4PX9pqi17aN3o557p/jty9KtP3dxEZR0u&#10;lATG4PWdveLWNv3Okz+A6dP8duPYVma150xubaFzDcHq6FVahplfT5/CdOn+MybH11a5KHTPUNMo&#10;6hDcHq2cFc21S2l8R0/x9u2YtLTprrGgW2rQ3B6zuLNTgYH4rp0/wtKtDd3EY5R0313adprA3B6+&#10;u9M+S6fn7CtPvXfTrcGxLTVlr+zLvSPlOnT8v13a5KHTuURIbg9cW2oLWttXWkS+W6fkbdsv2dp0&#10;9rUY1o7g9YUrhano9xps/mOnT46XaG6rxjlHT+9sKV7DcPq1leWVWzn851sG1+9edQtU0a31OG4f&#10;WNa2VWlKlL5vrq0yUOomt7YtdYG4PXN1pyIb5m3LL9nac+hQlWl021/ZNpq63Bse70j5Wl2puq8Y&#10;5RzoQMzYWQto9NyHW4PXlpqS13at3o5+PsG1+7ec/TNP+yOnVSnGoNwesqF0tX0K50qfxfXVnkoc&#10;7StPbp9dWlO6huD1bGSv9OrWE/h7csv2dpzdL0/7x6galpVDUYbg9XVKKr287eXwNLtTc14xyjma&#10;fYm4lGIiOoWs7dtdXhuD1rc2SlExPO2DafdvOZaWpuJUaIoxfqLr+z7TWBuDYN3pXO9dWX26HLo0&#10;ZVZWlqLePUjcGwbTVFr20LvRzy9t2RtLPlRiZHT7IW8epUoiQ3B61tr5azt660mXI0u1/c14hhyt&#10;MsPtB+F0/Ue4toXENwerqdZajpdfTp8WwbT715ytK090yZMmTdTL/TqN/DcHq2UVdWlS1nweu7L7&#10;dDk6bYfeI7YOn6oavoVtqsNw+sq9oqlOVM4bcszaWnIsLI3EoQEB1V1zatprA3D69u9MWl2n7m4A&#10;bkWttKvKhRFGPVirtS1ubi50+dDjpUjVlZ2ot49WbcMFdaVCqri0nQ4IxMjp9j+3j1apRYMmUoiQ&#10;utHjNVqEqJWmWH2w6dOn6rxDnhqU41BT0qEJ4MmTJsXTp06fqfRDnB06dPzGTJk3U63HbFkyZMmx&#10;dOnTp+qlMMOYyZMm4HT9TYhz8VuptEOesVAdY6YYdYYhz1iohzwN1eoDidOn4m6q0ww5zp0/C3Uw&#10;Bz8d+pdId+sVEdY4Bh1hAc9YqY79YqQ6xw7B+sID8h06fqzTHdNz3Tp+qFIYunT8LJuB+U6fqTAM&#10;OU6dPwsm6ngPwun57p0/UymO/NfqrTHx36mRDDrCA/WOHnrHGfA6dOn6uxm3LdOnTp+qsZMgX+C6&#10;dOnT9TgWUZP1kjN+skZcDp0/V4SZAvynTp+q4LIF/hP1SEn6yRl1kjJusgLIF+sYKBfrID1kEk/W&#10;MFkOsYLIF+sgl1kEusgLJ+sYKBfrID1kB/8An/8A/wDQkKtpKmOsVWRVeyzghusInnUiQqlqKgnT&#10;MD1fiGTqDBVKUa4uLeVE9Xj2USp0fuCFQVVlY31gbcP1dJdDssxKl+pCoQKUTE3dqJdXxjVq5RCW&#10;UVKArirSNMv1cGNOP2zm+2jP7ilAVVdWZo9XBifACBxubIEM3V0F0yBxiWNejG4NSlKmerLp0FnT&#10;shJ0O6BAXYGpTjVFagaZ6uFAIFHCTNCAqC7sDR6uDEYAAmUTEsZi7s4Hq2VEqSh4BR8YZyDcUBXF&#10;WkaR6sBEsh3XhAp8YvEmMZqrTFZXNnKjgOqwLI91EsndAoFMmXdMAollnMVeWP2x1ZGA8unQxI+4&#10;vuSiK1tGqpQMT1XGATp1HGJ+2nJUhGRr0Y1xcW8qJ5+v6vHSrfTvaFrcKz3RZXijIS6iDCPmSjwg&#10;lEI91UpxqK5sZU+f7S1UyqeEOyt9curNWPs69oqx9pUaist32N2oVI1B1C8pmQL4hDgMTRVzYCoi&#10;G5k5iA17UzqN3hGSNQBRqyKMgrLU7i3Vn7EvrVWPtSMjY73sLxUriFUdMXTp+S6dRLKRdRLIHEFZ&#10;k+HcIDKri2++qtGVI8rfmrfsLGTBOnRCiSpyUZBSIQWZkZlW97VoGy3/AH1qLP2qrL2DYXJtr6lc&#10;jpeOUOAcIQxiyqwFRV7Y0jyfaGq/euZd+b+WYhUrypBWG9b+0Vj7RnEWXsaxrq11ShdAd+lY5Q4B&#10;whDEUxNQqCop0shvLL7YHHcVxQhq16b6vzXQAWYBGYRJKjGRVOUoGz3Xe2isvZ91BWXsm0rKy160&#10;vAC/Scct06CdOnQRGDp06IdEOgWEhlFSy++akDTPD7H1T9pY1D+g4unQOLp0OEBk+ADoBArMU6Z1&#10;Zbhu7NWXsq8oqx9oW9U2e5bO7UJiY6QPgOaMQgjwjEj7Sz9qtP8AcKtQNIvwey9T/c3o8y4RwjkD&#10;hGDohOQrHWbi0Nj7GvKCtPaFGSst52F0qVaNUdHgnT8sYPgCicGxGMSj+kgiRqW8Zq5tDTOGo3sb&#10;Kjd3Ru6jdzwhOnTp0E/GE6dPgMHTHAxEkDlWYSWYK11Gramx3/f2xtPakVZb6sLlW97SuB0tCGI4&#10;XZZlOLqpY5yY5T7Q1I0LVkCieUMRyhzbe8nbqx3vqNqrP2mQrH2HYXKtdRo3Q6UhDEcIDohlFTiI&#10;q4tozHsqdY3hCKHKGI5Q5wiUQyH6lGvKidO3leWos/aVSKs/YtlXVprNtd9EXT8Dp0Dy3ToFOsyd&#10;OgU6fEFlKTodlKDjUbg06WoWsL+OvbVqWah/9i/xRkFEPyXToFPxunQKdPy3Rg6iGRk6E2UpuvuI&#10;l1TkYGy3TeWisfZtzTVl7Ltaqsty2d4gX6HDB8RzRwjEcJPbc93lhS8VTnW49osqw+2YgSUzk5Yw&#10;HIHx85ivulCoArHXLiyNn7KvKSs/aNvJWO67K8UKgn0KHCOaOEYjhBWqXH3riQAnndGv21vacL4a&#10;hpsrOZObljAcgfHBIWY4mKjFlmIVrq1xaqy9iX1BWntCkRZb1sLpU7iFXocOUOAcAwGOq1xRpTGa&#10;Q7Yux1TSIX0NX25VsZGP3FCYkspB5IxHKHywgHVG6qWp0/fuoW6svaAax33Y3St72lXHQkcocA4B&#10;gMdz3Tmn/iz4iAkon7arUo1xr+z50kYEETJ5QxHKHzAUUKkgpSEjGsQqVzKBtN5X1srH2fUgLP2F&#10;ZV1a6vb3X146dAvi6dO+I5Tp0+DoF8Mq8J0Cge8C41K8/dV/ziWxdlFS/Usy3BtCFYXFtK2l3CkG&#10;HIdOgU6fidOgU6fB0/yAVmTRKdMCgWWZCcgoVTA2m7b61Vl7OuKasvY9lWFpr9pdIF/rkcIxHPCB&#10;QKOEA5l2Gu3f7Wg78gwRuAtZ2/b6jDV9JrabPIZjlDlDhH4FIuhTJRJpKy3Hd2ptPZt1RVn7Ptqi&#10;stz2V2YTE/rUcIxHwAUDjEsgMx3LdGpMxbkCWVGAkjAK7sqV/HXtsVdMk78ococI/Ay6EpLLEoHK&#10;mJQmArfWa9srD2Ne0FZ+zaMxZbwsbtU6sag+tRwjmjEYAOpS+0r+t9ysA3MlETWvbOMgIZZ13pKc&#10;nGf9MHbkjkDAfgb8h0HVrqNa3Nlv29thZez4SVpviwuTb3dO4H1eMBwjmjEYR86/d/aoQcwkX5op&#10;/cWv7YhqcbuyqafONQVEXprNm5Q5AwH4YMAS5dFlRrVKB2FrN/qNf6wCfgCdOn5QxJygd1AZjuKv&#10;9+pnEVEMOZOIK+4SNR02ld0tc27OwlGRqAFzI5UC/E6dAp0/E6dAp0/4W6cFSiIiDyQlOa2lon/F&#10;2v1oOAcoYxGZOxuKgo07qv8AcqeTz4APVpRqDcGyzSnORjIOEWnyByhiPwsr/IRLL1zoP7u4H1yO&#10;UMYFlSjnluG8+3GAdQCgXHOEBJGeZGDjcW0I3RuKNSyMaYHIHKGI/CwHQLK0oyuKmgaTHTLf6xHI&#10;HLdOgFTJgdw1xVqjsh2QDc9sHUZELXNvUtRjqGjVtPInnWURTEcTp0/IdOgU/wCFEsgco9Z6CatX&#10;6yHIHNHi6rilTqVjUl8SlVympTMTf6dS1Cnrm26lkcuYRmZcocgYD8JjHMbSwnfVtK06Gn0PrIJ0&#10;/A6dAp0/LzB9fuchmGPxC0hFgCO06cK0Nf2pKkaj5pVBEz/RxOnQKdPxAp0CnTp0/OAdGSlHKhME&#10;yjlR7fAIYDuoyY+ttDMR9bDhHNEXWr3P368u5+MFUgVGpGUdb2tTvo3dnKwnm/b8gcofCEM61nWR&#10;pkdP1CnfidQUxTp5gJ/AkewDDQtKlqVxa20bWn9bDhHNvrn7FIhy3xxDOhDIZRDyp5Tqek0tRhq+&#10;g1NNnxjlD4UvHsARla2d/V06WgbyjdD9IUpfd+AY9hJ1670L9rR+rXToch06BxGLp0DwsqYBEe63&#10;JcNGrIiMvHxgWRDmX6kQ6AZV6Ma0dd2dK3EZ5iSyEymfgdOgU/G6dDgdDlEOt+D/ALef6pTP3VoO&#10;56mlmw12lqQ+3nWUxRDc2HcbX0SWq3dKkKcfq8coYjhHDFEsISEY6xcmtVPcH5sxIrcm0oVozjOj&#10;KWWQH6eIYDkDhHKC37/HPmIzRjlVG4qWctA3iJmlX/cAkc2RK2HoX7C2+sByhiOEYPjMspjtqdf7&#10;NL/Igr8vmGRks2Ra1tqlqI1XRqtjPsRwjAcgJ0/NC37/ABz5EV9oBCZmpSBWja/cWktK3LQv4juE&#10;eyESU3EyAdbK0MapcxDdCGdAZzuO5Bl8+McyJiFKqKEd1a7++kI5OQMR8QLfv8c+Y8NKrOmdB3qa&#10;KtrqndASBXdd+FnWYxVOOVbL0EaVa/XY5oX3PtQ1CqbiozfOKdhKUIw3FuuVcxkZGMnPGMR8QLfv&#10;8c+Y8IJVUMtL1q4sVo+6qOoKYZZnHAQSpEFbC0H/AJC5+vXToYunQ4tVuMlKBZO/zCWQeScBGp9u&#10;O6NzSvZCbp03JdOgU6fidOgeB+ILfv8AHPmPCQ6CESo1ZUjoO9JUTZ3tG+iHmokSUmChESEJZJUL&#10;eVee2tGGlWv1+OEcMVuC6/UexIY/LbMak/tqU40BuncsrmcgYpwRzByhwjhC37/HPmPIpFVIB7TV&#10;qlnLQd5U74N3nRJUQYqYzD1zoX7mt0AHCEOCpPKLqr96Zgnf5hHaUhbx3PuU3koxJFMMnB5o5Q5Q&#10;W/f458x5E1ABGpCKM1oO7KlgNN1eNzGp3VhbTuaujaZHTaH1mOEc0YuwoQyrXamSnWqOoI/JAdfc&#10;MZSgCrirG1jujcZvZUY4nnjEc0YBb9/jnzHm2l1Oylt/eZrL1tosah+tBwjmjGQ7ksdduvuyIQ7I&#10;/KqSBFzcQtKe4t0TvZ0IgIwc4HnjEc8Lfv8AHPmPNp1BAyt/unY3tm92stpb5sdzUfrMJ0/A6fku&#10;nQKdOs/6bir9qlUnnm6PyGRKYkXl1Tsoa/r9S+lTEYqRdSk6dOvKZMnToHlunQKdPxOnQPA6BW/D&#10;/wBufMeaIwVOkFTIWl39Wwq+vffAryt7mFxD65HKGIC3FdfbhT7w+TKP3BA5Ff6lCxhrOt1L6dWo&#10;QSG4RwjmjlDi35/H/Mc2Me8AmdSJpr7cZrZfsa/2xV2X7Q0/c0frMcI5QxEu+t1TWqNl+UJZVfaj&#10;Gyjr+4ZajUILQMeIcI5o5Q4Qt+fxz5HNpxQwHZGkSTIQNOt9o+vfe1W2Gmatb6nS+uByBjd1PtU6&#10;kzUPx8xCH/1oDOtU1SFhDWdcnqM8oCdMhxOnwZFPzX4BxOnQx35/HPkcooYRKieAgIDKoSY7X3he&#10;7drbF9uWW4x9bjkDHcN00aPZS8/GFT7aNF1rF/Czp6vrVTUJwiCsuTEco4jnjkDHfn8c+RyigggV&#10;EoHE4B1TqgCMTTlsH3TdaMNC3Ba63Rf6udPxDkOyj3RLHU7oV5zK/P4h7KQyiMxJavqcNNp6nqlS&#10;+qZgUGipEyLJsHT8Tp15TJk6dPy3ToFOn4gU6BW/P458jlFAIBMoqJxOMZEKJJQmYjb2vXGg1tg+&#10;6LbWQC/1eOaR2zZRqdYUaRLn40omKgRNatq9Owp6pqtW+qyqCPEeE8IxOA5o5QW/P458jlM6bEKH&#10;nA4gqJwAQ7rY/tm+23La28bLclH6tHCOQ/eUHOv3Tj44qGkta1inpcNU1KepzJyAxExAMOA8oYnA&#10;c0coLfn8c+RyqYdEYhQ84HAoFRKjj/itM1Cvp1fYnvKleGjWjWj9WOnQxdOhw/8A9ZzE6hV+7U+K&#10;B9xAOtX1+Gkw1C8qX1SQdZihEAkvyHToHidOmTI9k6dDlunTp+ILfZ/7f8xyCol1HsnxdQl3BQCk&#10;EybB1CRQOADKlI01kMxsr2Le7Ulsz2DY7opv9RtgOQOEcJWrXIpUokn4oUYudc1+np4vtQnqUjLI&#10;B44xwxxbhGBxHPHFvv8AjjzyJIFQL8MUColHhghwZ2FM5Fb3FS0nsP3pKkrG/o31P6rHCE/AVr1c&#10;yk4EvhS/Soh0A53BuClpkL++qajIHMmTty2TIdk6fiBTopkyCdPy3ToFPw77/jjzxOnU5BCTql24&#10;QoqPFBBNj+cyIiIKrVHW1N8X21p7J9n2O44fVQ5Uy0bu4+9UAeXwhF0YSmtwbjpWdO7vZ3cwe555&#10;5QxPPHFvv+OPPDLGoVDzGSgUeAFROJxiolA8i3rToy2L7tr6YtI1m21aj9UDlatc/ZpwDHx8OqXO&#10;5NzQsYXVWd5LP91VOwHPPKGJwHNGIx33/HHnhOLughJUzgcColAoYHF1EoHkEErKSNs7lu9vVdhe&#10;3rTcI+p3Tp+EI/5HstduTVke4Pcc8pu0D9xbi3F+0hWryuJyU/1CnHITzXTrymTJ06B4nTrymTJ0&#10;6HLdOgU6db7P/bv3HCQiAFUrGKCCAUCyBdHDygGQkoy7Ao4solRHE6fDKhUIUpma2F7ju9EWhbit&#10;dapP9Tji8qrUFOFer9yp8GLMI5jubcEbEfu51VKTID4Q4RyBgcRzRjvv+P8AmOEqpVZGWZBBBQKi&#10;eKHgcLqMuQMcrCEgVpWvXGk1Ni+6aGpKExMfUo49fuPtU8rD4JjmW4tzCyjUqSqzPZGDoF/hDhHI&#10;GBxHNGO+/wCP+Y4HUj2rz70i6CGEVE8UfA4SonkDELOAqbKS2P7Su9vHam87PclH6nGIhmlrdcVK&#10;pPwMwecQ25dzRt1cSNacptyD8I4jjGJ54W+/448jF1kV1UyKpUc0VA4BAoFA9imxCiU+JxgU/EOA&#10;IIILTryrZ1dk+8YVJW9xC4h9SjGvXFGlcSM5c8glU4xbdW5xaKpWlKUrh1GObkH4RxHGMTzwt9/x&#10;x5GMyxlNhdVc5ZU5MoSQOESgVE4EYgqJQOJxgU6ieEcAQQQX3HBIktpb9vtsS2h7Fsdxx+nW43ZO&#10;gtduMo8iXYOnTp06dOsyB4gWW5tzCJlcSrSJCEQjiSnT4nidAIjkvwOnQPE6dPi6dA8oLfn8fN3j&#10;JOszIxFRXtz9pCoAs4KEwqdVQm6JUSgVGSCJTJkyCiVIsvuLMCnCcKMwEJgqJAWYLME4ThZgs4Wc&#10;IELMEJBCYQmECCITjFGZJt68qNTZfu+dodN1ShqNP6iKCC3B/kPEuSOKr/jrf/70UeSEeEoII88c&#10;0coLff8AHPmOBVNar5/IIKmqeEVFQQQ4Ao+Z4HEKKHIGIQUcI+R/lV8/1+/ifSf/2gAIAQMAAQUA&#10;6GULj7ahMS+Y3wm+Gybka7WyUejEZGKpXaEgfnN8JvhMmTcG4qrz6NQqGCpXYKHf57fCb4bJlqdX&#10;7lbo5TrSgqV0J/gTfCb4FzV+1Alz0epXEoKncRn+Bsm+Cybma9X+3R6Q0rqUFTrRn+Ct8JuTuOs8&#10;+kQLKldkKFQT/B2+E3Dqdb7tbpIJEKleKMhIfg7fCZXNX7MCXPSaEzBUrwFAv+FNz9erZKPSmnVM&#10;FSuxL8MZNy9yVXn0rp15QVK5jP8ADm5Gp1vu1ultK5lBU68Z/h7Jsbmr9qEi56X0rsxVOqJ/iOv1&#10;clHpiCypXjKMxL8P3JWefTOMzFUrxAg/huqVvvVumsKhgqV2JIF/wq6q/apyLnpvTrSgqVzGf4Tr&#10;9bJR6dUrmUFTrxn+D7krPPp5SujFU6sZ/guqV/vVunoLKleEKFQT/Armr9qEi56fxkYqleKMhL8A&#10;1+rko9QoVDBUrsFAv87clZ59RKdWUFSuhL5uqV/vVufTgZnptTuJQVK4jP5VzV+1CRc86MTI29AU&#10;h04pXUoqnWjP5Gv1clHn21vkHToFlSuzFQqCfxtyV3nzrS3bp8JEKleKMhL4mqVvvVuba2+bqDGZ&#10;iqV4CgX+Dc1PtwkXPMt6H3CAyZMm6gU6pgqV2JfA1+tko8yjSNQwgIjF+oVOvKCpXMZ87clfNPlw&#10;gZmlSFMdSKVzKCp14z5mq1vu1uUA5t7f7Y6l0rsxVOqJ8m5q/agS55Vpb5BxN1HBZUrwhRmJcev1&#10;slHlWlvg6dOn6mRkYqleISB4dyV3nybW3zlMm6owqGCpXYKBfHVK33a3It6BqEBhi6dOn6n060oK&#10;ldCauav2qZL8ilSNQwpiAZN1Xu5mVOrbSp8cIGZo0RTDclk3U+4PdlVs4zVWhKnwAOra3+2HTp06&#10;fgZMm6oVS5To91WshJVKZhhaW2VMmTch06fqdIsHTp8ZQEhGzjGTYunT4smTJuqFeTDBkyZNwOnT&#10;4smTYun6nXMu7p06dOnTp+BkyZNi6dOn6nVS8uQ6dOnTp06fgZN1NkWCZMm5zp06dP1NryYJkybi&#10;ZMm6r3J7ti6dOn4GTJuJkybqdV/VLKmwdOnT4MmxdOnT4smTdTZFg6dOnwZZVlWVZVlwdOnT4twP&#10;1Mrlo8Tp06dOnwZZVlWVZVlTYOn6mXB78906dOnT4N1MqFymTJkyZN1bkWDp06dOn4mTJkyZN1Sr&#10;FgyZMm4nTp06dPwsmTJk3UuueNkyZMmTcTp06dOn6mVC557JkyZMm6myLB06dOn+I3Uqt4yrKmTc&#10;Lp06dOn6q15d3Tp0+DLKsqyrKsqbhdOnTp0/U2p3LJsXTp06dOnTp8GWVZVlWVMm6myLB06dPgyZ&#10;ZVlWVMmxdOnTp06dPgyyrL1JrFhxunTp06fBkyyrKsqbgdOn6k1z357p06dOnwZMsqy9SZycvgyZ&#10;MmTJvgun6kEsHxZNi6dPiyZMmTJuqNU9mTJk2Lp0/A2Lp06fBkyZMmTdSaxT8bJkyZMmwdOnT4tw&#10;OnT9SKhc8bp0/EyZMmTJsXTp+pBLD4Dp0/GyZN1Hqnt8l06fqRUo9ZJ03RDJkyZMmTdXZwzKUW5L&#10;JkyZMm6qyi6nDL8FkyZMm6nEOp026yTpv1knDMiG6xyjmUoZesZDqdNusk6fAyZN1enTdENy2TJu&#10;q0oZlIGKdOnT9XyHU6eXgbgdOnT9WZ024WTdXp03TJkybrBKLohuJkybq3KLqUMuLp06dP1cIdTp&#10;t1knT6yTg6IbrHKLqUcvWMh1ODdZJ0//AJ//AP8A0JCncRqdY4TDUbrKgXTdYKkTE1BGSpXE4mMx&#10;PrBPujHAVpwNtdRrjq8FOKMiDKGYGatLoVk3V0dke6l+hAKp3U5fcFrcyp4N1dZ1MMoKEP3BmATS&#10;kaBpVRUDdXHRg6mGUv1gxAADnMaRtrsVurkUUU3coDuUVbXZcEHq0MGUoolMiipEtRuDRFOpGoOq&#10;zIp0CgVIOjFk7oxRiiEVTrmmqVxGqOqpRwGBRCysiimRCjFzIkGhdCXVUoooIYMpjsUUEQpgMJvE&#10;DKbe5lTP5dUzxEOpxUSykXRwKKyRa3upUjCQmOqLoIjhBZHupxZBHEr7QqDOaKhXlSNvdxrYHqeE&#10;FJMmWZOpB1Hsj3UuxZZUQiF4Qk6qMVACYtLw1D1PBQKOLIIHGQ7tgQiEcApnImiVbXhpESEupwKB&#10;QxZFRPfBlIYEIhT84CBRo95eKFWVBULiNYc+AdRAkDIDp22IOBRwBQwIUh2ippkRge6KKBZU5mmr&#10;e9jUHOAYN2+3FTmZKJkhEyRlEEhunBQKdMiEQgggjgQy8oxRCIwKOMiIq1vjBRkJDlgOnfEQyL7k&#10;ipRIX2XWaQUq7CFQFGcQspHTJkykE2AkE7qQTJ1mCJdAKYdDsiXRCIRCIRCbA91MAi2u5U1TqCoO&#10;U7IjE90aQX22WUIsgV2TspAlRqkITZCtCRMCOmBxCCKKOAwKIQDIoohEYHgEzFUZTom2u41xyZhg&#10;eGSIRGJx+8xzAoCcjOpKmqdzFfuYP9st0rOIQRRxGLKSOJCkjwRllQJiosFaX33SeMB0YI8RCIxO&#10;LhZQjPKISE1OGVGoVG1ijWqAQrSC+/EqP6ulB4HQLohEJsAcSHU+yCJRK8ohEJkQgWURlQ7GpUdU&#10;bk0BCYmG4fyMijxsiEcGTIrKEAyMQUIAKRRDrKEOyPdfaiUKsoqNQlfuokggjpGeEFk6ZHAcEoo9&#10;kQiEyIRGB4AXIIiaVc0zSrRqhuDzGA/TLkEIhNieEhMmxJTOvCeRRhEIVpU1TqyKNYIdx0fKZNi6&#10;BQRxfEqUTgcCiiiEybA/pUaYKPZU6mRW15GtiAgAUzYNyCERwNxthIIKQXcLM6lALuExKDhRrZVC&#10;oYk3QJEgR56NngOAQxKAQOJTYFEJuAo8EogilM0zQ1ByJCQj25pRCIQwPIPCeQCQRWlFCvmUq8Iq&#10;BzjoseA4BDgIRKjiYooBEIjgKOMg6EiCYuJACFC9IlGQqDmkIjE8g8J5DkAREkSQTEISZCoYmNao&#10;Sa0YqmfudEWTIhMmwZSDIIKUmQKCIRCdkDhIKQXhM6n2WRGKIbDKjhGTGUcxdQllVpS+5Ot44WTI&#10;jjZEI4MmRxZMiEyZMmRCZNxHuoHKp/qUf0ozfB06mMypSNNSrkoXMFEZk3Q48JTJ0UEEUUUEEUQj&#10;HAh8CjieKxpMZF+QeQQiE2J4Sm4D8KMSVJgo90RKCjczJ+/BU5CojEjoUeIo4BBFFFBDEhTUQiij&#10;iRwjubWDQgeQeSQiMTwnhPwmkUHRdRzomQUJxJqUfuKkI0EbqSjdxKhITJDdBjwnE4DGSbEYSRGB&#10;UkQiEEUcbKD1JFH4RRCIQ55+PlEllyIVpoVQIwrRn0DPCcTgMSEyZDEhZUUUQiERgUcdOovEnvL4&#10;ZCI5LJkcTgfjso/pUqoQm6NMFCEYmVSaFwFCoJJwfrxkyITJsTxOnQ7oolNgO6ZZmUgydEMjgyIR&#10;Cj3VIZ5WtP7EW7yL8tkyI42RCKdMmRHDJMmTJkQmTfFBZSLoQivCdOj3QCPdCGVfemVKvlVOvGSz&#10;xTfXJ4TyInBsYlFMijFFEIjAopmVnRzSPPPIIRCbE8J4TifnxpGKIiVCmIqUqijc9oVlGpGRIb61&#10;PCcTxDgJQQCCkMCERgUVU7LTabiXnnHkkI4nhOJwOJ+f2QAU3QJRjMoQdCnlRqSCFzJC4ioV4TJB&#10;H1mcTicSighgUcXxqDtgQiEQ6IzmLRgA3wjyGRQ5BwOJ+e3A/EaQkBbygheMYVAVmH1eUcTxFHAF&#10;A4HiIdEIpkQh5saWaUg6Jf4R5BCITco4n8JyAoEhZgmihFCmZC3qzlL6sZZUyZEJkyITYFZUYpsM&#10;6dZVlwzJ0FIKQWXsSpDtY02jRkIrKY/CITJuMhEYOmTJsWTIhMmRCZMmTfgrBdwgVmcyAQBVOkKY&#10;+sDieE4jAI4hBFELMiFTjmlRjlBLEl/iHkSRCIxPCcTwn8Hl+lZhlt6ZMj9YnE4HE4jAI4hDBlOm&#10;yEnNrR/USyMXQ+IeSQiMTwnE4HE/gxVQZhOmXEREfVboYsmRxPG2DqBRRTIpygSgU7ow70A0fkMj&#10;xsmRQTJuBsCEyZMmRCZN+CxGVW0ZSP1aOGWJ5USydNgcAgj2VKnmMAw+SeQQiE2J4Tg2J/BiWUyZ&#10;oBvq4cMg6ylMiEyITJuBkyCBQkEyIwAwl4tIupfKITJuMhEYPgybgZMmTIhNgyblykIglk3aIzLN&#10;3n+j4GUtEZkJBW9Mj6vHCEUUcDieQ6KbEB1bxyqXn8DkiERieSeA8oQM1tzRxrFTWdJq6VKUZOac&#10;Qo/oHPpxzH/BAiofq8cIRRRwOJ5DoKWNuHJjlHn8FIRGJ5J4DynAXrSRnXrWMLmnuX13OwRrMqFK&#10;QHPMCqf6ZUYZT9Xun4mTIjBkyITJkyZMinToFErKGdUIZU+YM3zWTI8eVEI4MmRxZMimWUJkyITJ&#10;uRHz61gJXRqkxhMUjuPZlHWBqu3LjS5GQgZtFAvzTBxSh9xAN9cngPEUcAh3UvFOLmEGAKI+eeQQ&#10;iE2J4TwnlQ8+sv5SFQwlOIJu7eF/Hc+wftKtRnbGUs3NM/tilDJH61HAU2JTcJTYBRKmVbhywAR8&#10;fOPJIRGJ4TwnlQ8+sv5SMCgIyRk4pQGXWdtW+ox1faV1psmQLp0SybkUGlI/Ww5B4TwyXlWkWMvP&#10;4UUQiEOUeE8MPPrL+VxVqEaw3J6/hVF5YVrOUGCMIxRJPCVIqqBFUoZR9bDhOJ4TwyVLuacMo/DC&#10;ERieQeE8MPPrL+VxZxEyiZHVNCttWjruxrjSxTJiZcNMd6Rc0qZnP64dPwMmR4TiyZZXVnTzSmcv&#10;4KyZEceVEIp0yZHFkyITJkyZEJk2MPPrL+VxdmgMqlF1UiKg3DsOlcDUdMq6fKMWTGJkoglSLJmE&#10;I5B9dDhlwnitoZVLv+DnkEIhNieE8JxOEPPrL+VyQM6JIV3o9K+huHYlWwM4GCgxU5kKNUSFsM5+&#10;sxyRwS4TwyWVox7j8GPJIRxPCeE4nCHn1l/K5MpMowkVUcqpSJG4NmUr9avt+rYTt64KmQJQgID6&#10;xJR554DjTU+6tYsfnsmxPPKKIQ5R4Y+fWX8rnXNvG9juf1/KyIt5Up/WT4SHOPAcYlDuaUWHzgEy&#10;bE/AIRHLOJwC9Z/yudMCSowlVOv7EtNdp69ti50Wp9YsgUe6bjdOnT4ssqypsGTKQyqjDMWYfMZC&#10;CAbFkyITJuJkybjMUQinTJk2LJkQmTIhMgF6y/lc6Ucp0+1ClSE1dWtK7hu31caKrUZUpfWMUUee&#10;eCp3VtFH5QTLKmQKfhPKPIkiERieE4lFBesv5XOs6P3pCn9qMZdohVIZhr+ybbWqe5dkXeiH6wii&#10;jyxwHgPdW8ex+XEJkUUEOA8o8khEYnhOJwC9Z/yudpdAASOYyDJmEajmcpKUI1Y7s9UxrK9sKtlP&#10;6ufBkQionkDgZEY0YufCPj4wwZAYOcGTcJ4TyDxsiEUOQcfWf8r8uWZMbWh9yUIiIwdNgAnIWu7c&#10;tdbp7q9d3Wi/WJCIQHICHAcaMVII+PjhCKZMm4n4zyDyCEQm5Bx9Z/yvy5YjmGm0clIcQQLI0hJS&#10;qBt1+s6OpLVNIr6ZU+rHTod1IJ+S6fFnRTKmMql3T/FbDyohRijgUybifFkyITJuJkybjIRimwZM&#10;mxZMmXrMf903bkAuj2Qk6063NSeUxPC2MQEYgIxzLVNHoarT3Z6zr6aSG+rQiU3NCKjH5AQCjFAI&#10;KXngPKPKPIKIRGJ4QvWf8o+ByI9ke6IY2dD7cSUOEcIRw3Z65tdaGubdudHqfVZQKkO3OhH5AUQo&#10;xTYHhPKOJ54RCbE8IXrP+UfA5BCh3VpbfdMT2CHCOEYmnmOoWVHUKe7vVVS0FWnKkfqoBAuiAjzA&#10;qY+QIoBeE6fBuBkyZMmR4SmTJkyI4mTI8ghEYMmxC9Z/yj4HICYyNrSFOMQxBwdPi6dOnQ4AEzr7&#10;ZB3Pse13DHc+zbvQJt9VBOmR5cIqIb4wWVCKbiPE+B5RwbiPIZEIjE4Bes/5R8DkTHbSbdzKLIIY&#10;jiCHFKRinLVbWFeO7/Uwmbq0qWs/qF0/EUECiE3CMHxpBS7fDbDyohAJwjyGwdPiUyZMm4GTIjBu&#10;Ipk3GVIJsWQC9afyuQeyt4moaVIUw7gIJ8Bxg8IKBCzuj2TLcW0LTXIbq2Dd6HL6iHCMQjyQHVPs&#10;p9/iZVCCAQ5ZTJuQeE4n4BCIxC9a/wAoI8RLLM6sbbKpdkMQhxDGPCMQgqtONQbr9V0tQWo6bW0+&#10;p9QDkBHk0Yuh2Xn4cVCDowRHNZNyDwnEoc4IhEI4Betf5QR4SWNUdrSjnNIMpSQGIQ4hjHhCGIwB&#10;zrXdCtNZhu71tc6N9Qun4sy8oxwzKJfEod1RDfFjSAUeyMkVlTJkRy2TJkybEhMmxZMmRCZMm4WT&#10;IjhBTpkYohR8+th/3XEQ8q0lYUBEBZAU+IKB43ToSQPA6BTp0CnUg6HZSDDdnrG21YaxolxpVRvp&#10;9+F8BgQiFHEqAUQ3wnQDoU3WVNxH4Dp+Ap+A4HkHkEIhAd/W38pDhkrSj9wiGUBDhHJCHCEMBwf5&#10;KbxWo6VQ1Knu31XXsFKBiW+pBgUUOCmER8LyqcVGKIRQ4T8U8JwPIPJKZet/5XEzqwoiMYEkocIQ&#10;5AQ4QnwHAQyFZ19wJyTu317aa2Nw7XutDq/TAQR4RwBBEooYxDqnFHns6Ayr/JUaLABlnbkHE8o8&#10;J4TyCjz/AF1/JqeMZBRmrannNODCJxHDHEcQQ4gghyLyzheQ3f6nNNVqM6MvpZkSn4RwunTI9sCq&#10;IdCLI88Jsyo0mQACkEY8g4nlHhPCeQfgeuv5NTxiA4hB5WtHIDLtDviOGPnAcQQ4gghyJEktlW4t&#10;kWeuw3Rse70GX0qSiF4wZEMn4whJf5IhFW0UZMmTJuIRRHEzqhQQLI4sigeFnWXA8tkybDymTJky&#10;ITJuBkyITJkybgZMiOL11/JnHtINjEsLO0+4TFEKBy4gOmTJkyAxCZMmTJk6GLJkyCCGLJkybFll&#10;dV6UK0d3eoo1VfWFWyn9KlBBS8DkxRRVspckI8Q80kfMuAocIRR55UeE4nhPCeE8Xrn+VU8S4NO8&#10;cMeEYjjjiMQghygp/wCU/wDH3N/J+k//2gAIAQEAAQUA6Gerfb52VR0LcmmbmofLb4TfDZNyNmWf&#10;7vU+UfHQ3SdZvtCuNl/2EjJabqdprFD8Pb4TJk3B69tWpco+Oh+3N16rtOvsr39p2qq3r0rum30G&#10;yZbXtf2mmco+OiO0/YOt7Mnsv3hou5jGQmGTJvnN8JvgWdubuvSgKUOUfHRPZntjXdmrZntrQt5c&#10;DJvx3Zlp+51Llnx0UEjE7K93a1tlbS9h6JvOnwMmTfOb4Tcn19atT5Z8dFqFera1Nl+/9R0o7b3b&#10;pW7LfhZMm+e3wm4dsWn7PTeWfHRjTtTu9Ir7K/sLOB0jWrHX7bjZMm/EbO2N5Xp0xShyz46NaFuT&#10;U9s3Gy/7B2l+bO8oahR5LJvntz9m2v7nUuYfHRza2+dZ2dV2X730jX1CcakeUyZN+Fev7XLT5h8d&#10;Htm+0Nc2XLZXuPQ93DmsmTfObkbXtBaabzD46QbK9z63tQ7P9maHvSHPZN+BWdubuvSpilDmHx0h&#10;p1JUpbL99aroa2vvXR94UPgMmTfO2Za/uNT5p8dI7K+uNNr7K/sJc2i0TcGnbjt/hMm+X6/tstLm&#10;nx0l0XXtQ29c7L/sLRrCx1C11Sj8Nkyb4+2LQWem80+Ok+2d46vtGvsr35pmsilWhXh8Vk3w7Ogb&#10;qvSgKUOafHSnaHsfXNlz2X7r0TdKBBHxmTJufs22/canzj46V7M9v67s9bN9qaFvIfJZMm5ewLXL&#10;S5x8dLITlTlsr3nrG3BtTfui7yp/KZMm5G2LP9lpvOPjpda3Vayq7K/sDfaaNv7n0vdFD5jJk2Np&#10;QNzXpwFOHOPjphpWr3uiXGyv7CutL1az1qh85ls21+/qXPPjplt7dGqbWr7K/sBYaoba5o3lL5uw&#10;bURp88+Omm09/a1sypsr3lo25DGQmPl7YtP2em8/X9ctdu2XTbZvtbXdmnZft3Q94/KtKJua9OAp&#10;w517e0NOob63nX3dedNwSDsv3bre11tH2Lom9Kfx9m237jUudOcacfZe/Zbirnp1RrVLeeyvfupa&#10;Qdtbw0nd1v8AF2DaCNPne09/feLIjp5YajdaVX2X/YWrSOj67Ybgt/h7YtP2mnc32bvwaNSJzFgi&#10;B0+0PcWpbauNl/2EtbxWd7b6jR+BaUDc16cBThzN/b1pbVtbi4qXdVMm6gbX3trGz62y/fOk64Kd&#10;SNWPO2da/uNS5m69z2+1rLVtUuNausqyrKjHqFs72brmy57L9zaHuwc3YNnlpcvWNYttCtN0bkud&#10;z3vUjZfuXXNpnZ3s7Q96Q5e2LX9rpvKubmlZ0t87xrbqumKbBkyI6i06kqUtl++NW0FbX3vo28KP&#10;Is6Bua9OOSPJlIQHsfe51yrlTFMcGCyhGPUeyvbjTq2yv7B3ViND3Fpu5Lfi2dai51HlezN8tyCO&#10;pOj63f7fudlf2FpVBp+pWmq0eDYNplp8n2JvcaJSk8iyyrKmTJkyPUvbW79W2lX2X7+03V1Rr07m&#10;GG2LX9rpvI3tu6lte0urqre1eBkyZMiOpu0fYmt7Lnsr3bou6FZUf3laERCPHuTcVvtqz1fVrjW7&#10;pk3Vf+v++9b03Vtvb50zcHHqmp0NItt07juNz3mVZSmKbiZN1P8AR+lmlaAmJ277J1HRxoW6tO3D&#10;HGvXp21Pe+76m5blkybFkwWULKsqylEHqf6+006ZoGFKtOhPbvtO6slpGuWWuUvC9h71Oq1OFkyZ&#10;MmTJup+i2B1O/pUxSgyZMmVneXGn1b/2PqeoacybmHqd6f0n/kdfTBZQsqyrKUxTJk2DJkyZMm4D&#10;1O9GaWadmybgfgYLKFlCyrKspTFMmTJkR1O9ead/xe3+NkyZNyGCyhGPU3Q9POq6hSoxowyrKspT&#10;HmsmTdT/AE7pP/I7gwZNiyYLKFlWVZSspTdVfQ+mGnZ5UyypkybhZNwMFlCyrKsqylEHqb6603/i&#10;tu4smTJkyZMmTJk3EyZHqZoWnHV9Ro0o0YcLJk3CyZMmTJllTJkR1M9NaSdR3EybgZMmTJuJk3ER&#10;1M9CaYadliyYJllTJk3CyZMm6o+uNLGkbdwZMmTJuJkwWVZUyY8J6l6Fph1nUaNGNCmybksmTJky&#10;bhZMm6l+ltKOo7jZZVlWVZVlKYpsGTJuQyZMmRHUv0Bpn2rLiZMmWVZVlWVZUxTFNgyZNiepfrXS&#10;Bo+3MqYpjzWTLKsqyrKsqylMepWg6bLWNRoUY29NuBkwTBZVlWUpim5h6lelNKOo7k5DJk3AyYLK&#10;sqypim6nf190r7VgybhZMm5DYMmxZMEQOpXrTRxom28WCZMsqZMm4mTJuMjqToOmy1jUqFAW9Nk3&#10;KZMmWVZUybjI6k+kNLOoblwZMmWVZVlWVMm5bJkyyox6k/140kUbBgmTLKmTJuFllWVZVlWVMmTd&#10;T/WOi/8ABba4XT4sEyyrKmKbhZMsqyrKsqMepGg6dLV9SoURQpsmTJkyZNyHwddkyZZUyYpsD1I9&#10;G6X/AMhuZ06dOu2DJkyZMmTJkybkOnw7dSP67aOKNgwTLKsqYpuB06fDtgyZMmTJkyZMmwPUj1do&#10;h0PbOVMUxTcPZMFlWVMUybF06dPiyZMiOo+g6dLVtSoUhQp8LBMFlWVZUxTcLBMEyyrKmKbgfqP6&#10;PtaFxupkybmMmCYLKsqypim4WCIHUelVnQn6x93RuFGUZhgmWVZVlWVMmTc1gmCyrKsvUn1p7jud&#10;rnTtStdXt8XTp8GCYJllWVZUyZMm6pbD9jalsW42pu3Td5WeVZUx5Lp067JgmWVZVlWVMmRHUvbm&#10;5dQ2reevPaOnb6o8DBMFlWVMUxTcl8SB1MtLuvYVvWPuqjrnNYLKsqypimPVL1j7traOrW6o3tJk&#10;yZZUyYpuWyZEDqf659qahsart7cen7ps+NkyZZVlTFMequ0d5ansu82H7F0zfdtz2TIx6o6Zql3o&#10;1z6y9x2u7R1ihOVOXq/3iaSpyhWjlWVMmTdXvWfuC82bPR9Zs9ftOBgmCyrKsqypk2B6q7G9gans&#10;S62ZvfTN8Wbctkw6raFr9/tq89a+3bDfFPsUwWULKsiyLKUybE9V7e4q2tT1d7yp6ggRIJ06dOnT&#10;rssoRiOrPq73XcbaNhfW2qUGTJusHrz2fqWwq+1d2abvGy4WTIjq3tbdmpbPvfXftDTd/UMGTJk3&#10;V2xvrjTK/q73Zb7k6xgkH1d7zqaare4p3VPrF609t3+xqmgbgsNzWbdYtl761TY15sP2Hpm/bREd&#10;YdI1i90G69Y+5bLecesVOpOjP1b72Ex/8/8A/wD6EfrG161jEHrFOMZjXdqRqGpTnRkC/WCtTLuJ&#10;jWtv2+oC90+tp836v/5xlHLJnF/pdLVI6xolXTZ9X6sMwj+hEOq1MVBre15UF46ukIdlVphR7qUQ&#10;FKAWuaBRuxcW1S0qP1bkj5ZxOBggXUgnlBalo9DUhqWlV9Nm/VoIxR7LIJKcTCZiCiFIOLy0p3dL&#10;WdvzsSOrMkPEsKkc8R/9ZnFENh9sLWdtCqJRlCXVeQwKIBDqvTdDxIIhZUZEnVtv0tQhe2VWxqHq&#10;tJMmTIhl+VSnlMRmEgiGUgJDs1/p9HURqmi19NLod+qkgAuxEgyd1IIqYEol4JnUgmLEIDMqtGFW&#10;Or7b+xHx1UIdEMiHRDId1KKPZSp5hCXeUUV5RDAd1ORktZ25G7jXoTtqnVM+JB0YodlIuCGXg1Ke&#10;YxKmHLMpdwOyPg+NU0inqVO/02tpx6pHupBl3Uggpd02FSnkPYiUUQpALupDvIdru0p3sdW0GdiX&#10;ZAv1RZ0YKQR8BZXRDKQEhKJgTFwR3kEUCyKMXUjnOs7czRnCVIv1PZBFSTdj2XlSGFWDxBZSAYhM&#10;FIIBS7Jiu4Wq6HS1CF3Z1bKp1N8J0CiWHlHspB14LOpRUgqlNxD9QkEYodkVlfCXn89Q0+lqMNV0&#10;Wtph5+y9sy3bqurejdVszqexde0hTpzpHpyYpuw8+UFIIgpnTthIdyXVWBgR3U4ouEQ6dlOLJkey&#10;yhV6YrLWNuToLuhzfQ+gilaQAadGJWpbX0zWBqfpbQrqepeibyB1T1zuLSlUpzpS6akOpDg8qXZf&#10;nKKHdSRixlETEgYElxKLoBSCJzKQ7yCI7KUc8NY29TvVWozt5AnlwhKrLaeiDQNLAZMjDKiHQiGy&#10;Ra+0Wx1OGqendv6gtS9D1qUNT9Zbh0tXFncWkk/TBlPDxjJkQpKQZMVlRDKpTzD/ABMoqQRCkm7S&#10;ICLlMU6lOQGp6TS1OF/p1XTqj8r1ToJ1zcEGEcGdSgXT4F1mkDlEVd6ZaXw1T1VoGpK/9DdtT9R7&#10;g02N9pF9pknwdP0rkHRDI4yTOjFSwKlhXhlQ/UJBHzIJ1OLrwcJIFjcW1O5pavt6ppx5Po3QhYaW&#10;OA90YsjHGXAQmAVayt7gat6z27qq1T0Va1Jar6d13T1qW3dT0YkEHpRII+PzlwM6lHCSBZEKSl+p&#10;Tp5JPnUxhKLqPZSHCxkpgTOt7aZEGJ4rCzqahdaHpVPRLF34SpRdHtieFsCvKqW0JjU9g6DqSuvR&#10;ul1FqvpXWbFahtHWdLLEdJXdSi6MVIIhsQj3UgAipBBSCIAUwJhjAsCiGTKQZdijFMjgCydeI6to&#10;cNUF1a1bKb8BXprQBq2uxHbxxzi6YhBFNxMiEzEQAWUsBlWUFaltPSdVGpeltHu1q3pLUbSnquyN&#10;b0YzhOlJyu/R/KiGB7IhGLoxbEIh1IMgHRDL/JEIhlVg8Qe8oohke68El0UQiGxKiSBf6fQ1Clqe&#10;k1dPnm4PS+hS0zQpM/GymO3hPhlXjikEycIxQ7IgSTAyEWJj3v8Ab2n6oNW9O6HfjUPR11Ean623&#10;DpZq0aluU/RwqcUQmKkjwSDpmRDo9sCMK9NkCpBSDIxJRDKQTIjHynZOFXoxrx1fbk7eTEJ1oumV&#10;NavtO06lp9qV55B7oxX54HiPdEYfky8cRU4CpG90ez1OnqnqbQdQWpei6sTqXqvcGnK5027sT0Yk&#10;h4IdSGEoohl+eAUw+EooKSK8qrHJIh1OKzMj3TuiGUg6yopmUi6HlVA8NX25+5VSjO3n6M0QXmrR&#10;RimZHxyDBSGXGXHKOJ8crKFc2FtejU/WG3tSOq+i4lar6i1/Tp6ho97pM+ihi2JRCkCsqIbEIox7&#10;ydFDupAKSlHNEAwJAkpR7sj2QAIlHKnUu+EkPIRAKjIg6ppdHUIestmXeztC8lmRR8tyApQdEEIY&#10;MmR4SFEKQ7ZeUyygkFkP0lkaMTHU/X+hasdR9F2soah6c1q1Oo7b1TSUzHofMJkRge6lhMdmxPdH&#10;xIIhDwP1GUAv8RVgJRiSFKLo9kQ6MWTOmTYEBf4rMcJHttHb09ya3W0m1ubTcm1LjRpROZAujHBk&#10;e3G6qRXcIYniPZOnRHOyumUY5EylRhIalsjRdVWqel9LrjU/Suq2p1LZWuaSpAwLp0/QqUUcGUoo&#10;xTKcUOAh1JeAOxKkmdVoIESEoo9lLuvBmMwHdEJiEe6yrMj3P9adtfcvGEhOIqQ3LsnvIGnIlZU6&#10;Z0zcbhSDojKnwZM3ER2PZEgoh0zfBJKIEkxfL2v9r6bqY1L01olwNQ9H39NalsDcGlCrTnQk6fB+&#10;gvlVItjJFfmVOLJ+CUUyIwlFMycKrSMCO6lFEMiHwysinfgk4j6o27/6ztbCEiFr+zbbWVeWdbT6&#10;yyo9keQO6nBHscDxyGJ+NmARdfbgBqGiWGoR1L1DoV4tR9HV6c9Q9YbjsDc2VxZy6CyDoxUkEQ6I&#10;ZSUg6MWTMhjMOsqkGX+SMUzKQzADJKQUg2Bwyo90Tj6525Pde4zkgMe0lrOh0Ndp65t250KomcAM&#10;jyHZSi4McqGEuOUUzYH5RWUSV3YULuOq+rNv6mdR9FOdQ9WbhsI3uk3umy+vyBjIdiMCWRRCPZEO&#10;mX54SQHeSIIQ7gh14VWAKge0oumYkBFfl4TPIhk+Yf1m24I05M+JDrwa9CndU9x7Lr6eh2RIkmTD&#10;kBTiCmIQ7rymHF5WUKQbBh8lnTDERARAIrWVC4Wq+udC1Zap6Pt5m99Qa/bR1HQNT0kn67kEY41A&#10;mUgvCPdSX5T7Jk6deUQyIRLrwgpDtEZTWpqM3Ewj2RD4GOZeDJGBkvXW3BtTbhAB4icx3HsiN4aw&#10;lRrFEsmR7ciUHWVsWR7cU/DYMmwdP8ZkybBl3Rd2K+xCS1TYWh6vHVPSenXC1H01rlitR2nrOll0&#10;6f61kCm7GKZkzohlJFMVIMiEzqUTwBSC7IhFgj4kpASVSJhIh4yiycIjuCEYqQXqHbEd0bpMjM8i&#10;JC17bdvrcNU0a40erIJwj3TcZWXsQ2JCZuEoheMG/AyUIxE50hVOobN0fVY6n6X0m4F/6R1SiNR2&#10;LrulCUJQ+s5RUgxUsCFMMcCHRiyZkVKPAylFl+TOisqIZGMagkDCUw4lFZVlTor+t+3oW2lGRmeS&#10;Q61DS7bV6ev7Uu9EmzpmR5DoxdSDYnjlHAeD+Ds6jTiDqG2tO1daj6b0K/Wp+j72iNU9d6/pZr21&#10;a2kPq+YTMiO0hhIOiGOEgmZHspd+FkYpkRhILwqkMwiWMgCjFsJdlStKtzV2rokds6NPvLlEkCpE&#10;Vqe5NjygpRL/AJ8kh0YtifHEQvCZ0R+DNie6HZTiKivtHtL6Oq+p9BvzqHo2rTjqfqvcemK7sLmw&#10;mvP1UQiHR7I4EspjF1IKQdMyMV44COxJCPdHspeCEJKcAgpJmRpia9HbcOv7rBbmAsiXRPfce0aW&#10;rK9sq9hWkxTI8iQdSDFHxxkOiGRLrKj2/CT3Uf0mEYwBGZAAGtp1tcL2jom3tG08fVT9pKSIRijF&#10;ZVMJkQipBHCQbgZ1OKZSCBdSCMSEYuKkTBeRMKXYf1529HTNv88hxq+i2utUtb0C50acniSO5Dcg&#10;h1KJCIdZUy8cRDg9sDFePwx1WnGEfYm6Jbo1dvqvypRUgj4RRi6ZFFEKUcCHUg3AzqQZFEMvKZHs&#10;akMyIYzDqy06pqt1o+mw0ex+AHVxa0byG4tnVtMWYkSBBZNxkOpBsSO/CUIvh+RHdvwuYyj27uY6&#10;NpY+qyhhKKKIdENhKKl2K8qUUYohlIZkQ3BIOpBkcCHUo4VaecA9/Qu2/wDlNeMjMfBdkIkx3Hse&#10;N0alOVCeB4yHEg2J5AUkfwu+uYWNPd+vS3Jqg+qmRRGDOpRwmOzJ3Uo92ZOx8ohEIhlLumOJ7I90&#10;QpBB3IRDJ2V1ERj6L27LRtsmRPw2c/luDbNDXKepaXd6NVIAHjjCkBJGLYMiOJgmUsJBvwgoll7l&#10;3R+0tB9VmLI+VlTqQRijiVNM5PZZlJHupBENiyIZHsj3TJ1IIrQdIqa9qNrZ09Ot/iuy1LTrXVqO&#10;4Ns3WhnwO3GOykMylFjhl45IKSYrx+DEstV1KnplnuDWa2v3/wBVnujE4sizSCIdMmZELK6PkglZ&#10;SmUuyPdFiiMAUe6IRCZkQVHupB1/X/bcrvVJfHBZVKcao3Nsc0hlKYpjxkAiUSMWXjhIdMUYkoAI&#10;j4DoBx8N0e4907pjIfVsuEh0QyKlFHthKOBUllzKQZZVJHgMXUg2HhSPb1Dt3/1zbfyYkCW49mUN&#10;TFxaXFjU5BGZSDYy5B8o8A5QLL19setv263DtnUtp3TN8Mrcmt0tA0/U9QrapdfVpRRxdMiEUQiG&#10;wlF1LsgiHUhgQ6lFENhmXlTDhmUu62foMty63CMIR+R4wjmida0C01yjrOgX2hVUfPEQpRxPIIdE&#10;NwDlFf1x/wBg1nQ7Hclnvj0JqOiol5M555VQnJ7m3RHUbz6tIZFDuiEyZEIKSIGEgjhKKZkCiHRD&#10;JlJSfBkEcCAF/X7QxOtJx8tu/wCd3aUtQpbi2dW0mQMEzcbOpRbFuRLx3Tcwr+uH+wABo9lvz1Do&#10;+9o7p2NrOyq3nny7jeu4ae3NIuK87qr9WnupBAMiHRDYELwiHUkyKIwPdS7IDAsUQyPdSDghkeyC&#10;ITKYYeudC/8AXtvEk/OBcbo2VGqK1OVKXGQ6lFscq8cRDrKj2XlHlFf1w/2BMh2V9YW+p2+//wCv&#10;de2lcU61GuJOT25ncy9r7o/5zUm+r5AucJYnAhEdpBEJkxRi6KKYohSDYGKkhj670Ebi3C0o/gEf&#10;0nX9rW+tw1LTLvSqvGQ6lFsTyDFMyPKK/rh/sHB/it9ettG35Q3l601vY1SJzISB5Th/ZG5v/W9L&#10;lOVSX1e6mGxIZEujiQ6IZHyfKKlFsT5lHMiGwMGxPj0HoopUQCPwHPGmd37njq0uQe6lHGXIKKPJ&#10;K/rh/sHFUpQuKe/fQFC6N/p13pdYYDjq1BTj7I3OdxaqPq9kR3l3RGB7rKAji6yrKpI+CpdwRiQj&#10;FEI90YgKXZfalWO0NEht3RHJ/AJzjSjuvdstVJwZHzxMpBsSORIIjklf1w/2DiIzBbt2NpW9bffn&#10;qLWdlTiRMOeP2puj/g9J+sGRCIZEOiGQiiFlcnsmTd1JSCZ1IMUYujFsAXRCksrKXdPlPqfQJa9u&#10;Pt88d1Wqwt4bs3T/AM1MkhP2wIdENxkOpRbFkyPbiIdGLJk3EV/XD/YONyhEJyFv/wBE2OujWdA1&#10;LbNYFynwLq4uqdtT3ruOe59U+sGZFSwIfAplLBl4RUmwkHLNgQpIAoogFHwyl2XobQzZaR8+vXhb&#10;Q3PuietThCDHhPIIdSi3AeMh0Q3GV/XD/YOUwW49t6bum0356Q1Xa6MgEA5dT7j3FuiOmWLIfWEo&#10;qXZHEhkS+EsSvKlFGKIZSxlFBSwMUQyoW072romlR0TTh86vXpW1Pcu5quvVD+peFLhPJIdSDYnk&#10;SQR4Sv64f7BywTEZgvYHpvSt4rc+0tW2hXzOtTv6WmWu5dbnr+ofWVSLlSwIcGOVHCUV4wOEgiGT&#10;OiMD3WXKjjMkD07oMtX1/wDP5tzdUrKjuTclXX6mB8o+MAexCPJKlHGXIIdENwlf1w/2Dnalo9lr&#10;1vv70HeaVD3Tub9vDx9Zy7ghkQEwTqQdMmwIGBxmF4JDohsJd0RiQAvSehHTtEcv8y6u6FlQ3DuG&#10;trlUgE4MiGwYIhkCiScGCYI9uNlINh5TDkS7hk3B/XL/AGAc7KCrquLaHuL0VoftYexvUW4/Wd2h&#10;9ZTi4KZHyiEeyPZM4PZeU2BCIXhEOj2LKUexDIxZaZp89VvNPsYabafMvbulp9HX9fra7WPZHumx&#10;IdENgQ6EUQ3AQ6bjIdSi2LJkQ3EwRiyITYf1xD7gHP3JdfdlUpCK1jR7LXbX3D/Uz7ELyzuNOrfW&#10;JRi6PZEYBEIoeJA8ACIUgmUh3RRCl49J6F+91cuZfK8K/v6Gm0dd16vr1XyjxHw2J4Sm4yHUotwF&#10;NxSRCOH9cf8AYEebdXItqNScqpqDtIMonKvZfp3QfZ1v7P8AQ+5PWU/q841Io+DjlR7Io4lEOjFS&#10;RRRwqhh6l0EaNoR+XqGo0dLoa1rlbXa2JxPEzoxwd0zcohSjiEfHEQ6ypmX9c/8AYAjzPC1u7Nap&#10;MAIhzVjgQ6vLejXh7e/qhZ6xHXtu6nte7+rJYFDCUe/ZHCTIhFEOiMSiFIIhM6buwW3dHOvapQow&#10;t6XyCgQFqmqUNHoaxq9xrNceWxZEDE4sj5wbiPGyMWR5RCI7f10/2BHls61C6FrQlIyUouJhlWi4&#10;kE6kEJMd9etNA9i2ntj+t2veuz3CH1UQ6IbBsJjsyMVlwkmTIh0YpmRwkpBAIhHsvR2i/fvWMT8h&#10;gVqup0NKo6tqlbWKx7oBuJkcGxZ0Q2LYAOSMGdENxnupR7nlEOP66htwI8p2QcLVLmVe4IRHarDt&#10;LuJBfnLupAFRBVajGsvcP9YtK3kt3bL1jY1+/wBVGJXhPjKKd02MgyOBCKKZBSi6IZfnP9I9c6IN&#10;C0A+fjN2BdarqtHSKGp39bV6xDLziy8cBCbBsSHTYdkQ6ZkCFlXhHum5EopsGTJuEr+uvfcCPIbA&#10;hatdm3pA5wzAlTDqYIVUdmRCIZRIQVaDy3NtDSd42Xtz+sGsbQMomB+qPyPnEoxbgEcyl2wKlwHw&#10;zqcMy2jo3/PazGEIrz8cdzq+tW+k0L7ULjU67IhENwHi/PgPAcT5R5DKUU2J4v66f7AOWJimtRuD&#10;cVoqSZ1KKmFVj2PkqSjgYuJeSWXtb+uugex4789a7g9bXY+ppYnA4EOjFSwBZEKWBDohsDgQ6MAV&#10;6P0jMfj/AOK1rXKOhUb27uL6rizohuE8BxPAeF02J5EouvGB4Sv67f7EOUSQtWuvswyuCiimdTii&#10;HVQMUVJRUg6IbD8ta0Kx3Fa+4P6p3OkK5ta1lW+pWCIbA9sCii5RCyhiEO6nEJkVIBNgyPZSBK2Z&#10;pA0LRvilf4rXdeo6FSu7qrd1WbhIdENyWXfA4sj2xZMh3RGDI8iUQmIwZMjh5X9dA+4UeTVnljdV&#10;/wB1UPdFDwQiGUg6IyqoMyPbCQQKdSAY9kO6KDRHs/0pt/2ZQ9lentwesa7/AFGQ2EsCHRDI4Mph&#10;MjFM2BCZ0QsqIbAhbA0WWta4S/xXAQkIjXtbp6DSubqre1GKI4j3RDIYtgeBl5TYkOiGwdEOiGTu&#10;suDOiG5EovwM6IZDz/XT/YEeRlc6vcEQBBCkgVIIohVR2IcTi5ZGKGBDqUUAyZ1IKVOM1eadb31L&#10;23/VGldrVtIvdv3YL/UJwPdNge6IOLOpBiUUxRCIZHCQwLAel9GNG2+Iey7xG4dfp6FC5q1Lyr5w&#10;PdMeIh0zYuijiyZMRg2JTHE90ycIg4FNyJR7HtjJDz/XT/YEeRWrC3p1qsq0x5ZEKPkhHyQVVDhm&#10;lWiy8oohlEoBTGAPY4xH6vYHqrb/ALJtfavoDcPraun+oCgjjJHGQcENiUzqQbCSPmnTlVlt7Sho&#10;Wl/EBY6/uOno0a9apXqYSUeQQ6Ibky5RwBdSDcuUXxkh5/rp/sHEMdXuwDEEBDwiE7o4T8EKYzAd&#10;sJKKBZS78QQVxRp3EPa/9VtM3KtxbW1baF39PSCI7nBkcJDglF0QylgCpjtgaYb1npI1XXpyL/Dj&#10;Ek69uOGlC5M69QxY8LI+eFkRiEeApkxwOLJkcMq8IHsRgyPnjlF0zYMv66f7BxgOq1wKNKRMifJQ&#10;wOJUgqgRCnFlIIr88JBkO6GEkEEQpd1vX15oW/rX25/WvWthFiPp091KKZNgyIZEOj2xdlIIhGIC&#10;ZNmUosmRBf07pH7TTR2+EzokLcO4o6bGdSdaQKlAFEMn4WdENxEOpBkAmwbHymTI4MiSMWdMyzJk&#10;eyBdZcGdENyJRx/rp/sA4gmJWsXn3JOiV5QODI9iyIUlIdpuFViyPdFGLKJclVA6AYOnXnB2TujE&#10;EGmFUpRqD23/AFq0PfS3nsHXfX94/wBOHupRRDJsCHRDIxdNgzplUDJkYlf4ryD2VtbSvK+l6fT0&#10;mz+CO5iHOv7jFhGpI1ZB8Ap0zJM2Dss2JDpm4ygXxZMmxI7smZEPwHEh14ToxbAh0zciUXR7H+un&#10;+wDiHdXlx+2ovnlj4XnCXnMiiHUuwPcM4mGKIXgxKl3R7HhGJCk63JtTSd1Wftv+rOobfnWo1Lao&#10;/wBNlSHAcGRxMXRRRRLKYZep9Jhf60ZZvgsu5G4txRshKoahRHBOKKPCfDcRDpm4TicDwngOALoj&#10;uj45Eor+ugbcA4orVLs3NaKPBFFMiMT3Uwwj2NSPc4SUcJhDhGJLoKUTIZMy9o+gdA9mU/YfqrcH&#10;rO8H0yfKl4wHgKWB8nGYTMpLyjOMB6q0WVhpBOY89kQQdwbh/bAkk4fkeCUMyIbjPEFKPAeGXjA8&#10;MkFLAeJcv+vX/nvy4dRu/wBnTZ1HA4jA+B5Ul+TOqkVUj+mSCKGBDghuAcJwOGp6ba6nR9qf1LkD&#10;dWdexrfS5QR7ghkyPZBMMGUgERgVOHcxUgy03TpateW1CNrR5/cIgxW4Nw/tzMOZnMiGwdAOiMGC&#10;8KcHEgRgSnKBwPE7LypRxKbgKbE8BCPZeUwRLId0RgwR7cf9ev8Az35cBZr+6/dVWc+MD5w8IF0y&#10;bAjCfZTHaTqcEUQE7II+JAjFsRicDgyyRb2Z6e277Jt/Z/o7cXrOq6H0oyIQwJdGKyumbF0zpkey&#10;ZHwQyIdepNIFzqBiUyZMmTJkyZMsqPbhAc7g3CYkEkPlWZHujFsM2VO6PZOjJkJKUBJEsZdivCzJ&#10;llRDcI7J0UC+DpkyZEJllRiyZ1lR7YnumTKQQLJ3WXAh0Q3F/XiL69lkspWUrKVlktUuJUaRiybu&#10;eyBWV0QyZMgU6IRLIl0Spd1JTVQ9uykQESFGUU8VVYgSBThZgjIIkISininijKKzRCEolfpThHKV&#10;lir2yt76l7a/qtY6sNc2/qW2Lt/pQ+B5OBwOJ8r85IIqSC9N/wDjqn+XICKPDV/wqf8A6x/xOM/C&#10;koqSHgoYT/yl5QRwClxyX5o+cTifH5qWB4DgPKOB4v67/wDnhw61/kfIUlHA4BDypeJYHyVJVVV8&#10;T8yRUcJ+I4y8nglhHhkqf/6f3E/m/Sf/2gAIAQICBj8AyGePgkRxGYg2TaxzmOZ2sbQrmPAxOuw7&#10;DYdx9ivENkIk7zQdD82Rnw8aIlE5iOrQdYRxPIl//wA5Gv7ZdkudHDxYmMhmIY+xE8Uj4pMNkfxJ&#10;G7I3c8xAS0HONhtCOJ5Q+JH6T8YHVLcx1IxmCCLQaH2Gw4flffKp6Tkd+9HvZpikxvz7C4Rnhfdh&#10;piO8Brj2h9yY+wcMLNKQB2Z+hNkfMpC5P640P7hZLr1q9IX4fXGo/cLY76a/YLxDZCJO80HQ/Nkh&#10;Yo4mF9qZzgdwnXHtDb196PdzSFYnfm2Fj7ATxT80mGyP4k5IzGQBBtBqEcTyh8OVt0/AdmeO5xqV&#10;zzEDHQflOyVh5ew4flffKp6TklOHixEonMQ4RxPIlv8A85H/AEy7Jf5kcPGiYyGY/wBVGsctwws0&#10;pAHZn6HTZJ/Dx4CQ12jYbRuRxPJG+PoPxjYbJdB2owxAYkWghiN3LN/NCJO80HbzZKruPAE5pCkh&#10;sPYXGpX/AC/3YavjG2Of9vMmPK88U/NJt0fxJyWEzjdn9caS35pb+cIzA8SH1RzfqjaNtRr5Ww4f&#10;lBO2VT0nJcZwHhz+qIoT+aNm8MUfFi8c041ie2P7m5ThhfVIA7M/Q6bJexqDmRn5X7UtHyHd8u6m&#10;pXceJGiVsZbJf0dXKN/NCJO80HbzZMjh4gEom0EOCvE8ibp+iXwn9MrRvfcvDx4mJGnsNhGscnzx&#10;fqk26P4k5NDh48RIHTm1g2g6wjieRLj6JGv7ZWHYW2lGGJExkLQQx6eTcPD/ACudsu8ek5NrnmIA&#10;6DZIbJW9iOJ5X7kNH/2Dd826upXZBiMx5KhhD5pAbs/MHKYZOPuxaWacaS58+wujPDHiQGePxAfm&#10;j2hxyTfzQiTvNB25O7zeHP6oi39UbD0HWjKcb0PrjUb88d/PyPPF+qTbo/iTk8Y1RxMD7U9XwE64&#10;5v28xTY8WFgkKxOw9hY6uRcPDz3XO2XePScnxhMAg2ghwdyOJ5M3JfQfgOw2x6RsVzzEDE5nsOw2&#10;HdyFDCHzSA3PU7g5TDKB4eNESicxD/4I4nkTr8OR6Iy7Jf5kcPGiYyGYhuQL/wBESd5p78odzzEB&#10;IZtI2G0I4nkz4kfpPxjZml0HUjGYIItBoRx6eLnlJt0fxJyitjxqzCQpMb+wuEZ4P3Yah3xtjn2x&#10;fcmPHMPDz3XO2VT0niF2OTcykLkz88aF/wAwslvrrV4i/D6o5v1C2PVr41DCHzSA3PXmFUw4dhat&#10;ZtycmeF9uZzx+En80fc2mq+9Hu5pxrE782wtxi/9ESd5p1E8QvytPRk7uyAINoNQjieUPhytu/Ie&#10;2O6mpXPMQMdB+U7JWHi08bPKTbo/iTw/iT3DtyfGGLESibQQ4RxPIlj9EjT9suyXOjh48TGQzEdW&#10;kaxxTDwzbdBO2VTzO3DX5WDp/DKD4ePASGu0bDaDsXieSN8fRL4h+k2S3sdqMMQGMhaCGI3cRhhj&#10;5pAbnr0JuFrYLfcmGUO7jxBOaQpIbJdlmpGflvuw0D4xu+bdzJjQ8PfPyRJ3mnUTwt0byrscoxOJ&#10;G7PNONJb80t/QjOI8SA+aNoH5o2jc418NPGNspNuj+JPCXY2q6N5ykmUR4c/qiKH9UbDuY60TiRe&#10;H1xrHfnjv4TDgaG6CdsqnmduDYKtpt92UtjUFGflvtT0fId3y7qaldx4EDNK2J2Hst1cDDD+qQG5&#10;69Cbg78rT0ZTjh4gEom0EODuRxPJG4fol8J2G2O9xsXh48TE68+w2Eax698/JEnee71E8H4k9w7c&#10;qPh48RKJzHrGg6wjieRLj6JGv7ZWHe20owxYmJGYhj6ssY2zkw2R/Enm4K9KwdOVS55iAloPzDZK&#10;0I4nlT4kbbvzj/durqV2QIItBofThwNDdBO01PA6hamFmVb70e9mnGkhvz73Rnh/cgM8R3gPzRt3&#10;hxsUMI55AHY9ejgbo36ldjlZHmRERxIv3o0dwR3hYbbbdac1GkeuIxtKYW5zlaf0PGh6F3hvzeow&#10;Tm0/02V5inw6HRmTSDei/K3Nqytt6zSDq8LNH8X7/wA4t/4xW/4//wD/ANvq3OWPvWfVp/Kr0Aw0&#10;e5McsNebNtVFS0Z/q2piGOWO6aHTnVbM2vLC4zVV1NOznQmLDXNTLEyePSr0bejLELqcWqtvMmOW&#10;B9Ke1Ors69Ctcau3LJehbnGWNz/jqVAIn/UmkCNuV5/TUOnXf584WrMdOWKqaQonFY6aZYWK1Klm&#10;tPhvrFmWNgtauyyw3k4TFPaP6tywNmVPRdzaFehZoqTlicJiHTihza1UNlgorEDYRZrTSocxTHcd&#10;PEDjGrMw0lNixlD/AJh2L7eLEnQ7FUynP6O8H2p41HVw8PLRNIi9LabOhU9H2sSQ1PTmTYgjPbQ9&#10;C+7hkfpN4dLICOIATmND00TxII1F8pul9KvYfNZwpJsFViYxzyLfpFB0emvo7oCqWX2ZyGyRA5nT&#10;SInqkG6RVffwruuJfrTRxGOiQI66J4EHYXyk06U4WYHVnTS4Od096fcjvt6HQ9Wiqqeo8JyGyRHa&#10;mvXh+Zffw/8AKfegLxiT9QIHPYnwpCWwg5R6q7JVszcFHAjZhiv6pe4cQ7pI2OFTEJAzS7w9/Smx&#10;4A64933pp3oHWKc6fCnGWw5Q6q7JVsV+NhzZxwBxJWRBJ3LEx5fPIndxGiorQnBXcxDsNR0r70Iy&#10;2PH3oDEEoHSzj39C+1iRO9utk4yfVVUycb08KHO71TH1jhi3E7v7fmVEOMfbxJDUS45jRNiCM910&#10;9CbEhKOuhHW67mJHeW604L5Pb1rq9ChXft0lMefN6vgg0ww37jb2JuOvDEkN677TGv8ABkBjYZjr&#10;BB6FTEA/V3etXoEEaQXyc1qFROQu9VUqOr0zxpWRBPMpYsz3pElPxu30aFp9FivYUzE6iu9O+PzD&#10;tDJsXCO2J7G7V8d06JUT4chIaiDk6N221kxQwI24hr+mPv5H+2SDpBZfEZD81U2PhjbE9jdq70jA&#10;/mHaHV7DnGWw5NrxLZvwTz7pzNnOgrvhos0ajaS2/krQnjIjYSF3cQn9Xe/1OgMaAOsEg81i716G&#10;0P1L7U4nfXmOTJ0cTP0KXi/MC5ADh/pd2V/Brh6ZEXuZNG3OmPItp9dwTzr7eId5frTYsYyGpwfc&#10;vuxlD/mHQvt4ka5iWPMcl9wIAq4fh6WXi4HSexldlaOTqKqzp8LEmN5QE7shsY879i+9CUdY73uX&#10;cxA+g0PSnBfJUY6CiNC1K6LF4sbQKvI9ATMen3cm09d8KZjsLJpmMhrFedfewyD+WvWyAE7pOaVP&#10;w6V3ZA7CDklJRlp9SlqInU5qnsRNo1A9qeFNqbOq8psU+FIxOokIAyvAZpB+m1ffw/8AKfeUxldP&#10;5h2hwnw5ROwg5IfCG1N6lLcy71qbFDiyqv8Alvh0RBPSrrEEJjm5WeVqoCnjK7vZdzEJGiTS/HpQ&#10;GPhiWuNOtd69HaKc6+1iRlsIORtkSaMjiMwIAbZn9B9NLdK71VVXc2hHEwQInULelXcUXdBPzKxU&#10;ryo5DnSqKo9NqcICGJJhmLEdIX34CWzu+9d94HnHOvt4kTqeuRd1S0kDn4F1dkgGAIqGiCdiPiA3&#10;dJbsKvR5dtTklPh4khqenMmxIxn/AMp6AgMWMo7KhNh4kX0GnWnBfZkSurwtDJuAr6LaixGGMADm&#10;oCelHED3NJIHQOXaKodVLLu12qqtX2cSUdhLc1ibEuzGsMeeK+9Ag6qj3po4gB0S7vXRPEg7C+Q6&#10;+cyM+F7wB2h+tHFwKuSSCQANlF4crUx9DBV9gXhOQ2EpjITb6h2hk2PhtriexMJ3f1AxHOaJ8OQk&#10;NRfIUY6VXTw3d3uu5SW26OpHBxLBWlelN6H9hb+HIhtZCac3w4jvP0AZCGCuxzdabh2KMJA11sr4&#10;qNTnsXvtTewbqiuDOdCjA/Eay2nNuyDsjLQieI1RjMFjuXjYTaW7xKIkGOuifMr3sEyOPMd3DqNc&#10;s3NbkHPoME/EWKZMahHEwQH1Ak9a8PEB5mTj2BZCEQ5JYb1HBForI6ZG33ZCHFioqcUpvRIAvaWc&#10;9aImC2lmTAKpVeXnkj5vEFI0i+k5xsHTkJKJPFSDYr0SjGQDkWs5V6ESRsA7U5tTmnLrKOBhhzIt&#10;+O4KODCyIbac53nIQBpVzPxZkzqiuTAOsh0cTCqP2hXSGOhMbVXkZirudV4i/odHzkxbSHbLsyE3&#10;tCfRxmiuy6nRlh0Opo9i8PEbrKrV6VryIyaTcxPUhIE2aG602dOmPEG9EcGOc11DOVHCgGEQw3ZC&#10;ZHUjI8YbSm9DxRBt3DsVajbe7ORKIDO4QkD1ntQhi26o/ir0E+jiLL/yZis/h/Tp39mQivoEBntQ&#10;AzhDi7p1X0mMrCCDsK8Ty7XBmkSZdSusQRpoPRVU5AG0daqq2ppVGoP1lXo02sO1d1lXhmKjhH4b&#10;ZfpFtUIxsAYZCXKOpDj10/Do/FHFwKHWZSV3EBDam6+QhtHX6Gzpp1QlhFtz9abGd/2xV6BDbj1K&#10;nCsEMSY786nUM3vyFHToRJ4+x5kwQkABIDO5MtlV3okDSxA6eQRtHX6HCc1VKMnkHOlDv93Qw9yq&#10;REhg0pB5awnHBOqIXvhj3pbrBvKYZCXV3kB0xV/ELN8L9iuA0Gt+xU5AG0dfrvB31Lw/Ml/1SbsV&#10;6Eg2gLvBd0qvrXVdFpQEh3596XYNwyFElE8gPnRniFmXh4ZoKUJ9yvFV5AG0dfrsF3rU5lK7rNEx&#10;MRvJ7E8C49ano8bEHcw66jLMO3dkLIRKfjtFVeLOg6EYeXszsSPcq259vIQ2jr4CtdqqSU8CY7Cy&#10;EMRjrJkVewi5AeQY0G9PhhwmFvqCAdyWCjhZ7ZH8xt5shd0JuOsroV/Ezb1cw/h3x6HTwrpda8/I&#10;Q2jr4KqcISgTbY5Y7WKGHid2eYRBY7Sq0ObXt9T/AMqQ7sKDXL8MhZKJKfjrrxJIwhZYaEdq1Kip&#10;yENo6+Dr6KfirmIxw9LGU250JRsIcPbvr6I4cA5kWA2qODHMK6znOQlkyA18dZURxJWj+rFdHV7i&#10;q8ijaOvh7+H71cxugAdq/wDOzM0Nb2nIU6dMM3HjMkPtHaiI2WWDsTnkYbR18OWV5whCX3cEW4ec&#10;a4HM1rWHOhi+WmHNuGSBiROgxfpDjISyJKMtPGnVKqivzIJ0OxREHiNBY9is9FORRtHXw9lfQ1iG&#10;N5SRw5iokLVHyn93YS/71BE6L8RYdYACE8MiUTYQXB2EZB2V0Z0/GmV1HEmQCNbJwS249ibkgbR1&#10;8S7qclinwpGWHS9CXwy2fSdBCEcOVzFNuFI979uaQ2ZB7uhXeNURnNt6aB7mdi46lRVt5IG0dfE3&#10;JYJ7RpQxMA94FwY0MSM4Kj5b+796NnjfNH/+g+Yfmt2oY3lpxxIGyUS4yCFPxigdPbtV6zUjiSau&#10;Yuw5kWJbQCW5iqclDaOvijKidn1HOvG8piEacI/9OWoizYbQhhYpGDjfQTSWm5KgOw1yB3Qq8YdP&#10;GqvEl9hboRJs1E9RKYJjyUNo6+LUtTD4u1XiTEioZDA/uT4mFYJOZYkeu8NtUPMeUmJxPONRFoO3&#10;IAyLKifizlURkHfY6vmzeOh/Q4TnkobR18XoqphXah5jyk5RmMzm4dUo2FRwPPthYxo9mFMmy6T8&#10;JNBdkamwqnt9e4w4VLUZm3d1Ojo2Mm5NG0dfHBgT+75cfLIm/EZ7kv8A4mh0heN5Sb6Ymk46pR/o&#10;e3YGlMvD4w0c+iqvx+LaCeYlHEnp0AHoVFrVeTBtHXxz8uYZwdaHmPLzMZg0MSelrRqNCo+V/ufc&#10;xDTxQGwpH830E/5diE4EEGwguDvHtyCjI5kZcVdUorufSjVydBA60cSZcbusKliZOOTRtHXwlOIM&#10;u7REZjahHCPiYL97C/2n5d1FewDdmPiw5MJx3ZxrHtzrKL8Vqu6rQ+1kTjEs9H/oK6LOUBtHXx5s&#10;xXcrsQxcORhIF3FC6j5b+7uRmx6DZ4gp/mG8IY2BIThKolEuDsI9txAIDVxOqom500ZB9DkdiM5k&#10;ttdMaN0pk3J42jr4/wB3oTyN7UUwDhCXlpmUXrhH4Jadh1qMbww8Y24RNf2ml4dOr21J0I8Ucp42&#10;IQiReO0HnZGWLZrLphZykNo6+Q70LRndjH8w1hDy3n3x8IWYz/ciPzD5wNL3qZ0MfysxiQNhievO&#10;DqPtm2lElPxPUrkLdYPYvEkTptp0pkw5SG0dfIdF3LF43k8SQOfDJPhy2xsO21DA8w2Fj541uE/l&#10;keo19sG9AjodMm4i6ojHAY/qH4oymqJk45SG0dfA042/oextFFHy/mnxcIUqScSI1SzjUedeN5WQ&#10;kM4slHVKNoPtc6JOhSOviVVqTYdtlgPau9ysNo6+RnVUMXykzCQsbtGcalHy/wDcWw8U0Ex/05f7&#10;Tqs1pwXGke1jJggdPEmRw4FydDHtRnPPyuNo6+SLwtVUMP8A6mCLYStH6JfLqFiGN5aVc8JMMSJ1&#10;xfpDjX7VmfEmFucp40OcoYWCbR3mINexGRz8sDaOv1wORBi4EjhzFk7P2qPlf7mCDZ44AuH9QzbQ&#10;G0oYmGRKJqCC4Owj2qMuIUTEgEWlHCwC8s5iR1Mr06k1VFXlcbR1+s6pyJdNlquWBRjgSM8J64Z+&#10;HdnidDHchHDkIYrd7CkRfGz6hrHtRcHoHDvYpYWCWI+cGp6EZTqdJtVeWRtHX6r2K6tvItgKoWQn&#10;hm7IFxMfE+lR8t/c3nGzxqXh+uOfbahjeXnGcTYYkEe252KW1HlobR18oYv6x1eyn//aAAgBAwIG&#10;PwDIYxsVPYptJbtyMuE0udOPYgQ0B+fI3RNKnsPI625qZHaJjT2EMtAT5Ym+otkiY1VPYCMNAfny&#10;SNKqpy9I625qZJaJpJxy2Z6AU+SdwmkqcstpLZKqJjTliMNAfnyW6OVpHW3NTJdpCpymZaAU+TCt&#10;VTlFtJbJk4TSTjk+MNAfnyaOE0lTk2Utbc1Mm1ExpyWZaAU+TiirTkltJbJ3p5IjDQH58ntaqnIs&#10;pa25qZP2lVU5CMjmBT5QHCaSccgNpLduUOiaXH4w0B+fKLRVpx2R1tzU4gwypGWgFPw7Ba8nNaqn&#10;GG0kDt4g5tyeNKqpxaMNAfn4e8d2T5wmknHFJHW3Nw142ZQXCaSccRMtAKfhdSbKHRVpxBtJbt4V&#10;gmGUai0Hhow0B+f/AA4RgmGUnSqcJI625uDYLXlMrVU4Ey0A8JeNuU6iaSceu2kt28HeO7Ki4TSV&#10;PVENAfn4JzZlUomlT1JHW3NwOpMMq1FWiMtAPAsEwysmD0PAME2VpvQ4oq+pRObcr7xomPovG3K2&#10;/rMU/wDF+2WM5Yn/AIxm/jFf+MZv4xX/AIxm/jFf+MZv5xbfzi2/nGOMslP5VtMsjj+VbTLJT+cj&#10;TLJT+VbTLJT+ci4/4/8A/wD9CQpZpzbNuWPuin06PzJpF/zJxlhcUT2asydqaM0BpHuTxLjLHehZ&#10;nXdtFo0ZYqJoW83Srp+IbWywUzqvoaWaxqK7iWZiKnLDVEWNSquSVGZPGzK/RC7Q53VaqtmhXhat&#10;B19mWS7Ln96pliYf4qtRo+lPEvleb0t6BdG7SqGucaMsTJsM15k0qS0acsNUw586ors7LXtyxuVq&#10;V4WZYWV1PFNYf6sywOu9VUV6wq7O3TQDLFRW1TSqOpUL5YO8qFNaM67tRnCePNnHEK2J8ytHPlR7&#10;pZd5gdtvD7UysVC6rHpViZxlOc/FmGZtKu4lmm1OOFbR6lAu9ROEx61QPvXep09ioRlKY/iqKtdW&#10;YawnFnB9XqV4ChPOVYDzp5UHOmiX3EKoyj0V+Lb1S3PwQ4ZlRM9NtUwY7V3nGwK6H5j/AIJ2yiUT&#10;xtVydDzDgTxCti7tNqqmFifPtTC7vC7zbn7Ss/MqZQKJ8671dGpC+QQ1GtHUnHrE7lECxq8Rr69U&#10;wVVZIbQnGT5iu/UaFehZoTjmz+qyOrjfeLqxd1VqrD0e9Pk6onkdypTUniWTWHr9R+OaVUeiitVS&#10;6pRPIuNFi+Ep3HPk7aVml04T8juCQtK+Ft/4KpAOhPGuTOiY+gPp59S72fNoQu1a3kewNpVqYLvL&#10;ultlF3iX0aV8NNv4KpZd2uzJe6f01QAzcn6NlFaTtJKsCt6CqZL35SoqqicdJXeA3K08y7v9c+V3&#10;utvVVRZlVZ1Wxdx99VUDcFV+ZMFXJK/LrFdxVbmTl3WjbTJFe5ftWlVVAqkcwVQdy0bV+ORy6rtq&#10;fl6oXdoNHrOFb0D3Kwneq02qhHOMjD+xNT6HFV8RVY9P4LvU1lNEg7Mij+xNpVFWipVWKpVFWRTA&#10;Prdl3qdPYmiQch4CA9k9GxOJS56cyusOlVp0q3rT5Cn9lH9FVn9F0HpREmZt75CmKY+yrKqeNnSm&#10;GQZvQ3sw6dX82Qd/Q/swAhFMMg9VT2Zr/gjKRNCw2achTezFz6rE2Upyqp8yomVeIOqKua1EyH6f&#10;06dWUthavCi94ZqCzajh4rCukHqTBVNVp28QOxMFED939Z8plUQbGNltiOGzvnID87I4nl6j803P&#10;MyMMWh1BE5uIOEZHOpS+ovkKdV9gi+gpk0XfnCvj483eYcwCuYzHQYuw2lhRXZW6rE/Vw1N+xCOY&#10;f1amymnYer0PmV+NCjh44JBoat1K95Yi59PelLtV26YnPeBHWhwr6aJufKcdh6vRefdnTsyZaCjf&#10;g8sxJPYVYZxNQYxLQGglMm9FU/AESzWbcp52Hq9e7Osc8dK8TyjYeqMSX6VdxIGP5jRMO9rVe9qW&#10;gaNHrMmFq15TzsPV69ebSrxoNGZXZRjE/UzlE4YlKOlhHtTM50LXo0erVOr5syGN7CHYer12Zadq&#10;pTYrswCNdUcTC7p0RjEK7ihgS0S4eR0UTToV3qDSqVVVRMmyFv7CnYerg2RhiAbQA42OEcXB72Hn&#10;MpRcbAiTZn1bE49DZ1fzWb8qJ2Hq4KnoAWY7bF4kXGJocRg/MpCWY1YuOpMVRMMqJ2Hq4c4eLZZS&#10;h50cbyzXNBkZSruTmlGYgg9OVI7D1cO+hP0Z1eAOHi5pG0tpGca8yMMaNM0h8J39hrlROw9XDgi1&#10;CefSrx+Kx9SOFjREom0GxHG8jUf9vP8AtJt2WowmCCLQaHKedh6uHZMPUbEF2YsmLfxCJmL0M04i&#10;m/RlOOw9XD3kyb00V2YEgbQUcfyFDb4fyn9OjYjhY0TGQtBDZBK+xB2Hq4V1ezKnAeHjxD5pD4gd&#10;R7LEcSIOJh/UBUfqHbZlLOw9XCsmNvAuFdNdqON5VsPE0fJL/aehHC8xExI5jsNhyknYerhXzKln&#10;BUV42o4XmYiQOqo1g5kcXyr4mHotnEaxnGsZSDsPVwgT8OcTB+3ifVml+odq8PzEW0H5ZbDlGOw9&#10;XCbKpk3DOEcHHiJA5j1/ijj+R78c+HbOOzSOlGMgQRaDQ+1lfZg7D1cFVd1OLTbxJ470SRcxM0wK&#10;/u076q7jB45pj4T7thyhnYerg3lxOi7tEY4wEgcxsRxv7dtOH/tPYUcPFiYyFCCGIygnYergqKnF&#10;NC0qiMcaIvZpj4hv7EZMZ4eaYH+oZj0ZQDsPVwT8ZIkAQbQao4/kGhPPCyB2fSdQDI4WPExkMx7N&#10;OT47D1cid1eF5iIJzSbvA6pWo4uEDiYWn5h+oDrsyenYer1wmCfjunbVHGwPt4hrQdyR1jNtHMvC&#10;8xFjpzHWDnGTs7DwLcdb0HD8xESB0jqRxvJ9/D+n54jtCY0OTk7DwD8edVVi1IzgLmL9QsP6hn2o&#10;4ePGmaQe5LYffXJwdh9d+RDhYwEoG0EOjj/2+oz4dpH6Tn2GqMJggi0EMRuybHYfWbkVsy7qPixu&#10;4maYpIbcxCJmL2HmxAO7v0HVk1Ow9XrO62cjnDxQJA0INiOP/b6St8P5f2nNsRw8aJjIWghsmZ2H&#10;q5Qw/wBPb7Kf/9oACAEBAQY/AOYw7j3xSfX3aXlzHMPbpbWKA4tJmi4rpj53cdzTuKWeyZtX7zSh&#10;HWPIpjz7NEGofUPXzMtv9z16lvXb71NyKNB0jUYZYfWlLZdJvzdES6Xs9Zb5obfbrrMuLd+D6bg4&#10;ejyIr3h95wYOoL9vM385uG5fQcU22gqx4GTmmRinYfVbBZXJQd+1TRcdeJYutRrhtxa1G1KTgrXM&#10;III1EeQ1CmQhc3bMvvT5nV3NcHuCVdb1FdSd/LkdYQwyy3p/8ffuCbNR35bj8L5Y5Ap1wHNILTME&#10;eQdO2H+Y9rfOYbTYEa0AAdHM+22oVfmbAGdvWJIAz2XYt6paoFtRqfK3xE7euQCT8DsHdU9XkEx5&#10;9mk0vPqHr5oQ5pQjAiKdlvMneFg2WzUP5jW/C/NMgV0Shd0XAFcBXUKnZqN6sxrCjyAr3hHtODB1&#10;T+3mjbXtnup1WlWuYSCDqIinY/VTDe2gRvfNQVmjScn9aHWY+c3FcsrNHtMBR7Doc0zHj6hTRHOb&#10;tmWbp80rb7ddepQrsKh9NxafRDLD61pbbUT5ui0Kul7JDpLf+GG7x3PXp3Fu7B7Cs9BzB1Hx3StW&#10;41HtauhTDabZBoAHVzTi+3Hc1LeqMdkydqc0yI6RDbH6wpi1rFALimCaRPxCZb6R0Qy8sajK1CoN&#10;pj2ODmkaiPHLH5Uml59X281QrbkuXMpqrqLu1Tf0tOnSEOuG2e/wN3XkgritFx1O93od54FSmQ5r&#10;goIKgjxvXuz7zgwdU/t5rG07Gt31kMbasrmJ8OberrBhtrVf8lvAlO5rEAOPwOwPRI6vG1BiI5w2&#10;z0unzXMtbt5v93tQd1WPaaPgfiOgqIa3d1cU7w+1bVezUB1ZO6Wk+M6dq3Go9rfOYbTbINAA6ua8&#10;VaTi17SC1zShBGYMNs/qMHeFpIB5KVm9fvdc9cC53HctqORXUjKoz8TcevDX4xY/Kk1z/s+3myZe&#10;7vqvo3FMqx9Nxa4HURDbH6zp/MUpAXNIAVB+JuDupOgw2/3Jc07ii4KrDMaiDMHUR4vr3ZE3ODAe&#10;j/Hm0bvDctxUt67feYUUaCMCNRhlj9aUu6qSHzVEEtP4mYjpCjUIbeburU69B4Vr6bg5p6x4toM9&#10;5w2z0unzbfNbiuX0l9qmStN/4mmR6cYZZfU7RYXhIHeY0XHSuLeuWuBWoOa+m4KHNKgjUR4qp2zc&#10;aj2t85htNuDQB5ubj/4uuX2x9q3qq6mege6dbUinZ37vkN4OQd3VPYc74H4dRQwomPFDHZUmuefV&#10;9vN2LbvPnLEf5FdxKD4HTLfSNUNoWtb5e+InbViGuXPZODuqerxPXvHCbnBgOoT+3m8FSmS1wKgg&#10;oQYZZb5XeFiCB2ylVo1Pz6HecRt7kuA6qBtPov7NRvS37Qo8S0KZ9pzds9Lp+jm+bdWdR1Kswq17&#10;CWuB1ERTsPq2mbu3EvmGIKoGsSDk6j0x87uK5ZcUwm0GntNJyc0zHX4ip27cXva3zmG0xg0Ac4Db&#10;/dNepb3DcH03Ieg6RqMU93/WlJMG/N0R6XsHpLf+GG3+6a9O4t3YPpuBH+PiBlQ4Uml32fbzh/Ob&#10;iuX0HlNoAq1yfeaZHrhlh9WMFncGXftU0XHXm1esa4bdWj21aLwrXsILSNII8Or3hE3ODB0Cf284&#10;u1uW4Iol206g/tUndLcukIYbZb4Td18UAFQrScfhfl0OTrgPYQWmYIwPhlFh9p42z/NPwCpvPeDt&#10;mmwSGbnZNGs827Le3q/M2DTO2rEloGYacW9UtUC2bU+Uvz/kVyAv4HYO9erwqnbtmXva3zlIbTGD&#10;QB5uXqX168U6NJpc5xyAgvCssqRIo09X3jrP8ObhRIxTs94n+4bvbLYqn8xrfhfjLQ5dEoXdNcNu&#10;R7VvV7NQdWY1hR4QyoQopNc/DUg9fLl7yA0BSTgBB3TuxxG7qTpkH+q4ZnUMvPzdtr273MqNKtc0&#10;kEHURFOx+qGm+tAA3vRKs0aScH9c9cC83Hcsqj3mKj2HQ5pmPBq167FxDB0CZ9fo5d/0zud47sSu&#10;Kjcz9wHRp83N8293bWqUK7CrX03Frh1iG2P1pS7xmAuqLQHD8bBI9LfNDd4bmuKdxQd7zHApqIxB&#10;1HwSiw+05u2f5p8s7cW6nf66q1Kj2n+m0j/qPojadMnM84Db/cly+3rNIPZMnanNMiNRENsvrKn8&#10;vWkBcUgTTP4m4t6lHRDLywqsrUKg2mPpuDmkaiPAaduMXva3zmGsGAAHK91bkO3hWB7tn3R946tG&#10;mH3Nw4vqvcXOccSTzhi43JcuYxVdSd2qb/xNw6xPXDbP6jA3feSG24rRd/N7v80tcCrScHMcFBBU&#10;Eajy7HuCtpAv68Byrr657VRytpU83O/cMzFTeN+8vrVCpXADIDUMucZrbCsa1mPatqyuYRqzaej0&#10;wy1uX/I7wcQO5rEbLj8D8D0FDq5atfOxc4MHQJn18pU3lvB4bSYOsnIDWYdf3RRmFOmMGt0dOnnJ&#10;bbXD/nrAIO5rE7TR8D8R0FRqhrLCt3N4R2rasjagOrJw6OUoMMi5u2f5p8m+6uXBlKm0uc44ACC2&#10;kS2wpEilT0/EdZ9HOWKtJxa9pBDgUIIzBhtl9QA7wsxIOcUrNGp3vfzT1wK+5Llr3or6TuzUZ0tM&#10;+sS18jTtxPbe1stZgMGQA5IveUaJkmDufdjv9DSd2nD/ADHD7Bl5+c5l7YVX0bimVZUpuLXA6iIb&#10;YfWNM3NKQFzTAFQD4myDupD0wL7clzTuKRRSwzC5OGIOo8dj3BW0ml/XgOTf9ObofPC4qNPnYD6/&#10;Nzot3jua4qW9w33mFFGgjAjUYZYfWlPu34fNUWktOt7ApHS1egQ293ZWp16DsH03Bw9HFrXp95wY&#10;OqZ9fJHdO7HA31UdpwP9Np+05eeC50yedP5vcVy+iT7TMWP/ABNMj64p2H1QwWN2Ub3wK0XHSuLO&#10;tRrhte3e19NwVrmkEEaiOGg0yLm7Z/mnyKU0de1QRSZo+I6h6YfdXTi+rUJc5xxJPOsu6K5NuSrr&#10;er2qZ6sjrCQyy3if7fvB0tiqfy3H4X4dRQ9MUqDJio5oUaCYDRIAJyDr+6ILsKdNUL3aB9sVN43z&#10;tqrUPUBkBqHOyLR1U3O7bdhqdzWJcAZABrsW5yw1QKVN/c3J/wAqoQCeg4Hj1N4XztmlTCnSdAGs&#10;wby4JbSaraVPJrf3nM87V3vd4TvagpN6GBSfOfRCiRENtr7/AFdsJI89sDU7PrhbCqO8AU0nyeOr&#10;93EdcXDgymwFznOKAAR3VAltjSJFNv3j94/Zo527KgQjnUxUcNb+19vCKtBzmPbMOaUI6xDLXfjf&#10;mKAl3jUFQDXk71x8xuyq2o0e0B7TekYiFMHc27H/AOjpn8xw99wy6B6edu23eJ99VYw9BM/RDabA&#10;gaAAOjii5sqj6VVuDmFDB3VV2W1Hdl9ZknOboTScyOdxl0/2LSm6r/MeyB6SernjvN7PCd7UFJp0&#10;hgU+k88djbkI51PvHDW/tH188Vtu0YVqrGFNBM/RDaTAjWgAAaueJly4fl2lN1U9J7IHpXq547ze&#10;zwne1BSadIYFPpPPHY2xCONLvHdLztH188Vruwf59VjCmQJmeoQ2iwI1oAA1DniZckfl2lN1UnWe&#10;yPWvVzx3m9nD+rUbSadIYF9Z547G1RHOp9478VTtH188Vrupv/8ARWZTJ0AmZ6hOG0aYRrGhoA0D&#10;nip3DgtO1pPqk6z2R6/Rzx3u9nCdaq2mDqYF9Z547G1RHup96/8AFUO0fWnPFa7rp416zKfQCZnq&#10;E4ZQpyaxoaBqA54qdwQrLWk+qToPsj188d7vdw7Vaq2k06mBfW7njsLQhHup96/8VTtHzKnPFabr&#10;phXV6zKfQCZnqE4ZQYEaxoaBqA54qdyQrLWk+qToJ7I9fPHe75eO1XqtpNPwsC+s88dhaOCVH0hW&#10;f+Kp2iOpU54rTddMK6vXp0+pzgCeoQygwI1jQ0dQ54qd04K20pPq9BI2R6+eO9328duvVbSafhph&#10;fSXejnjsLV4So+kKzx8VTtJ1KnPFabsphTXr06aanOAPohlFnssaGjqHPFb1Lp7WmlTqPphxTafs&#10;og0lCTzxtrUXFlRhDmuaUIIwIMU9w/Wbw2qgbSuzIOyAqaD8WecBzSCDMEc8bNz7/LrjdZIDXY1K&#10;I1aW6sstEU94btqsrW9UKx7CoPPGHWpNaxefzbZx7J1t0O1+eG7y3NVDgg7ymfbpu0OH7Llzxt3r&#10;uWsaVZsiMWvH3XDMQKBIt95sH5lu44/Ew5j0jnjZe2VR1KvScHMewoWkZgxT3F9VObR3hJtOuZMq&#10;nQfuu9B9HPJT3F9WvdWspMpXBm+mMEdpbrxGuGXVo9tWi8bTXsIIIOYI5422tUm43S53boOM2ri6&#10;mcjqwPTOGb13LWFWg8dDmnMOGII54xvHc1RAUFSk6bKjdDh6jiI7yycKV6wDvrZ57TTpH3m6x1pz&#10;x095brqvoXNJwc17Ch/iNIwMM3Rvwst97IgyZVT7q4O+Hzc8YewlrmkEESIIinuD61erAAyleHEa&#10;BU/9Xn0wKtJwcxwUEFQQdfPGzde9dq53QSmzi+lrYuXw+aKe9N0Vm17aqFa9pXpB0EZjnjFzu5+3&#10;auP51u49h4+w6CIF9uip+Y0DvaLvbpuORGjQcDzxs3ruWs6jcUziMCNDhgQdBhtjebNrvdo7VIns&#10;1PipnPoxHp542XNs91OrTcHMe0oQRgQRFPcH1k8U7lNmldmTahyD9DteB1HFRMHnjp7j+pnOr7rk&#10;1lXF9EetzdWIy0Qy+3dVZWt6g2mPYQWkdI54wykTX3Y9y1bZxlrcz7rvQc4ZvXctUPYfbYZPY77r&#10;hkf2HPG3eu5Kpp1BJ7TNj2/dcMx+wju6RFDeTGg1bZxn0tMtoerPnjp3+76rqNxScHMewoQRFPcX&#10;1O5tDeh7LKsm06ujodqzy0c8aiREU9wfWbzUtAAyldlS9mgPzI14jNYbc2z21KTwHNc0qCDgQeeN&#10;tjd7Vzud7ht0ie1T0mmT/wBOB1YxT3tuWs2tb1Bi0zBzDhkRoPPGL/dFT8txHe0HE93UGsadBxEf&#10;MbufsXTAO+t3HtsJ9Y0Hnjp703RWdQuqZVr2+ojAjSDKG7q3vsWu+AE2VRlXWxc/h83PG2rRcWva&#10;QWuaUIIwIMU/p762ejvZpXpz0Cr/AOrz6f8A7/8A/wD+hIOr2gdUpM9sZjMkDNo9Gennj7qq0FuW&#10;kHSsG43elMoVacHHGQGEuqDTqtLXDEEJzw7TRKC1JEIVzniNCZ6YNRCKokHjEphLDZ9Md1XAGsTB&#10;/bz88JEFBtfDmdQ0LBp3TWpgHYKdee03TnnAqBpNB/sk4hMj+/DngSEzhTBY8Agggg5g5QbqykHH&#10;+kSFw93p0eaJ87+0MYR0SggBP8V9cCtRSlVPvJJ2naAHp86waFw0teEUHQcOd4gwTwnYTtABwObc&#10;xGzUajvdSRXUctQwjZrN7Kyd6gdB5258KGESUSn0QkSwz6M4fRrtTaGKqgPRp8wSNu1Dn05yxITn&#10;dXgSF0wsJhrhxf2m9n2cZe8OmHXlhsgkkkNUNPRinqWCx4LS0oQQhBGK87iQohDwSgjIwWumDBrN&#10;bs1B7zAFJOCjMaY7m4aQcjkeiJc668RDCgrE+HXCETyOY0+eHNuB7QPn0/wgvc09yTI59YGHOtOJ&#10;cCcOuJ4QvE2VIXMYwW1WghzdlNR068tCYwa9iCWgzYcekHP9kWEPOqnAvCnAW8ReDZeAWpsgH2dn&#10;NT055Q64t5Vx7RmjhpXAnoEOo1Qjmkg9WjSOdteBeBOFILCAKqdhyon8IaKwVj/ZeMCmI6RmIXnT&#10;lCcSfB2cOCcJwTiWEa4NO6G2HFSpxOkw6rbq6kFKETaNJ0jXE+dNeGfCmcIZwo4k+EmpMhADqGR1&#10;LDrqwaA5s3UxIJpA/YQWVAQ4FCNB52VGMIZQvDKJxLgUICVBzMvUvmgVfZrBsnKuegZDLODRuGoR&#10;mJg6wc+c9OBeIvCkLog8cwAoXEDXGzcbXbJdtICrvh0QHunSd7JE0CyXwCnudrixpa573DINH7yB&#10;1w927rilXDVOzUBpOQBZqoUdKQfnrGs0DNo2wnS1Y2arS12ghOcRYSFbIaonEuCUJxMIcKg2g4IV&#10;msGvZTGLqYxbrBzB5e6+oaze3Xd8uwp7jSHO6i5P+GEI6uiPZH+EH+5WtKsXYlzAvnxgCz27XaMy&#10;KhIGpHLjD37ovG1aYUtFZmw5OlpcD6IJr2NWowe/RHeD/lmOsQadVpa8SIIQjq5v5wkLCGEy4ixO&#10;CIlw7NTtU88uqUGtaIy4xOQdpJAmutOmDTqtIcMjE+TbTpguc4gAAKSTkItt0hy9ywA4YmbsNZ4Z&#10;R2kKBAoBSNnL9pdEAIJIpIUlMF6IczeVvSr7aKarGvw0KJTnKC6hSqW1Q4upPKHWhUCHO3VftquE&#10;0q0yxBr2S7zjzQtS0NVn3qR2ugoUdPKUFl1SfTIJBD2kTGOPNpLk+zjGy7iShYnEuEsaiOxUerOA&#10;1xRzAA1ydpPt1jrxjYrBWldl4wdNP2HJ0HPaTb2q3FQgomz7P/Mh6oAAAGRGBBz4ZwuXAnDtE4Ds&#10;gaemA1NoYEiRTTNZw+leUKdVj02hUY17SB7qOBzmuqAlu2i5SS6krScxLBMsIP8AbL5Dl3zJedvr&#10;Tqh1VtOncMb/ANl6nzEAxsbxt6tB05VGFuHTCc3a8VOMHZhU0TlOPl6zC+XsjEJio6cCsd7RPeUp&#10;AkFSDrT1pyVTfFYBta7qHZIPa7tgRvUSXS6DCkIZL1cRORWC8NU4fynEJrgtfSbUe4bJDpyzEx1w&#10;KhsmNeffpbTC7o2XBpK4kt6JQ5+6bqpSmmzUAqAHURslNOMbVDurhk5tdsOCaQ5Ja8NMObvS0r0N&#10;koTUpuDZ4dpEIOSGcEOCEc2q8CRtHRC8QwvF2QUXOO6e3aIxdDrqwRJK0YTU9UFrghEiDx6NhQnU&#10;r1GUmjW4oPSYt912/wDToU2sB0oEXjrySwsbJwibQ9ZIYBvLSkXt7LqrRsk7RVDskTGAMO+UuLlh&#10;mUVrwpMgOy1QM5+eP9DUp3Knst9hxHWSB0bUFt7ZV2ICSQwuEsZhRLPRCOCc08uRlCcEo7Uaonwy&#10;4JcRYJ0wW5EJ0/tlAqUVFwFCkqspLmZ6ING4COHm4wv67Vo2Le9yTvDJkzIIZ9UBdGS/bOEHHlyc&#10;uAoEUk9ZhASBqMFM8YXPSPtjYvrOm8H2iGgFFUlRPrhz7N1a1dNAw7YTJyOmRqBhtfd9zSqtcoAe&#10;CwlOjaHphwvbOpstxcxHhFReyucGnUaWuBQhwQjgnzVrwpEoQ8ReQRsl9rWP8Y7q4ahUHaGRSZ0/&#10;Zpgk9qmSUcNATHRjxRePGzWvqnejaQK0SammQJ6SYOyqZLj4NhC8CFUzTRAe7tbIIbte7oREgkEt&#10;JACj+MvNDnDFw2T+E4jTAZf29Ko0KZtBIKJImY6oc+1D7V5wNIqB/KZQXbqvGPIwbWaWk9YWfV1w&#10;lWzdVaVINEh6pjIdr0dEbFdjmO0OaQfMea1DCsn0Qh4ZROF42gx2lIVSkzGxVG2xw2XKesdU5mHV&#10;7IbVKRDAVcF0aZ9aacYQyIhIt91W86leo1g64pbvt27NOkwAIZAJIAaknOCnh8hDqb2qxyKFRSNM&#10;d1e0KdVhns1WNKagoMPcyh8u4iRt3Fqu0odoDRgmaQDum92gcq1P7W+mUFzaDbhoCrRcsugoeqNm&#10;9oVaLtFRjmnzEc0qcVOBeInFXiK5jXUy0gg+ydrCWRCR8xQcG1BIkhA/R160SHUaoLXtKEHERV31&#10;UbtNs2bLVyfUBC9QXz+JsoNK6YKjXESICIMiuUPc+zFCq4El1EliHKU2iU8DBqbpu3saPdqtD1XQ&#10;5paZZ9mC22ZTumJtA0ngFOhyeuO63lb1KLlTttIHUcDzKz40+MvDPhXOCThEuGUTxheCXFJOczrj&#10;aaFKEdUfnHZc1AHDL+EW39zpd3cX23XJEwQSQ2efZAkZiNkyMJo8InyswIQYQCJGfpgasIdSTsO9&#10;puRGsRtXlozaAX8vsHztSNqwuqtKqcGuaKrOhQhB6YJtH0rlo9nZJaScwjgi9ZhN5Wlaiubmy84U&#10;Qhx5l5RPkEPAnAhheIhgrxFHCg9vLozix+n6Q23XNRu0MtgFXL1LA3bVZ+VTY2mAEUbIQFugyj5q&#10;kDVtSZVBlqMFUWCIXlE5KXgSGYnLpguYrXKqj9kieGjKNhEBGyUJCt0HVDnXljRc5+LgwNemHtNR&#10;3Wq64NSwq1bdy4E7TfTP0x/oa9Ku0gFoKsdhNVlLphzryyqhjUJewbbUOBVqxsuCHXzGqITioYlx&#10;0heIC3rhBjwyicK3hnxGkyyBi8+q6zVbQZ3FF5+86ZTqMbL8AuGY/wAYNJ3aa4I4ESI0JBv9zMCT&#10;Lqa9oagMxDm1QWkFHA5dMIZLhr6OFeRlE/D0GEI8Bw0HBYc5xUkJLQcRABKgNDWgjAInqgC9tqVU&#10;AyFRgcnXBNmKlFzl9l5Ib1OVfPDnbru6VYAKGPaWO6FmI2rixqvYXbO1RAqhUXFi5R3VZpY/7rgh&#10;8x5il8C2TnG0MOKnAvFRg2nkSHXFhZVAlaszv36e3Meg8O0JJLag17R3dXaFDk/pg2d7TNOs3I/Z&#10;C5cmniVIWnJ+UbLacwgDyBMAfbBpbztaVcEIdpgIQ4jSCkgR0xs06bqNQ4OoOIABzQqJfssO/t94&#10;0tGArNIKZKWrDv8ARurMC9qiQ5QNWPog07uk+k4BSHtIlhnzMlvHXgThsNysH5bqoqVToYztHzok&#10;CnSCMAGzqakh1cTYMs1g0rpqOGFYYiNistSgT2KjR2XdPjbZdhHdXVKnVYCoD2hw9MPrvtzRc4hX&#10;0HbM8yGzEswk8oP9rvHNOTa7JYfeCeqWuBVZQbctzNFyoMlDw06sMYNPeFvVou0VGFvr5g5RPjLE&#10;+PKJ8PZE4R8LxBp4gLZBEJ1xvD6sqIS6o22oOOMpuTrEEtKqST0rPiThYNtcND6TsWkSh95u8d5b&#10;Zsb7TIR+A0YxtNJTRySHDxWvVC9UbJmCVnBNemHk47QVfPDnXFo2nUdi9nYd6IJ3VdOpBf8AMRzZ&#10;4IiGWeKQ51BtGvsBfy3ptT93bDVjZ3jaVqMlVzCiKmOHMMnKbRnG0Iw4icCcAo0Zh6AgZElOuLDc&#10;5ZsVm0xVqjRUfMr0QrQgz6dPHG3MAImnp0wbzcwDLkq5zDgeiHUbhpp1Gyc0hPNCpLlE8WYr0zhr&#10;hIj0dEBTMLPNMoBqNa44lRicJ6kyh3zlnSdUcSe8QtepwmwtMtcE7rr1bcpLb/MC+iC6g+hXYAqt&#10;cWkzTAiCL2yrtA94U3FvnAI8upchLk1MSiUTkIURPgXKEMKOC0sq7Sba3PzNfQQzAHpJjaeVcceR&#10;KiQx0n8MbbgGXIXYqZj8UCheNIJKNqHB3Rwy8diq4EloKaQck1Zk6YD6oVxxJ7TiRmSczh0QaN9Z&#10;0n9pVLU6NlwR2KrC2JqUHAEktdtAnQA7AaILt33FKtijXqw/aI27uyqbCptMR/8A0kmO0CF0jmIT&#10;hQ4xs5cVOC6+p7ho729q91SOinTx86xtuCOdMjQTyZtrxiqEUYw6vTPfWhwI90a4UTB5JPG+0hJI&#10;QpKWIIOlYcN421K5L/a7xjTIYIcVxnjArWgrWpJQtY/s9IDgcM5wam7LplRpKNbVaQQdBLdodadQ&#10;gd5ZvqscFDqXa9GI80Gnc0303goQ9pBB0IfLBeTXk58KHiE6oZaWo2q1ZzWAdMWe4qYCW1BgkMzM&#10;wXaSvn5NRjHduAIOIIUQ6/3LNFc+joJxI/dBUEOBQg4r0eQSGYiUo7QB1nzxsXtCnXBIPbaHIRgZ&#10;iC9lE0KpGy51NxaC4ZgFQpXogusL1SnZbUZInMbTSgQyXOADbCuSCUovDyAM0kfRBpX1GpSeMntL&#10;fX5YpxE5ZTjCQSInw7JKA5xSuntJt7BvfPJ9nawZ1KJxpnnC8mvAHCSYQbqzSldonwvOsadcG1vG&#10;GnVaZg4dRhWYa+Snyijxao0g+aNkCSqmuG7Z2kzMKQs1npOPngMuaTKlNytDC0OUnGRxAgXNC1pU&#10;7qqraRpKw7WZcBKWagrkmflUnEXgnxJ8jLiJCwnADwEkKBM9EO349pFe/cT2v+2zD0rC8un7EaI7&#10;m8arx7D82nR0QaVdq0Sey9kxGwiuOAGcSK8lPlV8XF73bIQz9f7GKldjibailOkDoGJOkk+hPL9e&#10;JPhIMBIo7rtgTVuKjaQACntFD5ottz0gNi1pMpFNIE/AUGemDa3bduiQQh1wa9gTXshknbZG08hY&#10;QifkGScBjA3ZbuS5vCWSKOaz3j1iUL5dJxU46xsmUpHQcodvm5atDdtPaX71V0oKDZJKnpPgZ2AH&#10;B3tNMOvd0Iy49o0T7Lhqh1Cq1zKjSjmuxB5JPHEofe10FKkDU7RQAtzT3gMUivvIL3ZOxTBODG4e&#10;fHr8rZcROIvFnEuLKJ8ZILhJApGlIp39yPzb+oa88dnADrE4JJxmerwPazhNEEtDad0B2X69cGz3&#10;hT2Ko98+w4fDrjZJKnMYCNPkA3cFrUHe3JBqBstmm04HWT6PK9eUWE5JOG13RQbtOrVWgpk1VcfM&#10;sUbC3CUqTAxg1NCD0eDSj5beFPbYB2SMR0Q6pTWraPPZcB7P4tEJidIw88SK8inKHxQpipvO6IZR&#10;pNLi44SGHSsjlrivvW5J2qriWgz2W+6OoeW8+JPk14Ja/RFx9S1h+XZN7thyL35eZYTFJA+DqfRB&#10;pVQHU3e23Jw0Q7eO5wTQaSTQGMEIhGLcxyOvlZxLwDNNKS88beXguJGsRS+mbQt2lFWuGOUD7rev&#10;2iDqPlyvESE5OXvHZHTnFvTq/wBe5JuHnSHTb6PCuwgekicDqh97u8dzeiezk90Ot79vd1xiz7fE&#10;vo88XW66FwLevb25q0y/+mTtETj5Hfds+jUBRtV39Kp0RnOaaNXglfeV05GU2yTEuOAEVd43R2q1&#10;Z5e49Ojo8s05BOUXgsdzUwu3Va6odDBMw1lIIxrQ0Do8L7xuEOp3ISofZcMWnSIFO9btW+DKgwP4&#10;tfiW7/Sn1w7d2/Ldlxa1Ajmu93WDjFXeH0it7u5o2jSJSpTb8OkQ4OGw9h2Cxw2XdJEL4CQCQDiB&#10;mMwdWmGbgtCDRt3bdVAn5iEAGZm0H08werj3v1NWYUpj5ek7Wfa+yAugefwtYDsxhDrO6aHUn4jC&#10;Zz6YNzYLWtBik3N/f0xM7ROCRPxFd/pT6zCZHKJzTBZp0RUvWAWW9tnsV2CTjoePtj5ff1BzaRJD&#10;LhgWk85drLogbKHSFx6ISfXI8tIhqTcTkNIitvMqahalIOA9s+ys89GiH3VYrUqOc9x1uKnyvTk1&#10;4U4ycbaE9KZf4xZWFVqVX0+9rBPfdOCTp8NnBpuTZMlzTRBv9zMaH+06mF9EOZUaRVb7TTiI1+Cr&#10;yl3+lPrPDKWuH7t3jSZcWr1WlU9kk56uqKm8/oUvqUx+ZUsXoHNHwOMiOtYfb3lN1K4YSHseCHAj&#10;UZka4lMHA5GE5RdkFrVLioVAFGOSx/brYrQtHPDnAyfUKBx6kQdaY+XUuIp5S0sag/09NwuK7dNO&#10;nNOuNl6KJS8QbbCQ8YaINVoFK8AKPHsnpMG23g3ZcMCibXRyK+EXf6U+s8XuwomuK+Y5Q528Wd1f&#10;gbNK5pgB7TltJiIc3eNLv7Nq7F3RaTTI+LJp1Zwp6oUHktnPRD6tNDXrfk024FXKrl+ET6YNR5Vz&#10;iSScz5YJxF5NeSSLz6huGK6qlCi7S0TPnVIR2PiHbegAaSXOMgP3wLKyAdbtJBe4dpRoPiG7/Sn1&#10;njvtq7W1KbwjmPCgjWuUVN6fQ5bTruVxtXnsP092dOiDYbzo1Le6okh1Oq1HjWciORWDUJUsaXuc&#10;Ds7M8HYyAio2i7atLcmnTTBxBm7rOGryxXiJxU5KXGDGKKjiGMaMy6Qiz3O0Bvd0m7ZGO26a9M4U&#10;4+IDWrODKbQrnOwT98O3ZuxflAoLtJhrBMNxPJy8Gu/0p9Z4+ycFhOiH2+/7cOqN/pXIA7xn4XQ+&#10;9Y115uj3bii3acz8TYBC7IxcD6xlGy4DSHDAjj/K2z9m5uXFjW+80IrnA5jLriflqvFXk14F4FIU&#10;Rb943boWTDWqdIPZWCuByifh7q1VwaxgUuOH+MfJ2hSxaZAGb0zP8ILWFG6oQBPB05K7/Sn1nkJS&#10;jtKW5hYIkWEEFpAIIOnTFTfX0s5tlvHF1Mj8qqdB0dUO3fvy3da11UCouy78JGXpiWCYZ+bRxJQ6&#10;tVe3ZA2gcJZlTLqitfEn5dpLKLTgGjP+Y9o9PlkvETkpcROCfERuePRFxv2qErXtUMZrpsz1THiB&#10;1e4dsU2gkuOqDa0FZZNwyL9ZGUOJkchE+WXwS7/Sn1nk0MwcU+3TD92b8otr0kUPI7bcuyThB3lu&#10;A/P7tn2WBKzBoP3uqDqOydR0GEEEaIRu0uWzisN3Db9m5uNolJEMMnKNB90jX5bryy8ZljR9uu5t&#10;JvS4pFruqi0AUabGOT7wADvT4e6vdHZptCl2iO6YTTtqZ7AHv6/Et3+lPrPKF4IUZHOHAEAuClrg&#10;rYff7r2LHfKL37B+XVOhzRj0yg2f1FaPoqSG1WlWuGkHQY1DDXFW+uninRptJe85DSkVd5VFDXHZ&#10;ptUkNYMAPLNYThTwNxGKShl28fk2DBVX4zL7Yc/Mk+nw591duDKLQpd9kSOxasKMp/e+LkEhfDbv&#10;9KfWeXqbs3vRZcWlQEOY/BTmNcVN5fRW1d2YUutnFKtIKpLNPZygfS9AObVqI64ZUXbaGnstmiTE&#10;+YKXIioTpA6MzD97VQlW+qbX8rZDzxtZ+Gm+uHbNFntL72psIQWWrStNmnW790F2Z/aXIpyc4l4D&#10;d/pftPLqRDruofYaUKoSclOcV7+u0We/39qneUmzLsg9qgOBwJJUZQ+235bOfZgrTvaILqFRpKAh&#10;4kDkhmvlpKE8Fo7upDafWqNpjUCZ+dIpWNAbNOkxrGj8IQ+GTh91cuApsCrp6NMd47s24/p08hr6&#10;Y0nMnPxPd/pftPLg5KkNs2HsCbtcbTZRU3Xvi2o3FpVAa+lVYHMLRh2T2V6kzxir9Qf7XB1RjUe/&#10;d7nCQJmadR5AQL7JK6NEPs94Un0bim4tfTqNLXNIkQQZ+WaxOF5KfILpipvqu38qybJcNt2Hmglx&#10;kJDpMz6fC5wbq8cGsAUaXahAqXHZosKMpD2Rr1+FLy93+lPrPLvJlKUGo6ZM+HvGKx5AJUbU9WXo&#10;h1LfNIMvAD3V0wAPZMnpIJMxnFS7uqJutzg9m8pIWgKnbAJLT0y18wxdkAoijc1h+bdF1Z34D7P2&#10;x0z8/hbru7cAxoXZOLjqj5q4JbSVKVMZaz4AnhV5+lPrPLilT9lsndIiUJxHUrum2pRcC1zXtDmk&#10;EYEHGKv1H/tps2128B5sHOAp1D7xYoHdnNFLScA2H7q+obStZ3TDOnVYWkpJRkRrEvLaXLWu6Kal&#10;txVa12pucMt6IDadNgYAAgAGQ1eFKYN7eEClk33nHVqg17lRTX8tiyA6PFMuC8/Sj18qmmDW98yA&#10;guOJKnhlwJCxtzXFRj6Y/t31NaiuJmlWB2ajHETIeJtI0GRwIg7x3Pt723Orlr0aR26QBl3jAuP3&#10;greiEz8vZcB4bvfdUdmkw0aZ+I4npAwgtOXhM4dXuD2vdbmYNxdkEAqxgXZb0RPHwOcS5KcLyl5+&#10;lb6+VV0hCe4JJwrnCGJ8OycIVZqSclU5iHB+DwjhkQiImhIfvj6UFPdu+HAucT2aFd05Fok1x+80&#10;aFEP3N9S2r7eu3AkEseNLHYOHR5VrxJwohOOvEnxNo54RQp1Bs1qpFWok5u/gkE+D7ULgNcfM3Ts&#10;fZYJuJyloj5i6efhGTdUJyachKFifg95+lHoPKbRwEKD7QQQS72jE4TkQWlFRSiomBTOHbp+pbSn&#10;c270AFQBxYioWH3TPETirv36Na/eW5gVNFgL7miEC7TQO2FUq0SbMjEwWPBDhIg4+V68VOR2RnLz&#10;xa7sIVveBzuhmPqjZohKdMAAdEA6Z+DJCQ6rcY4MbmXHCHXl447eQyaPF13+lPr5QvdgIM+wDLlF&#10;hInB3hZgbt32A4tr27Q5tYmaVWyVMVCEYKZQ3d31Vamj3i9zWYdqlVDcdh4kUWYxGY8s15FHzbnF&#10;7v6uCOy2jSOnM/8ALKJeDoJvOEGvUcH1nSa0adBh11fO2qjioH3Ro8KSF5ROQuv0p9fJgZGO4Zi7&#10;GAuK8cjkam7N9W9K4tqqsNOrTD9pBiFwIWWcVfqD/bcPubQ9t27yrqtMZ925TtgYoUcPih9reU30&#10;q9Mlr2PaWuaRiCDgfKyXBPhQ4RLjyhGBXlA0azIemLXdoaG1AzvHa3Pm7zL4NKETacco2nlb1wRt&#10;MTQaYdc3BLnu05DwycS5OUT492T/AO1Pr5MOJRrVJg1TkZQphOFeHaOPI+b0Qgw0QX7xpdxvFoSl&#10;d0QBUGgOX2h09UBu+KYrWT3OFK6ohxpuTSoBadR6iYTytTgXkBpVIt6Dm/k0nCpUOIAbMemDsyK9&#10;nUDiPBZmeWuNt2UFryDdPm0A4Qbi5dtPcSSTryEYyy8LXgTlF493+lPr5IgZQaLCjs4BEsk4UhYT&#10;hTjJwrwI/DPoh1rcU2vpPaWFrgHK0hEnJEir9Rf7bllCoCXVN3vKMOa0nZL90yXAiKu6d9UH215R&#10;OzUpVAjmnWITyqnya+9gIu9+VP8AOd3LF0NxTzeCzjsptZRsMR928SGKE6YddXDy6oSpLvUI0ROE&#10;HgU+UXk5RPi3f6U+s8k6qTICDXdictUKeQKwsKOBeRBeAWqDKRJyUasY+T3/AGje+9y6YA2szGYc&#10;imaSMjFS7pUn325Cfy7umFICYVGBS046s18tW0WDtPcGjpMotN1tajmU295+Mifp8FQTLsINK27V&#10;8VAByh1e4cXVahVxOHQOVXwVOUXiCLv9KfWeSFs3L2onpPm4i8VY6IPEXkXUazWvY8I5rsCNCZw7&#10;ff0G6nuy/Kl9s5mzb1CcmpNhXNC06M4dun6ks61ndN9yq0hRpacCNYUeWW1FF9YLStgaxUSJGAMA&#10;NmMSemfgmwzAZwaFv+ZdOkEwbBr1SXvMy7XohD4jQ8pKE4bv9KfWeQSDWdiMoJdMnM8kYPLz0J5s&#10;Idu76ns6dywNIbU2fzqQdmyoJscs0BQ5iKu+fp/a3juRpVWdqvSB++1oQhc2rLECEOPlVPhQxLgA&#10;khx6Iqb8qt7V478sn/ttw8+cS0J4EgiQJj5S3cDcVBM5M6YNR5O2TMnE/wAIQSGiF5eUT8AXiJyi&#10;8N3+lPr5BG4x3DMBinHTiyhW8Kwh4U46HAxJQhUEQW1AoMO3xuPZ3XvbtOfUY1aVU49tunW1OsQN&#10;1/VFo63qPG1TeCHU6jfvMeFBHpGYEJ5VqeGnb0lNSq9tNo6dOqKG67YJRt2Bjft8CSEBnBsrQrXz&#10;OQ6TBq1TtOd7S5xPgnEoTxEp5WUJF3+lPr46alg1szIDODUd7R46wnEMEQnCvBKE5JWAKkl0w/df&#10;1DbU7m1eO22o1STpBxagkCCoitvv/b8Pvd2gGobRC6vTaMdn74H/ABJph1C4Y6nUaUc1wIIOggz8&#10;qE4J8E5Qbqu1adpTNTCSmQ9ULoCebwJBpg2dkhrnEgrsjPrg1apJqEy+Lp4y+MFi7X/2p9fH2c/s&#10;gsaexTl08okSicLlxlifIJwbIKHTgkCoPaPaIK7JIKAjMGKt3UAsN8ItO9pMBU//AJGAjbGR97Ag&#10;5F1p9QWzvlnOIo3dME0ao+F2R0tM/Jw8skEVgrQhd1YR87VGzWvH7Z1MyjaEgctefgKAyMGz3cfz&#10;iDtO0D98bTsXT2vvdPILy6+Ibv8ASn18cvb7ZCCFPtYnxHUtd5UKVzQqNR1Os0OanXJcwsO31/tg&#10;8PplXOsazjtaVpOz/C5EyOUOtL2k+jWYUcyo0tc06wZjylnEuBYobtpFfmXtpnohlnTCMpsbTQfD&#10;4ArQpyGmNpVJxGQj5PdxWpg+oMjmkEvcXuJUk5mJ8KRPiJEuWQxLwGXCgifJ3f6U+vjbZkBCYhkh&#10;BdmYlyaRLgnxpRPlSdISNlJFPRFQb4oClf7KU72kAKrOnIjSsPr3lI3W6g5GXlEK1DhtgLsk64Ty&#10;aWF5JeCtvSo1adCmGsPxuKL1RoPgCAprj+32LplQ4iCKkyZmecJiMuTUQkJwLyyeALwJyV3+lPrj&#10;CMIwjCMILWhCSkShPAZmMYxjGMYVeJOMYRYxjGMYxjGMYxhCYxXph9pdtbUtqg2X0ntDg5uicVN9&#10;f7dbFlcq5z7R5PdVCT7h9wj7qbMVN07/ALWtaXdMo6nWYWnHELiNBEvKa6/87fXB8Ad0GKnSYHGH&#10;jS7/AEp9fG6/FI/8kbq/8dX/APYfJT//2VBLAwQUAAYACAAAACEAvWoa3d4AAAAHAQAADwAAAGRy&#10;cy9kb3ducmV2LnhtbEyPzU7DMBCE70h9B2uRuFGn/ERuGqcqoAiJC2qKRI9uvCRR43UUu254e1wu&#10;cFnNalYz3+bryfQs4Og6SxIW8wQYUm11R42Ej115K4A5r0ir3hJK+EYH62J2latM2zNtMVS+YTGE&#10;XKYktN4PGeeubtEoN7cDUvS+7GiUj+vYcD2qcww3Pb9LkpQb1VFsaNWAzy3Wx+pkJODDcv8ontLq&#10;NXyKt+O7D+VLGaS8uZ42K2AeJ/93DBf8iA5FZDrYE2nHegnxEf87L95imaTADlGl4l4AL3L+n7/4&#10;AQAA//8DAFBLAwQUAAYACAAAACEAN53BGLoAAAAhAQAAGQAAAGRycy9fcmVscy9lMm9Eb2MueG1s&#10;LnJlbHOEj8sKwjAQRfeC/xBmb9O6EJGmbkRwK/UDhmSaRpsHSRT79wbcKAgu517uOUy7f9qJPSgm&#10;452ApqqBkZNeGacFXPrjagssZXQKJ+9IwEwJ9t1y0Z5pwlxGaTQhsUJxScCYc9hxnuRIFlPlA7nS&#10;DD5azOWMmgeUN9TE13W94fGTAd0Xk52UgHhSDbB+DsX8n+2HwUg6eHm35PIPBTe2uAsQo6YswJIy&#10;+A6b6ho08K7lX491LwAAAP//AwBQSwECLQAUAAYACAAAACEA2vY9+w0BAAAUAgAAEwAAAAAAAAAA&#10;AAAAAAAAAAAAW0NvbnRlbnRfVHlwZXNdLnhtbFBLAQItABQABgAIAAAAIQA4/SH/1gAAAJQBAAAL&#10;AAAAAAAAAAAAAAAAAD4BAABfcmVscy8ucmVsc1BLAQItABQABgAIAAAAIQAwSByoPwIAAHMEAAAO&#10;AAAAAAAAAAAAAAAAAD0CAABkcnMvZTJvRG9jLnhtbFBLAQItAAoAAAAAAAAAIQBlX0hNazcBAGs3&#10;AQAUAAAAAAAAAAAAAAAAAKgEAABkcnMvbWVkaWEvaW1hZ2UxLmpwZ1BLAQItABQABgAIAAAAIQC9&#10;ahrd3gAAAAcBAAAPAAAAAAAAAAAAAAAAAEU8AQBkcnMvZG93bnJldi54bWxQSwECLQAUAAYACAAA&#10;ACEAN53BGLoAAAAhAQAAGQAAAAAAAAAAAAAAAABQPQEAZHJzL19yZWxzL2Uyb0RvYy54bWwucmVs&#10;c1BLBQYAAAAABgAGAHwBAABBPgEAAAA=&#10;" stroked="f">
                <v:fill r:id="rId17" o:title="" recolor="t" rotate="t" type="frame"/>
                <v:textbox inset="20mm,86mm,20mm,6mm">
                  <w:txbxContent>
                    <w:p w14:paraId="58BB0688" w14:textId="77777777" w:rsidR="008639C5" w:rsidRDefault="008639C5" w:rsidP="00090133"/>
                    <w:tbl>
                      <w:tblPr>
                        <w:tblStyle w:val="Clear"/>
                        <w:tblW w:w="4353" w:type="pct"/>
                        <w:tblLook w:val="04A0" w:firstRow="1" w:lastRow="0" w:firstColumn="1" w:lastColumn="0" w:noHBand="0" w:noVBand="1"/>
                      </w:tblPr>
                      <w:tblGrid>
                        <w:gridCol w:w="8391"/>
                      </w:tblGrid>
                      <w:tr w:rsidR="008639C5" w14:paraId="7ECC8573" w14:textId="77777777" w:rsidTr="00AA2F30">
                        <w:trPr>
                          <w:trHeight w:val="283"/>
                        </w:trPr>
                        <w:tc>
                          <w:tcPr>
                            <w:tcW w:w="8391" w:type="dxa"/>
                          </w:tcPr>
                          <w:p w14:paraId="19F66859" w14:textId="77777777" w:rsidR="008639C5" w:rsidRPr="00090133" w:rsidRDefault="008639C5" w:rsidP="00090133">
                            <w:pPr>
                              <w:spacing w:after="240"/>
                              <w:ind w:right="57"/>
                              <w:rPr>
                                <w:color w:val="FFFFFF" w:themeColor="background1"/>
                                <w:sz w:val="48"/>
                                <w:szCs w:val="48"/>
                              </w:rPr>
                            </w:pPr>
                            <w:r w:rsidRPr="00090133">
                              <w:rPr>
                                <w:color w:val="FFFFFF" w:themeColor="background1"/>
                                <w:sz w:val="48"/>
                                <w:szCs w:val="48"/>
                              </w:rPr>
                              <w:t>Acknowledgement of Country</w:t>
                            </w:r>
                          </w:p>
                          <w:p w14:paraId="1D0DE91D" w14:textId="77777777" w:rsidR="008639C5" w:rsidRPr="00090133" w:rsidRDefault="008639C5" w:rsidP="00090133">
                            <w:pPr>
                              <w:spacing w:after="240"/>
                              <w:ind w:right="57"/>
                              <w:rPr>
                                <w:color w:val="FFFFFF" w:themeColor="background1"/>
                                <w:sz w:val="32"/>
                                <w:szCs w:val="32"/>
                              </w:rPr>
                            </w:pPr>
                            <w:r w:rsidRPr="00090133">
                              <w:rPr>
                                <w:color w:val="FFFFFF" w:themeColor="background1"/>
                                <w:sz w:val="32"/>
                                <w:szCs w:val="32"/>
                              </w:rPr>
                              <w:t xml:space="preserve">We acknowledge and respect Victorian Traditional </w:t>
                            </w:r>
                            <w:r>
                              <w:rPr>
                                <w:color w:val="FFFFFF" w:themeColor="background1"/>
                                <w:sz w:val="32"/>
                                <w:szCs w:val="32"/>
                              </w:rPr>
                              <w:br/>
                            </w:r>
                            <w:r w:rsidRPr="00090133">
                              <w:rPr>
                                <w:color w:val="FFFFFF" w:themeColor="background1"/>
                                <w:sz w:val="32"/>
                                <w:szCs w:val="32"/>
                              </w:rPr>
                              <w:t xml:space="preserve">Owners as the original custodians of Victoria’s land </w:t>
                            </w:r>
                            <w:r>
                              <w:rPr>
                                <w:color w:val="FFFFFF" w:themeColor="background1"/>
                                <w:sz w:val="32"/>
                                <w:szCs w:val="32"/>
                              </w:rPr>
                              <w:br/>
                            </w:r>
                            <w:r w:rsidRPr="00090133">
                              <w:rPr>
                                <w:color w:val="FFFFFF" w:themeColor="background1"/>
                                <w:sz w:val="32"/>
                                <w:szCs w:val="32"/>
                              </w:rPr>
                              <w:t xml:space="preserve">and waters, their unique ability to care for Country </w:t>
                            </w:r>
                            <w:r>
                              <w:rPr>
                                <w:color w:val="FFFFFF" w:themeColor="background1"/>
                                <w:sz w:val="32"/>
                                <w:szCs w:val="32"/>
                              </w:rPr>
                              <w:br/>
                            </w:r>
                            <w:r w:rsidRPr="00090133">
                              <w:rPr>
                                <w:color w:val="FFFFFF" w:themeColor="background1"/>
                                <w:sz w:val="32"/>
                                <w:szCs w:val="32"/>
                              </w:rPr>
                              <w:t>and deep spiritual connection to it.</w:t>
                            </w:r>
                          </w:p>
                          <w:p w14:paraId="39B4BBA7" w14:textId="77777777" w:rsidR="008639C5" w:rsidRPr="00090133" w:rsidRDefault="008639C5" w:rsidP="00090133">
                            <w:pPr>
                              <w:spacing w:after="240"/>
                              <w:ind w:right="57"/>
                              <w:rPr>
                                <w:color w:val="FFFFFF" w:themeColor="background1"/>
                                <w:sz w:val="32"/>
                                <w:szCs w:val="32"/>
                              </w:rPr>
                            </w:pPr>
                            <w:r w:rsidRPr="00090133">
                              <w:rPr>
                                <w:color w:val="FFFFFF" w:themeColor="background1"/>
                                <w:sz w:val="32"/>
                                <w:szCs w:val="32"/>
                              </w:rPr>
                              <w:t xml:space="preserve">We honour Elders past and present whose knowledge </w:t>
                            </w:r>
                            <w:r>
                              <w:rPr>
                                <w:color w:val="FFFFFF" w:themeColor="background1"/>
                                <w:sz w:val="32"/>
                                <w:szCs w:val="32"/>
                              </w:rPr>
                              <w:br/>
                            </w:r>
                            <w:r w:rsidRPr="00090133">
                              <w:rPr>
                                <w:color w:val="FFFFFF" w:themeColor="background1"/>
                                <w:sz w:val="32"/>
                                <w:szCs w:val="32"/>
                              </w:rPr>
                              <w:t xml:space="preserve">and wisdom has ensured the continuation of culture </w:t>
                            </w:r>
                            <w:r>
                              <w:rPr>
                                <w:color w:val="FFFFFF" w:themeColor="background1"/>
                                <w:sz w:val="32"/>
                                <w:szCs w:val="32"/>
                              </w:rPr>
                              <w:br/>
                            </w:r>
                            <w:r w:rsidRPr="00090133">
                              <w:rPr>
                                <w:color w:val="FFFFFF" w:themeColor="background1"/>
                                <w:sz w:val="32"/>
                                <w:szCs w:val="32"/>
                              </w:rPr>
                              <w:t>and traditional practices.</w:t>
                            </w:r>
                          </w:p>
                          <w:p w14:paraId="658FBF65" w14:textId="77777777" w:rsidR="008639C5" w:rsidRPr="00090133" w:rsidRDefault="008639C5" w:rsidP="00090133">
                            <w:pPr>
                              <w:spacing w:after="240"/>
                              <w:ind w:right="57"/>
                              <w:rPr>
                                <w:color w:val="FFFFFF" w:themeColor="background1"/>
                                <w:sz w:val="32"/>
                                <w:szCs w:val="32"/>
                              </w:rPr>
                            </w:pPr>
                            <w:r w:rsidRPr="00090133">
                              <w:rPr>
                                <w:color w:val="FFFFFF" w:themeColor="background1"/>
                                <w:sz w:val="32"/>
                                <w:szCs w:val="32"/>
                              </w:rPr>
                              <w:t xml:space="preserve">VicGrid is committed to genuinely partnering with </w:t>
                            </w:r>
                            <w:r>
                              <w:rPr>
                                <w:color w:val="FFFFFF" w:themeColor="background1"/>
                                <w:sz w:val="32"/>
                                <w:szCs w:val="32"/>
                              </w:rPr>
                              <w:br/>
                            </w:r>
                            <w:r w:rsidRPr="00090133">
                              <w:rPr>
                                <w:color w:val="FFFFFF" w:themeColor="background1"/>
                                <w:sz w:val="32"/>
                                <w:szCs w:val="32"/>
                              </w:rPr>
                              <w:t>Victorian Traditional Owners and Victoria’s Aboriginal community to progress their aspirations.</w:t>
                            </w:r>
                          </w:p>
                          <w:p w14:paraId="56AE7BB4" w14:textId="77777777" w:rsidR="008639C5" w:rsidRPr="00090133" w:rsidRDefault="008639C5" w:rsidP="00090133">
                            <w:pPr>
                              <w:spacing w:after="240"/>
                              <w:ind w:right="57"/>
                              <w:rPr>
                                <w:color w:val="FFFFFF" w:themeColor="background1"/>
                                <w:sz w:val="36"/>
                                <w:szCs w:val="36"/>
                              </w:rPr>
                            </w:pPr>
                          </w:p>
                        </w:tc>
                      </w:tr>
                    </w:tbl>
                    <w:p w14:paraId="07287D8C" w14:textId="77777777" w:rsidR="008639C5" w:rsidRDefault="008639C5" w:rsidP="00090133"/>
                  </w:txbxContent>
                </v:textbox>
                <w10:wrap type="topAndBottom" anchorx="page" anchory="page"/>
              </v:shape>
            </w:pict>
          </mc:Fallback>
        </mc:AlternateContent>
      </w:r>
    </w:p>
    <w:bookmarkEnd w:id="0" w:displacedByCustomXml="next"/>
    <w:bookmarkStart w:id="1" w:name="_Toc180011788" w:displacedByCustomXml="next"/>
    <w:sdt>
      <w:sdtPr>
        <w:rPr>
          <w:rFonts w:asciiTheme="minorHAnsi" w:hAnsiTheme="minorHAnsi"/>
          <w:noProof/>
          <w:color w:val="000000" w:themeColor="text1"/>
          <w:spacing w:val="0"/>
          <w:sz w:val="2"/>
          <w:szCs w:val="20"/>
        </w:rPr>
        <w:id w:val="782614630"/>
        <w:docPartObj>
          <w:docPartGallery w:val="Table of Contents"/>
          <w:docPartUnique/>
        </w:docPartObj>
      </w:sdtPr>
      <w:sdtEndPr>
        <w:rPr>
          <w:sz w:val="24"/>
          <w:szCs w:val="24"/>
        </w:rPr>
      </w:sdtEndPr>
      <w:sdtContent>
        <w:p w14:paraId="16AAC308" w14:textId="77777777" w:rsidR="00AA760A" w:rsidRDefault="00AA760A">
          <w:pPr>
            <w:pStyle w:val="TOCHeading"/>
          </w:pPr>
          <w:r>
            <w:t>Contents</w:t>
          </w:r>
        </w:p>
        <w:p w14:paraId="34E6BBC4" w14:textId="6D93D91F" w:rsidR="009E48EF" w:rsidRPr="001F42F5" w:rsidRDefault="00AA760A">
          <w:pPr>
            <w:pStyle w:val="TOC5"/>
            <w:rPr>
              <w:rFonts w:eastAsiaTheme="minorEastAsia" w:cstheme="minorBidi"/>
              <w:b w:val="0"/>
              <w:bCs w:val="0"/>
              <w:color w:val="auto"/>
              <w:sz w:val="24"/>
              <w:szCs w:val="24"/>
              <w:lang w:eastAsia="en-AU"/>
            </w:rPr>
          </w:pPr>
          <w:r w:rsidRPr="001F42F5">
            <w:rPr>
              <w:b w:val="0"/>
              <w:bCs w:val="0"/>
              <w:noProof w:val="0"/>
              <w:sz w:val="24"/>
              <w:szCs w:val="24"/>
            </w:rPr>
            <w:fldChar w:fldCharType="begin"/>
          </w:r>
          <w:r w:rsidRPr="001F42F5">
            <w:rPr>
              <w:b w:val="0"/>
              <w:bCs w:val="0"/>
              <w:noProof w:val="0"/>
              <w:sz w:val="24"/>
              <w:szCs w:val="24"/>
            </w:rPr>
            <w:instrText xml:space="preserve"> TOC \h \z \t "Heading 1,5,Heading 2,6,Heading 3,7,Heading 1 Non-numbered,2,Heading 2 Non-numbered,3,Heading 3 Non-numbered,4,Section Heading,9,Annexure Heading 1,9" </w:instrText>
          </w:r>
          <w:r w:rsidRPr="001F42F5">
            <w:rPr>
              <w:b w:val="0"/>
              <w:bCs w:val="0"/>
              <w:noProof w:val="0"/>
              <w:sz w:val="24"/>
              <w:szCs w:val="24"/>
            </w:rPr>
            <w:fldChar w:fldCharType="separate"/>
          </w:r>
          <w:hyperlink w:anchor="_Toc215235916" w:history="1">
            <w:r w:rsidR="009E48EF" w:rsidRPr="001F42F5">
              <w:rPr>
                <w:rStyle w:val="Hyperlink"/>
                <w:sz w:val="24"/>
                <w:szCs w:val="24"/>
              </w:rPr>
              <w:t>1</w:t>
            </w:r>
            <w:r w:rsidR="009E48EF" w:rsidRPr="001F42F5">
              <w:rPr>
                <w:rFonts w:eastAsiaTheme="minorEastAsia" w:cstheme="minorBidi"/>
                <w:b w:val="0"/>
                <w:bCs w:val="0"/>
                <w:color w:val="auto"/>
                <w:sz w:val="24"/>
                <w:szCs w:val="24"/>
                <w:lang w:eastAsia="en-AU"/>
              </w:rPr>
              <w:tab/>
            </w:r>
            <w:r w:rsidR="009E48EF" w:rsidRPr="001F42F5">
              <w:rPr>
                <w:rStyle w:val="Hyperlink"/>
                <w:sz w:val="24"/>
                <w:szCs w:val="24"/>
              </w:rPr>
              <w:t>Introduction</w:t>
            </w:r>
            <w:r w:rsidR="009E48EF" w:rsidRPr="001F42F5">
              <w:rPr>
                <w:webHidden/>
                <w:sz w:val="24"/>
                <w:szCs w:val="24"/>
              </w:rPr>
              <w:tab/>
            </w:r>
            <w:r w:rsidR="009E48EF" w:rsidRPr="001F42F5">
              <w:rPr>
                <w:webHidden/>
                <w:sz w:val="24"/>
                <w:szCs w:val="24"/>
              </w:rPr>
              <w:fldChar w:fldCharType="begin"/>
            </w:r>
            <w:r w:rsidR="009E48EF" w:rsidRPr="001F42F5">
              <w:rPr>
                <w:webHidden/>
                <w:sz w:val="24"/>
                <w:szCs w:val="24"/>
              </w:rPr>
              <w:instrText xml:space="preserve"> PAGEREF _Toc215235916 \h </w:instrText>
            </w:r>
            <w:r w:rsidR="009E48EF" w:rsidRPr="001F42F5">
              <w:rPr>
                <w:webHidden/>
                <w:sz w:val="24"/>
                <w:szCs w:val="24"/>
              </w:rPr>
            </w:r>
            <w:r w:rsidR="009E48EF" w:rsidRPr="001F42F5">
              <w:rPr>
                <w:webHidden/>
                <w:sz w:val="24"/>
                <w:szCs w:val="24"/>
              </w:rPr>
              <w:fldChar w:fldCharType="separate"/>
            </w:r>
            <w:r w:rsidR="00C81C53">
              <w:rPr>
                <w:webHidden/>
                <w:sz w:val="24"/>
                <w:szCs w:val="24"/>
              </w:rPr>
              <w:t>4</w:t>
            </w:r>
            <w:r w:rsidR="009E48EF" w:rsidRPr="001F42F5">
              <w:rPr>
                <w:webHidden/>
                <w:sz w:val="24"/>
                <w:szCs w:val="24"/>
              </w:rPr>
              <w:fldChar w:fldCharType="end"/>
            </w:r>
          </w:hyperlink>
        </w:p>
        <w:p w14:paraId="12BE14B7" w14:textId="1AA6C58C" w:rsidR="009E48EF" w:rsidRPr="001F42F5" w:rsidRDefault="009E48EF">
          <w:pPr>
            <w:pStyle w:val="TOC6"/>
            <w:rPr>
              <w:rFonts w:eastAsiaTheme="minorEastAsia"/>
              <w:color w:val="auto"/>
              <w:sz w:val="24"/>
              <w:szCs w:val="24"/>
              <w:lang w:eastAsia="en-AU"/>
            </w:rPr>
          </w:pPr>
          <w:hyperlink w:anchor="_Toc215235917" w:history="1">
            <w:r w:rsidRPr="001F42F5">
              <w:rPr>
                <w:rStyle w:val="Hyperlink"/>
                <w:sz w:val="24"/>
                <w:szCs w:val="24"/>
              </w:rPr>
              <w:t>1.1</w:t>
            </w:r>
            <w:r w:rsidRPr="001F42F5">
              <w:rPr>
                <w:rFonts w:eastAsiaTheme="minorEastAsia"/>
                <w:color w:val="auto"/>
                <w:sz w:val="24"/>
                <w:szCs w:val="24"/>
                <w:lang w:eastAsia="en-AU"/>
              </w:rPr>
              <w:tab/>
            </w:r>
            <w:r w:rsidRPr="001F42F5">
              <w:rPr>
                <w:rStyle w:val="Hyperlink"/>
                <w:sz w:val="24"/>
                <w:szCs w:val="24"/>
              </w:rPr>
              <w:t>VicGrid</w:t>
            </w:r>
            <w:r w:rsidRPr="001F42F5">
              <w:rPr>
                <w:webHidden/>
                <w:sz w:val="24"/>
                <w:szCs w:val="24"/>
              </w:rPr>
              <w:tab/>
            </w:r>
            <w:r w:rsidRPr="001F42F5">
              <w:rPr>
                <w:webHidden/>
                <w:sz w:val="24"/>
                <w:szCs w:val="24"/>
              </w:rPr>
              <w:fldChar w:fldCharType="begin"/>
            </w:r>
            <w:r w:rsidRPr="001F42F5">
              <w:rPr>
                <w:webHidden/>
                <w:sz w:val="24"/>
                <w:szCs w:val="24"/>
              </w:rPr>
              <w:instrText xml:space="preserve"> PAGEREF _Toc215235917 \h </w:instrText>
            </w:r>
            <w:r w:rsidRPr="001F42F5">
              <w:rPr>
                <w:webHidden/>
                <w:sz w:val="24"/>
                <w:szCs w:val="24"/>
              </w:rPr>
            </w:r>
            <w:r w:rsidRPr="001F42F5">
              <w:rPr>
                <w:webHidden/>
                <w:sz w:val="24"/>
                <w:szCs w:val="24"/>
              </w:rPr>
              <w:fldChar w:fldCharType="separate"/>
            </w:r>
            <w:r w:rsidR="00C81C53">
              <w:rPr>
                <w:webHidden/>
                <w:sz w:val="24"/>
                <w:szCs w:val="24"/>
              </w:rPr>
              <w:t>4</w:t>
            </w:r>
            <w:r w:rsidRPr="001F42F5">
              <w:rPr>
                <w:webHidden/>
                <w:sz w:val="24"/>
                <w:szCs w:val="24"/>
              </w:rPr>
              <w:fldChar w:fldCharType="end"/>
            </w:r>
          </w:hyperlink>
        </w:p>
        <w:p w14:paraId="212D6109" w14:textId="7CA88221" w:rsidR="009E48EF" w:rsidRPr="001F42F5" w:rsidRDefault="009E48EF">
          <w:pPr>
            <w:pStyle w:val="TOC6"/>
            <w:rPr>
              <w:rFonts w:eastAsiaTheme="minorEastAsia"/>
              <w:color w:val="auto"/>
              <w:sz w:val="24"/>
              <w:szCs w:val="24"/>
              <w:lang w:eastAsia="en-AU"/>
            </w:rPr>
          </w:pPr>
          <w:hyperlink w:anchor="_Toc215235918" w:history="1">
            <w:r w:rsidRPr="001F42F5">
              <w:rPr>
                <w:rStyle w:val="Hyperlink"/>
                <w:sz w:val="24"/>
                <w:szCs w:val="24"/>
              </w:rPr>
              <w:t>1.2</w:t>
            </w:r>
            <w:r w:rsidRPr="001F42F5">
              <w:rPr>
                <w:rFonts w:eastAsiaTheme="minorEastAsia"/>
                <w:color w:val="auto"/>
                <w:sz w:val="24"/>
                <w:szCs w:val="24"/>
                <w:lang w:eastAsia="en-AU"/>
              </w:rPr>
              <w:tab/>
            </w:r>
            <w:r w:rsidRPr="001F42F5">
              <w:rPr>
                <w:rStyle w:val="Hyperlink"/>
                <w:sz w:val="24"/>
                <w:szCs w:val="24"/>
              </w:rPr>
              <w:t>Purpose of these Guidelines</w:t>
            </w:r>
            <w:r w:rsidRPr="001F42F5">
              <w:rPr>
                <w:webHidden/>
                <w:sz w:val="24"/>
                <w:szCs w:val="24"/>
              </w:rPr>
              <w:tab/>
            </w:r>
            <w:r w:rsidRPr="001F42F5">
              <w:rPr>
                <w:webHidden/>
                <w:sz w:val="24"/>
                <w:szCs w:val="24"/>
              </w:rPr>
              <w:fldChar w:fldCharType="begin"/>
            </w:r>
            <w:r w:rsidRPr="001F42F5">
              <w:rPr>
                <w:webHidden/>
                <w:sz w:val="24"/>
                <w:szCs w:val="24"/>
              </w:rPr>
              <w:instrText xml:space="preserve"> PAGEREF _Toc215235918 \h </w:instrText>
            </w:r>
            <w:r w:rsidRPr="001F42F5">
              <w:rPr>
                <w:webHidden/>
                <w:sz w:val="24"/>
                <w:szCs w:val="24"/>
              </w:rPr>
            </w:r>
            <w:r w:rsidRPr="001F42F5">
              <w:rPr>
                <w:webHidden/>
                <w:sz w:val="24"/>
                <w:szCs w:val="24"/>
              </w:rPr>
              <w:fldChar w:fldCharType="separate"/>
            </w:r>
            <w:r w:rsidR="00C81C53">
              <w:rPr>
                <w:webHidden/>
                <w:sz w:val="24"/>
                <w:szCs w:val="24"/>
              </w:rPr>
              <w:t>4</w:t>
            </w:r>
            <w:r w:rsidRPr="001F42F5">
              <w:rPr>
                <w:webHidden/>
                <w:sz w:val="24"/>
                <w:szCs w:val="24"/>
              </w:rPr>
              <w:fldChar w:fldCharType="end"/>
            </w:r>
          </w:hyperlink>
        </w:p>
        <w:p w14:paraId="64F064B8" w14:textId="5DC7E869" w:rsidR="009E48EF" w:rsidRPr="001F42F5" w:rsidRDefault="009E48EF">
          <w:pPr>
            <w:pStyle w:val="TOC6"/>
            <w:rPr>
              <w:rFonts w:eastAsiaTheme="minorEastAsia"/>
              <w:color w:val="auto"/>
              <w:sz w:val="24"/>
              <w:szCs w:val="24"/>
              <w:lang w:eastAsia="en-AU"/>
            </w:rPr>
          </w:pPr>
          <w:hyperlink w:anchor="_Toc215235919" w:history="1">
            <w:r w:rsidRPr="001F42F5">
              <w:rPr>
                <w:rStyle w:val="Hyperlink"/>
                <w:sz w:val="24"/>
                <w:szCs w:val="24"/>
              </w:rPr>
              <w:t>1.3</w:t>
            </w:r>
            <w:r w:rsidRPr="001F42F5">
              <w:rPr>
                <w:rFonts w:eastAsiaTheme="minorEastAsia"/>
                <w:color w:val="auto"/>
                <w:sz w:val="24"/>
                <w:szCs w:val="24"/>
                <w:lang w:eastAsia="en-AU"/>
              </w:rPr>
              <w:tab/>
            </w:r>
            <w:r w:rsidRPr="001F42F5">
              <w:rPr>
                <w:rStyle w:val="Hyperlink"/>
                <w:sz w:val="24"/>
                <w:szCs w:val="24"/>
              </w:rPr>
              <w:t>Glossary</w:t>
            </w:r>
            <w:r w:rsidRPr="001F42F5">
              <w:rPr>
                <w:webHidden/>
                <w:sz w:val="24"/>
                <w:szCs w:val="24"/>
              </w:rPr>
              <w:tab/>
            </w:r>
            <w:r w:rsidRPr="001F42F5">
              <w:rPr>
                <w:webHidden/>
                <w:sz w:val="24"/>
                <w:szCs w:val="24"/>
              </w:rPr>
              <w:fldChar w:fldCharType="begin"/>
            </w:r>
            <w:r w:rsidRPr="001F42F5">
              <w:rPr>
                <w:webHidden/>
                <w:sz w:val="24"/>
                <w:szCs w:val="24"/>
              </w:rPr>
              <w:instrText xml:space="preserve"> PAGEREF _Toc215235919 \h </w:instrText>
            </w:r>
            <w:r w:rsidRPr="001F42F5">
              <w:rPr>
                <w:webHidden/>
                <w:sz w:val="24"/>
                <w:szCs w:val="24"/>
              </w:rPr>
            </w:r>
            <w:r w:rsidRPr="001F42F5">
              <w:rPr>
                <w:webHidden/>
                <w:sz w:val="24"/>
                <w:szCs w:val="24"/>
              </w:rPr>
              <w:fldChar w:fldCharType="separate"/>
            </w:r>
            <w:r w:rsidR="00C81C53">
              <w:rPr>
                <w:webHidden/>
                <w:sz w:val="24"/>
                <w:szCs w:val="24"/>
              </w:rPr>
              <w:t>4</w:t>
            </w:r>
            <w:r w:rsidRPr="001F42F5">
              <w:rPr>
                <w:webHidden/>
                <w:sz w:val="24"/>
                <w:szCs w:val="24"/>
              </w:rPr>
              <w:fldChar w:fldCharType="end"/>
            </w:r>
          </w:hyperlink>
        </w:p>
        <w:p w14:paraId="7554C780" w14:textId="045CEDCC" w:rsidR="009E48EF" w:rsidRPr="001F42F5" w:rsidRDefault="009E48EF">
          <w:pPr>
            <w:pStyle w:val="TOC5"/>
            <w:rPr>
              <w:rFonts w:eastAsiaTheme="minorEastAsia" w:cstheme="minorBidi"/>
              <w:b w:val="0"/>
              <w:bCs w:val="0"/>
              <w:color w:val="auto"/>
              <w:sz w:val="24"/>
              <w:szCs w:val="24"/>
              <w:lang w:eastAsia="en-AU"/>
            </w:rPr>
          </w:pPr>
          <w:hyperlink w:anchor="_Toc215235920" w:history="1">
            <w:r w:rsidRPr="001F42F5">
              <w:rPr>
                <w:rStyle w:val="Hyperlink"/>
                <w:sz w:val="24"/>
                <w:szCs w:val="24"/>
              </w:rPr>
              <w:t>2</w:t>
            </w:r>
            <w:r w:rsidRPr="001F42F5">
              <w:rPr>
                <w:rFonts w:eastAsiaTheme="minorEastAsia" w:cstheme="minorBidi"/>
                <w:b w:val="0"/>
                <w:bCs w:val="0"/>
                <w:color w:val="auto"/>
                <w:sz w:val="24"/>
                <w:szCs w:val="24"/>
                <w:lang w:eastAsia="en-AU"/>
              </w:rPr>
              <w:tab/>
            </w:r>
            <w:r w:rsidRPr="001F42F5">
              <w:rPr>
                <w:rStyle w:val="Hyperlink"/>
                <w:sz w:val="24"/>
                <w:szCs w:val="24"/>
              </w:rPr>
              <w:t>Interpretation</w:t>
            </w:r>
            <w:r w:rsidRPr="001F42F5">
              <w:rPr>
                <w:webHidden/>
                <w:sz w:val="24"/>
                <w:szCs w:val="24"/>
              </w:rPr>
              <w:tab/>
            </w:r>
            <w:r w:rsidRPr="001F42F5">
              <w:rPr>
                <w:webHidden/>
                <w:sz w:val="24"/>
                <w:szCs w:val="24"/>
              </w:rPr>
              <w:fldChar w:fldCharType="begin"/>
            </w:r>
            <w:r w:rsidRPr="001F42F5">
              <w:rPr>
                <w:webHidden/>
                <w:sz w:val="24"/>
                <w:szCs w:val="24"/>
              </w:rPr>
              <w:instrText xml:space="preserve"> PAGEREF _Toc215235920 \h </w:instrText>
            </w:r>
            <w:r w:rsidRPr="001F42F5">
              <w:rPr>
                <w:webHidden/>
                <w:sz w:val="24"/>
                <w:szCs w:val="24"/>
              </w:rPr>
            </w:r>
            <w:r w:rsidRPr="001F42F5">
              <w:rPr>
                <w:webHidden/>
                <w:sz w:val="24"/>
                <w:szCs w:val="24"/>
              </w:rPr>
              <w:fldChar w:fldCharType="separate"/>
            </w:r>
            <w:r w:rsidR="00C81C53">
              <w:rPr>
                <w:webHidden/>
                <w:sz w:val="24"/>
                <w:szCs w:val="24"/>
              </w:rPr>
              <w:t>4</w:t>
            </w:r>
            <w:r w:rsidRPr="001F42F5">
              <w:rPr>
                <w:webHidden/>
                <w:sz w:val="24"/>
                <w:szCs w:val="24"/>
              </w:rPr>
              <w:fldChar w:fldCharType="end"/>
            </w:r>
          </w:hyperlink>
        </w:p>
        <w:p w14:paraId="50765F7A" w14:textId="43053B46" w:rsidR="009E48EF" w:rsidRPr="001F42F5" w:rsidRDefault="009E48EF">
          <w:pPr>
            <w:pStyle w:val="TOC5"/>
            <w:rPr>
              <w:rFonts w:eastAsiaTheme="minorEastAsia" w:cstheme="minorBidi"/>
              <w:b w:val="0"/>
              <w:bCs w:val="0"/>
              <w:color w:val="auto"/>
              <w:sz w:val="24"/>
              <w:szCs w:val="24"/>
              <w:lang w:eastAsia="en-AU"/>
            </w:rPr>
          </w:pPr>
          <w:hyperlink w:anchor="_Toc215235921" w:history="1">
            <w:r w:rsidRPr="001F42F5">
              <w:rPr>
                <w:rStyle w:val="Hyperlink"/>
                <w:sz w:val="24"/>
                <w:szCs w:val="24"/>
              </w:rPr>
              <w:t>3</w:t>
            </w:r>
            <w:r w:rsidRPr="001F42F5">
              <w:rPr>
                <w:rFonts w:eastAsiaTheme="minorEastAsia" w:cstheme="minorBidi"/>
                <w:b w:val="0"/>
                <w:bCs w:val="0"/>
                <w:color w:val="auto"/>
                <w:sz w:val="24"/>
                <w:szCs w:val="24"/>
                <w:lang w:eastAsia="en-AU"/>
              </w:rPr>
              <w:tab/>
            </w:r>
            <w:r w:rsidRPr="001F42F5">
              <w:rPr>
                <w:rStyle w:val="Hyperlink"/>
                <w:sz w:val="24"/>
                <w:szCs w:val="24"/>
              </w:rPr>
              <w:t>Invitation to Tender Process</w:t>
            </w:r>
            <w:r w:rsidRPr="001F42F5">
              <w:rPr>
                <w:webHidden/>
                <w:sz w:val="24"/>
                <w:szCs w:val="24"/>
              </w:rPr>
              <w:tab/>
            </w:r>
            <w:r w:rsidRPr="001F42F5">
              <w:rPr>
                <w:webHidden/>
                <w:sz w:val="24"/>
                <w:szCs w:val="24"/>
              </w:rPr>
              <w:fldChar w:fldCharType="begin"/>
            </w:r>
            <w:r w:rsidRPr="001F42F5">
              <w:rPr>
                <w:webHidden/>
                <w:sz w:val="24"/>
                <w:szCs w:val="24"/>
              </w:rPr>
              <w:instrText xml:space="preserve"> PAGEREF _Toc215235921 \h </w:instrText>
            </w:r>
            <w:r w:rsidRPr="001F42F5">
              <w:rPr>
                <w:webHidden/>
                <w:sz w:val="24"/>
                <w:szCs w:val="24"/>
              </w:rPr>
            </w:r>
            <w:r w:rsidRPr="001F42F5">
              <w:rPr>
                <w:webHidden/>
                <w:sz w:val="24"/>
                <w:szCs w:val="24"/>
              </w:rPr>
              <w:fldChar w:fldCharType="separate"/>
            </w:r>
            <w:r w:rsidR="00C81C53">
              <w:rPr>
                <w:webHidden/>
                <w:sz w:val="24"/>
                <w:szCs w:val="24"/>
              </w:rPr>
              <w:t>5</w:t>
            </w:r>
            <w:r w:rsidRPr="001F42F5">
              <w:rPr>
                <w:webHidden/>
                <w:sz w:val="24"/>
                <w:szCs w:val="24"/>
              </w:rPr>
              <w:fldChar w:fldCharType="end"/>
            </w:r>
          </w:hyperlink>
        </w:p>
        <w:p w14:paraId="6839AD66" w14:textId="6A03984A" w:rsidR="009E48EF" w:rsidRPr="001F42F5" w:rsidRDefault="009E48EF">
          <w:pPr>
            <w:pStyle w:val="TOC5"/>
            <w:rPr>
              <w:rFonts w:eastAsiaTheme="minorEastAsia" w:cstheme="minorBidi"/>
              <w:b w:val="0"/>
              <w:bCs w:val="0"/>
              <w:color w:val="auto"/>
              <w:sz w:val="24"/>
              <w:szCs w:val="24"/>
              <w:lang w:eastAsia="en-AU"/>
            </w:rPr>
          </w:pPr>
          <w:hyperlink w:anchor="_Toc215235922" w:history="1">
            <w:r w:rsidRPr="001F42F5">
              <w:rPr>
                <w:rStyle w:val="Hyperlink"/>
                <w:sz w:val="24"/>
                <w:szCs w:val="24"/>
              </w:rPr>
              <w:t>4</w:t>
            </w:r>
            <w:r w:rsidRPr="001F42F5">
              <w:rPr>
                <w:rFonts w:eastAsiaTheme="minorEastAsia" w:cstheme="minorBidi"/>
                <w:b w:val="0"/>
                <w:bCs w:val="0"/>
                <w:color w:val="auto"/>
                <w:sz w:val="24"/>
                <w:szCs w:val="24"/>
                <w:lang w:eastAsia="en-AU"/>
              </w:rPr>
              <w:tab/>
            </w:r>
            <w:r w:rsidRPr="001F42F5">
              <w:rPr>
                <w:rStyle w:val="Hyperlink"/>
                <w:sz w:val="24"/>
                <w:szCs w:val="24"/>
              </w:rPr>
              <w:t>Typical timeframes for the tender and evaluation process</w:t>
            </w:r>
            <w:r w:rsidRPr="001F42F5">
              <w:rPr>
                <w:webHidden/>
                <w:sz w:val="24"/>
                <w:szCs w:val="24"/>
              </w:rPr>
              <w:tab/>
            </w:r>
            <w:r w:rsidRPr="001F42F5">
              <w:rPr>
                <w:webHidden/>
                <w:sz w:val="24"/>
                <w:szCs w:val="24"/>
              </w:rPr>
              <w:fldChar w:fldCharType="begin"/>
            </w:r>
            <w:r w:rsidRPr="001F42F5">
              <w:rPr>
                <w:webHidden/>
                <w:sz w:val="24"/>
                <w:szCs w:val="24"/>
              </w:rPr>
              <w:instrText xml:space="preserve"> PAGEREF _Toc215235922 \h </w:instrText>
            </w:r>
            <w:r w:rsidRPr="001F42F5">
              <w:rPr>
                <w:webHidden/>
                <w:sz w:val="24"/>
                <w:szCs w:val="24"/>
              </w:rPr>
            </w:r>
            <w:r w:rsidRPr="001F42F5">
              <w:rPr>
                <w:webHidden/>
                <w:sz w:val="24"/>
                <w:szCs w:val="24"/>
              </w:rPr>
              <w:fldChar w:fldCharType="separate"/>
            </w:r>
            <w:r w:rsidR="00C81C53">
              <w:rPr>
                <w:webHidden/>
                <w:sz w:val="24"/>
                <w:szCs w:val="24"/>
              </w:rPr>
              <w:t>5</w:t>
            </w:r>
            <w:r w:rsidRPr="001F42F5">
              <w:rPr>
                <w:webHidden/>
                <w:sz w:val="24"/>
                <w:szCs w:val="24"/>
              </w:rPr>
              <w:fldChar w:fldCharType="end"/>
            </w:r>
          </w:hyperlink>
        </w:p>
        <w:p w14:paraId="07BE1958" w14:textId="4E1D4084" w:rsidR="009E48EF" w:rsidRPr="001F42F5" w:rsidRDefault="009E48EF">
          <w:pPr>
            <w:pStyle w:val="TOC5"/>
            <w:rPr>
              <w:rFonts w:eastAsiaTheme="minorEastAsia" w:cstheme="minorBidi"/>
              <w:b w:val="0"/>
              <w:bCs w:val="0"/>
              <w:color w:val="auto"/>
              <w:sz w:val="24"/>
              <w:szCs w:val="24"/>
              <w:lang w:eastAsia="en-AU"/>
            </w:rPr>
          </w:pPr>
          <w:hyperlink w:anchor="_Toc215235923" w:history="1">
            <w:r w:rsidRPr="001F42F5">
              <w:rPr>
                <w:rStyle w:val="Hyperlink"/>
                <w:sz w:val="24"/>
                <w:szCs w:val="24"/>
              </w:rPr>
              <w:t>5</w:t>
            </w:r>
            <w:r w:rsidRPr="001F42F5">
              <w:rPr>
                <w:rFonts w:eastAsiaTheme="minorEastAsia" w:cstheme="minorBidi"/>
                <w:b w:val="0"/>
                <w:bCs w:val="0"/>
                <w:color w:val="auto"/>
                <w:sz w:val="24"/>
                <w:szCs w:val="24"/>
                <w:lang w:eastAsia="en-AU"/>
              </w:rPr>
              <w:tab/>
            </w:r>
            <w:r w:rsidRPr="001F42F5">
              <w:rPr>
                <w:rStyle w:val="Hyperlink"/>
                <w:sz w:val="24"/>
                <w:szCs w:val="24"/>
              </w:rPr>
              <w:t>Tender Evaluation Process and typical evaluation criteria</w:t>
            </w:r>
            <w:r w:rsidRPr="001F42F5">
              <w:rPr>
                <w:webHidden/>
                <w:sz w:val="24"/>
                <w:szCs w:val="24"/>
              </w:rPr>
              <w:tab/>
            </w:r>
            <w:r w:rsidRPr="001F42F5">
              <w:rPr>
                <w:webHidden/>
                <w:sz w:val="24"/>
                <w:szCs w:val="24"/>
              </w:rPr>
              <w:fldChar w:fldCharType="begin"/>
            </w:r>
            <w:r w:rsidRPr="001F42F5">
              <w:rPr>
                <w:webHidden/>
                <w:sz w:val="24"/>
                <w:szCs w:val="24"/>
              </w:rPr>
              <w:instrText xml:space="preserve"> PAGEREF _Toc215235923 \h </w:instrText>
            </w:r>
            <w:r w:rsidRPr="001F42F5">
              <w:rPr>
                <w:webHidden/>
                <w:sz w:val="24"/>
                <w:szCs w:val="24"/>
              </w:rPr>
            </w:r>
            <w:r w:rsidRPr="001F42F5">
              <w:rPr>
                <w:webHidden/>
                <w:sz w:val="24"/>
                <w:szCs w:val="24"/>
              </w:rPr>
              <w:fldChar w:fldCharType="separate"/>
            </w:r>
            <w:r w:rsidR="00C81C53">
              <w:rPr>
                <w:webHidden/>
                <w:sz w:val="24"/>
                <w:szCs w:val="24"/>
              </w:rPr>
              <w:t>5</w:t>
            </w:r>
            <w:r w:rsidRPr="001F42F5">
              <w:rPr>
                <w:webHidden/>
                <w:sz w:val="24"/>
                <w:szCs w:val="24"/>
              </w:rPr>
              <w:fldChar w:fldCharType="end"/>
            </w:r>
          </w:hyperlink>
        </w:p>
        <w:p w14:paraId="22DEFF0A" w14:textId="799C0C01" w:rsidR="009E48EF" w:rsidRPr="001F42F5" w:rsidRDefault="009E48EF">
          <w:pPr>
            <w:pStyle w:val="TOC6"/>
            <w:rPr>
              <w:rFonts w:eastAsiaTheme="minorEastAsia"/>
              <w:color w:val="auto"/>
              <w:sz w:val="24"/>
              <w:szCs w:val="24"/>
              <w:lang w:eastAsia="en-AU"/>
            </w:rPr>
          </w:pPr>
          <w:hyperlink w:anchor="_Toc215235924" w:history="1">
            <w:r w:rsidRPr="001F42F5">
              <w:rPr>
                <w:rStyle w:val="Hyperlink"/>
                <w:sz w:val="24"/>
                <w:szCs w:val="24"/>
              </w:rPr>
              <w:t>5.1</w:t>
            </w:r>
            <w:r w:rsidRPr="001F42F5">
              <w:rPr>
                <w:rFonts w:eastAsiaTheme="minorEastAsia"/>
                <w:color w:val="auto"/>
                <w:sz w:val="24"/>
                <w:szCs w:val="24"/>
                <w:lang w:eastAsia="en-AU"/>
              </w:rPr>
              <w:tab/>
            </w:r>
            <w:r w:rsidRPr="001F42F5">
              <w:rPr>
                <w:rStyle w:val="Hyperlink"/>
                <w:sz w:val="24"/>
                <w:szCs w:val="24"/>
              </w:rPr>
              <w:t>Typical Evaluation Criteria</w:t>
            </w:r>
            <w:r w:rsidRPr="001F42F5">
              <w:rPr>
                <w:webHidden/>
                <w:sz w:val="24"/>
                <w:szCs w:val="24"/>
              </w:rPr>
              <w:tab/>
            </w:r>
            <w:r w:rsidRPr="001F42F5">
              <w:rPr>
                <w:webHidden/>
                <w:sz w:val="24"/>
                <w:szCs w:val="24"/>
              </w:rPr>
              <w:fldChar w:fldCharType="begin"/>
            </w:r>
            <w:r w:rsidRPr="001F42F5">
              <w:rPr>
                <w:webHidden/>
                <w:sz w:val="24"/>
                <w:szCs w:val="24"/>
              </w:rPr>
              <w:instrText xml:space="preserve"> PAGEREF _Toc215235924 \h </w:instrText>
            </w:r>
            <w:r w:rsidRPr="001F42F5">
              <w:rPr>
                <w:webHidden/>
                <w:sz w:val="24"/>
                <w:szCs w:val="24"/>
              </w:rPr>
            </w:r>
            <w:r w:rsidRPr="001F42F5">
              <w:rPr>
                <w:webHidden/>
                <w:sz w:val="24"/>
                <w:szCs w:val="24"/>
              </w:rPr>
              <w:fldChar w:fldCharType="separate"/>
            </w:r>
            <w:r w:rsidR="00C81C53">
              <w:rPr>
                <w:webHidden/>
                <w:sz w:val="24"/>
                <w:szCs w:val="24"/>
              </w:rPr>
              <w:t>5</w:t>
            </w:r>
            <w:r w:rsidRPr="001F42F5">
              <w:rPr>
                <w:webHidden/>
                <w:sz w:val="24"/>
                <w:szCs w:val="24"/>
              </w:rPr>
              <w:fldChar w:fldCharType="end"/>
            </w:r>
          </w:hyperlink>
        </w:p>
        <w:p w14:paraId="5FEAF3B4" w14:textId="049EA111" w:rsidR="009E48EF" w:rsidRPr="001F42F5" w:rsidRDefault="009E48EF">
          <w:pPr>
            <w:pStyle w:val="TOC6"/>
            <w:rPr>
              <w:rFonts w:eastAsiaTheme="minorEastAsia"/>
              <w:color w:val="auto"/>
              <w:sz w:val="24"/>
              <w:szCs w:val="24"/>
              <w:lang w:eastAsia="en-AU"/>
            </w:rPr>
          </w:pPr>
          <w:hyperlink w:anchor="_Toc215235925" w:history="1">
            <w:r w:rsidRPr="001F42F5">
              <w:rPr>
                <w:rStyle w:val="Hyperlink"/>
                <w:sz w:val="24"/>
                <w:szCs w:val="24"/>
              </w:rPr>
              <w:t>5.2</w:t>
            </w:r>
            <w:r w:rsidRPr="001F42F5">
              <w:rPr>
                <w:rFonts w:eastAsiaTheme="minorEastAsia"/>
                <w:color w:val="auto"/>
                <w:sz w:val="24"/>
                <w:szCs w:val="24"/>
                <w:lang w:eastAsia="en-AU"/>
              </w:rPr>
              <w:tab/>
            </w:r>
            <w:r w:rsidRPr="001F42F5">
              <w:rPr>
                <w:rStyle w:val="Hyperlink"/>
                <w:sz w:val="24"/>
                <w:szCs w:val="24"/>
              </w:rPr>
              <w:t>Methodology for evaluation</w:t>
            </w:r>
            <w:r w:rsidRPr="001F42F5">
              <w:rPr>
                <w:webHidden/>
                <w:sz w:val="24"/>
                <w:szCs w:val="24"/>
              </w:rPr>
              <w:tab/>
            </w:r>
            <w:r w:rsidRPr="001F42F5">
              <w:rPr>
                <w:webHidden/>
                <w:sz w:val="24"/>
                <w:szCs w:val="24"/>
              </w:rPr>
              <w:fldChar w:fldCharType="begin"/>
            </w:r>
            <w:r w:rsidRPr="001F42F5">
              <w:rPr>
                <w:webHidden/>
                <w:sz w:val="24"/>
                <w:szCs w:val="24"/>
              </w:rPr>
              <w:instrText xml:space="preserve"> PAGEREF _Toc215235925 \h </w:instrText>
            </w:r>
            <w:r w:rsidRPr="001F42F5">
              <w:rPr>
                <w:webHidden/>
                <w:sz w:val="24"/>
                <w:szCs w:val="24"/>
              </w:rPr>
            </w:r>
            <w:r w:rsidRPr="001F42F5">
              <w:rPr>
                <w:webHidden/>
                <w:sz w:val="24"/>
                <w:szCs w:val="24"/>
              </w:rPr>
              <w:fldChar w:fldCharType="separate"/>
            </w:r>
            <w:r w:rsidR="00C81C53">
              <w:rPr>
                <w:webHidden/>
                <w:sz w:val="24"/>
                <w:szCs w:val="24"/>
              </w:rPr>
              <w:t>6</w:t>
            </w:r>
            <w:r w:rsidRPr="001F42F5">
              <w:rPr>
                <w:webHidden/>
                <w:sz w:val="24"/>
                <w:szCs w:val="24"/>
              </w:rPr>
              <w:fldChar w:fldCharType="end"/>
            </w:r>
          </w:hyperlink>
        </w:p>
        <w:p w14:paraId="53942EC2" w14:textId="112DD06D" w:rsidR="009E48EF" w:rsidRPr="001F42F5" w:rsidRDefault="009E48EF">
          <w:pPr>
            <w:pStyle w:val="TOC5"/>
            <w:rPr>
              <w:rFonts w:eastAsiaTheme="minorEastAsia" w:cstheme="minorBidi"/>
              <w:b w:val="0"/>
              <w:bCs w:val="0"/>
              <w:color w:val="auto"/>
              <w:sz w:val="24"/>
              <w:szCs w:val="24"/>
              <w:lang w:eastAsia="en-AU"/>
            </w:rPr>
          </w:pPr>
          <w:hyperlink w:anchor="_Toc215235926" w:history="1">
            <w:r w:rsidRPr="001F42F5">
              <w:rPr>
                <w:rStyle w:val="Hyperlink"/>
                <w:sz w:val="24"/>
                <w:szCs w:val="24"/>
              </w:rPr>
              <w:t>6</w:t>
            </w:r>
            <w:r w:rsidRPr="001F42F5">
              <w:rPr>
                <w:rFonts w:eastAsiaTheme="minorEastAsia" w:cstheme="minorBidi"/>
                <w:b w:val="0"/>
                <w:bCs w:val="0"/>
                <w:color w:val="auto"/>
                <w:sz w:val="24"/>
                <w:szCs w:val="24"/>
                <w:lang w:eastAsia="en-AU"/>
              </w:rPr>
              <w:tab/>
            </w:r>
            <w:r w:rsidRPr="001F42F5">
              <w:rPr>
                <w:rStyle w:val="Hyperlink"/>
                <w:sz w:val="24"/>
                <w:szCs w:val="24"/>
              </w:rPr>
              <w:t>Declaration and management of conflicts of interest</w:t>
            </w:r>
            <w:r w:rsidRPr="001F42F5">
              <w:rPr>
                <w:webHidden/>
                <w:sz w:val="24"/>
                <w:szCs w:val="24"/>
              </w:rPr>
              <w:tab/>
            </w:r>
            <w:r w:rsidRPr="001F42F5">
              <w:rPr>
                <w:webHidden/>
                <w:sz w:val="24"/>
                <w:szCs w:val="24"/>
              </w:rPr>
              <w:fldChar w:fldCharType="begin"/>
            </w:r>
            <w:r w:rsidRPr="001F42F5">
              <w:rPr>
                <w:webHidden/>
                <w:sz w:val="24"/>
                <w:szCs w:val="24"/>
              </w:rPr>
              <w:instrText xml:space="preserve"> PAGEREF _Toc215235926 \h </w:instrText>
            </w:r>
            <w:r w:rsidRPr="001F42F5">
              <w:rPr>
                <w:webHidden/>
                <w:sz w:val="24"/>
                <w:szCs w:val="24"/>
              </w:rPr>
            </w:r>
            <w:r w:rsidRPr="001F42F5">
              <w:rPr>
                <w:webHidden/>
                <w:sz w:val="24"/>
                <w:szCs w:val="24"/>
              </w:rPr>
              <w:fldChar w:fldCharType="separate"/>
            </w:r>
            <w:r w:rsidR="00C81C53">
              <w:rPr>
                <w:webHidden/>
                <w:sz w:val="24"/>
                <w:szCs w:val="24"/>
              </w:rPr>
              <w:t>7</w:t>
            </w:r>
            <w:r w:rsidRPr="001F42F5">
              <w:rPr>
                <w:webHidden/>
                <w:sz w:val="24"/>
                <w:szCs w:val="24"/>
              </w:rPr>
              <w:fldChar w:fldCharType="end"/>
            </w:r>
          </w:hyperlink>
        </w:p>
        <w:p w14:paraId="76D2B7AB" w14:textId="4609A216" w:rsidR="009E48EF" w:rsidRPr="001F42F5" w:rsidRDefault="009E48EF">
          <w:pPr>
            <w:pStyle w:val="TOC6"/>
            <w:rPr>
              <w:rFonts w:eastAsiaTheme="minorEastAsia"/>
              <w:color w:val="auto"/>
              <w:sz w:val="24"/>
              <w:szCs w:val="24"/>
              <w:lang w:eastAsia="en-AU"/>
            </w:rPr>
          </w:pPr>
          <w:hyperlink w:anchor="_Toc215235927" w:history="1">
            <w:r w:rsidRPr="001F42F5">
              <w:rPr>
                <w:rStyle w:val="Hyperlink"/>
                <w:sz w:val="24"/>
                <w:szCs w:val="24"/>
              </w:rPr>
              <w:t>6.1</w:t>
            </w:r>
            <w:r w:rsidRPr="001F42F5">
              <w:rPr>
                <w:rFonts w:eastAsiaTheme="minorEastAsia"/>
                <w:color w:val="auto"/>
                <w:sz w:val="24"/>
                <w:szCs w:val="24"/>
                <w:lang w:eastAsia="en-AU"/>
              </w:rPr>
              <w:tab/>
            </w:r>
            <w:r w:rsidRPr="001F42F5">
              <w:rPr>
                <w:rStyle w:val="Hyperlink"/>
                <w:sz w:val="24"/>
                <w:szCs w:val="24"/>
              </w:rPr>
              <w:t>VicGrid</w:t>
            </w:r>
            <w:r w:rsidRPr="001F42F5">
              <w:rPr>
                <w:webHidden/>
                <w:sz w:val="24"/>
                <w:szCs w:val="24"/>
              </w:rPr>
              <w:tab/>
            </w:r>
            <w:r w:rsidRPr="001F42F5">
              <w:rPr>
                <w:webHidden/>
                <w:sz w:val="24"/>
                <w:szCs w:val="24"/>
              </w:rPr>
              <w:fldChar w:fldCharType="begin"/>
            </w:r>
            <w:r w:rsidRPr="001F42F5">
              <w:rPr>
                <w:webHidden/>
                <w:sz w:val="24"/>
                <w:szCs w:val="24"/>
              </w:rPr>
              <w:instrText xml:space="preserve"> PAGEREF _Toc215235927 \h </w:instrText>
            </w:r>
            <w:r w:rsidRPr="001F42F5">
              <w:rPr>
                <w:webHidden/>
                <w:sz w:val="24"/>
                <w:szCs w:val="24"/>
              </w:rPr>
            </w:r>
            <w:r w:rsidRPr="001F42F5">
              <w:rPr>
                <w:webHidden/>
                <w:sz w:val="24"/>
                <w:szCs w:val="24"/>
              </w:rPr>
              <w:fldChar w:fldCharType="separate"/>
            </w:r>
            <w:r w:rsidR="00C81C53">
              <w:rPr>
                <w:webHidden/>
                <w:sz w:val="24"/>
                <w:szCs w:val="24"/>
              </w:rPr>
              <w:t>7</w:t>
            </w:r>
            <w:r w:rsidRPr="001F42F5">
              <w:rPr>
                <w:webHidden/>
                <w:sz w:val="24"/>
                <w:szCs w:val="24"/>
              </w:rPr>
              <w:fldChar w:fldCharType="end"/>
            </w:r>
          </w:hyperlink>
        </w:p>
        <w:p w14:paraId="0CDD0A3E" w14:textId="508C7F34" w:rsidR="009E48EF" w:rsidRPr="001F42F5" w:rsidRDefault="009E48EF">
          <w:pPr>
            <w:pStyle w:val="TOC6"/>
            <w:rPr>
              <w:rFonts w:eastAsiaTheme="minorEastAsia"/>
              <w:color w:val="auto"/>
              <w:sz w:val="24"/>
              <w:szCs w:val="24"/>
              <w:lang w:eastAsia="en-AU"/>
            </w:rPr>
          </w:pPr>
          <w:hyperlink w:anchor="_Toc215235928" w:history="1">
            <w:r w:rsidRPr="001F42F5">
              <w:rPr>
                <w:rStyle w:val="Hyperlink"/>
                <w:sz w:val="24"/>
                <w:szCs w:val="24"/>
              </w:rPr>
              <w:t>6.2</w:t>
            </w:r>
            <w:r w:rsidRPr="001F42F5">
              <w:rPr>
                <w:rFonts w:eastAsiaTheme="minorEastAsia"/>
                <w:color w:val="auto"/>
                <w:sz w:val="24"/>
                <w:szCs w:val="24"/>
                <w:lang w:eastAsia="en-AU"/>
              </w:rPr>
              <w:tab/>
            </w:r>
            <w:r w:rsidRPr="001F42F5">
              <w:rPr>
                <w:rStyle w:val="Hyperlink"/>
                <w:sz w:val="24"/>
                <w:szCs w:val="24"/>
              </w:rPr>
              <w:t>Tenderers</w:t>
            </w:r>
            <w:r w:rsidRPr="001F42F5">
              <w:rPr>
                <w:webHidden/>
                <w:sz w:val="24"/>
                <w:szCs w:val="24"/>
              </w:rPr>
              <w:tab/>
            </w:r>
            <w:r w:rsidRPr="001F42F5">
              <w:rPr>
                <w:webHidden/>
                <w:sz w:val="24"/>
                <w:szCs w:val="24"/>
              </w:rPr>
              <w:fldChar w:fldCharType="begin"/>
            </w:r>
            <w:r w:rsidRPr="001F42F5">
              <w:rPr>
                <w:webHidden/>
                <w:sz w:val="24"/>
                <w:szCs w:val="24"/>
              </w:rPr>
              <w:instrText xml:space="preserve"> PAGEREF _Toc215235928 \h </w:instrText>
            </w:r>
            <w:r w:rsidRPr="001F42F5">
              <w:rPr>
                <w:webHidden/>
                <w:sz w:val="24"/>
                <w:szCs w:val="24"/>
              </w:rPr>
            </w:r>
            <w:r w:rsidRPr="001F42F5">
              <w:rPr>
                <w:webHidden/>
                <w:sz w:val="24"/>
                <w:szCs w:val="24"/>
              </w:rPr>
              <w:fldChar w:fldCharType="separate"/>
            </w:r>
            <w:r w:rsidR="00C81C53">
              <w:rPr>
                <w:webHidden/>
                <w:sz w:val="24"/>
                <w:szCs w:val="24"/>
              </w:rPr>
              <w:t>7</w:t>
            </w:r>
            <w:r w:rsidRPr="001F42F5">
              <w:rPr>
                <w:webHidden/>
                <w:sz w:val="24"/>
                <w:szCs w:val="24"/>
              </w:rPr>
              <w:fldChar w:fldCharType="end"/>
            </w:r>
          </w:hyperlink>
        </w:p>
        <w:p w14:paraId="16DEAE63" w14:textId="395E3644" w:rsidR="009E48EF" w:rsidRPr="001F42F5" w:rsidRDefault="009E48EF">
          <w:pPr>
            <w:pStyle w:val="TOC6"/>
            <w:rPr>
              <w:rFonts w:eastAsiaTheme="minorEastAsia"/>
              <w:color w:val="auto"/>
              <w:sz w:val="24"/>
              <w:szCs w:val="24"/>
              <w:lang w:eastAsia="en-AU"/>
            </w:rPr>
          </w:pPr>
          <w:hyperlink w:anchor="_Toc215235929" w:history="1">
            <w:r w:rsidRPr="001F42F5">
              <w:rPr>
                <w:rStyle w:val="Hyperlink"/>
                <w:sz w:val="24"/>
                <w:szCs w:val="24"/>
              </w:rPr>
              <w:t>6.3</w:t>
            </w:r>
            <w:r w:rsidRPr="001F42F5">
              <w:rPr>
                <w:rFonts w:eastAsiaTheme="minorEastAsia"/>
                <w:color w:val="auto"/>
                <w:sz w:val="24"/>
                <w:szCs w:val="24"/>
                <w:lang w:eastAsia="en-AU"/>
              </w:rPr>
              <w:tab/>
            </w:r>
            <w:r w:rsidRPr="001F42F5">
              <w:rPr>
                <w:rStyle w:val="Hyperlink"/>
                <w:sz w:val="24"/>
                <w:szCs w:val="24"/>
              </w:rPr>
              <w:t>Probity</w:t>
            </w:r>
            <w:r w:rsidRPr="001F42F5">
              <w:rPr>
                <w:webHidden/>
                <w:sz w:val="24"/>
                <w:szCs w:val="24"/>
              </w:rPr>
              <w:tab/>
            </w:r>
            <w:r w:rsidRPr="001F42F5">
              <w:rPr>
                <w:webHidden/>
                <w:sz w:val="24"/>
                <w:szCs w:val="24"/>
              </w:rPr>
              <w:fldChar w:fldCharType="begin"/>
            </w:r>
            <w:r w:rsidRPr="001F42F5">
              <w:rPr>
                <w:webHidden/>
                <w:sz w:val="24"/>
                <w:szCs w:val="24"/>
              </w:rPr>
              <w:instrText xml:space="preserve"> PAGEREF _Toc215235929 \h </w:instrText>
            </w:r>
            <w:r w:rsidRPr="001F42F5">
              <w:rPr>
                <w:webHidden/>
                <w:sz w:val="24"/>
                <w:szCs w:val="24"/>
              </w:rPr>
            </w:r>
            <w:r w:rsidRPr="001F42F5">
              <w:rPr>
                <w:webHidden/>
                <w:sz w:val="24"/>
                <w:szCs w:val="24"/>
              </w:rPr>
              <w:fldChar w:fldCharType="separate"/>
            </w:r>
            <w:r w:rsidR="00C81C53">
              <w:rPr>
                <w:webHidden/>
                <w:sz w:val="24"/>
                <w:szCs w:val="24"/>
              </w:rPr>
              <w:t>7</w:t>
            </w:r>
            <w:r w:rsidRPr="001F42F5">
              <w:rPr>
                <w:webHidden/>
                <w:sz w:val="24"/>
                <w:szCs w:val="24"/>
              </w:rPr>
              <w:fldChar w:fldCharType="end"/>
            </w:r>
          </w:hyperlink>
        </w:p>
        <w:p w14:paraId="77D4D8D7" w14:textId="3CE49B6F" w:rsidR="009E48EF" w:rsidRPr="001F42F5" w:rsidRDefault="009E48EF">
          <w:pPr>
            <w:pStyle w:val="TOC5"/>
            <w:rPr>
              <w:rFonts w:eastAsiaTheme="minorEastAsia" w:cstheme="minorBidi"/>
              <w:b w:val="0"/>
              <w:bCs w:val="0"/>
              <w:color w:val="auto"/>
              <w:sz w:val="24"/>
              <w:szCs w:val="24"/>
              <w:lang w:eastAsia="en-AU"/>
            </w:rPr>
          </w:pPr>
          <w:hyperlink w:anchor="_Toc215235930" w:history="1">
            <w:r w:rsidRPr="001F42F5">
              <w:rPr>
                <w:rStyle w:val="Hyperlink"/>
                <w:sz w:val="24"/>
                <w:szCs w:val="24"/>
              </w:rPr>
              <w:t>7</w:t>
            </w:r>
            <w:r w:rsidRPr="001F42F5">
              <w:rPr>
                <w:rFonts w:eastAsiaTheme="minorEastAsia" w:cstheme="minorBidi"/>
                <w:b w:val="0"/>
                <w:bCs w:val="0"/>
                <w:color w:val="auto"/>
                <w:sz w:val="24"/>
                <w:szCs w:val="24"/>
                <w:lang w:eastAsia="en-AU"/>
              </w:rPr>
              <w:tab/>
            </w:r>
            <w:r w:rsidRPr="001F42F5">
              <w:rPr>
                <w:rStyle w:val="Hyperlink"/>
                <w:sz w:val="24"/>
                <w:szCs w:val="24"/>
              </w:rPr>
              <w:t>Notification of outcome of Tender process</w:t>
            </w:r>
            <w:r w:rsidRPr="001F42F5">
              <w:rPr>
                <w:webHidden/>
                <w:sz w:val="24"/>
                <w:szCs w:val="24"/>
              </w:rPr>
              <w:tab/>
            </w:r>
            <w:r w:rsidRPr="001F42F5">
              <w:rPr>
                <w:webHidden/>
                <w:sz w:val="24"/>
                <w:szCs w:val="24"/>
              </w:rPr>
              <w:fldChar w:fldCharType="begin"/>
            </w:r>
            <w:r w:rsidRPr="001F42F5">
              <w:rPr>
                <w:webHidden/>
                <w:sz w:val="24"/>
                <w:szCs w:val="24"/>
              </w:rPr>
              <w:instrText xml:space="preserve"> PAGEREF _Toc215235930 \h </w:instrText>
            </w:r>
            <w:r w:rsidRPr="001F42F5">
              <w:rPr>
                <w:webHidden/>
                <w:sz w:val="24"/>
                <w:szCs w:val="24"/>
              </w:rPr>
            </w:r>
            <w:r w:rsidRPr="001F42F5">
              <w:rPr>
                <w:webHidden/>
                <w:sz w:val="24"/>
                <w:szCs w:val="24"/>
              </w:rPr>
              <w:fldChar w:fldCharType="separate"/>
            </w:r>
            <w:r w:rsidR="00C81C53">
              <w:rPr>
                <w:webHidden/>
                <w:sz w:val="24"/>
                <w:szCs w:val="24"/>
              </w:rPr>
              <w:t>7</w:t>
            </w:r>
            <w:r w:rsidRPr="001F42F5">
              <w:rPr>
                <w:webHidden/>
                <w:sz w:val="24"/>
                <w:szCs w:val="24"/>
              </w:rPr>
              <w:fldChar w:fldCharType="end"/>
            </w:r>
          </w:hyperlink>
        </w:p>
        <w:p w14:paraId="63ECBB61" w14:textId="27B0FA0A" w:rsidR="008639C5" w:rsidRPr="001F42F5" w:rsidRDefault="00AA760A" w:rsidP="009E48EF">
          <w:pPr>
            <w:pStyle w:val="TableofFigures"/>
            <w:rPr>
              <w:sz w:val="24"/>
              <w:szCs w:val="24"/>
            </w:rPr>
          </w:pPr>
          <w:r w:rsidRPr="001F42F5">
            <w:rPr>
              <w:rFonts w:cs="Segoe UI Semibold"/>
              <w:b/>
              <w:bCs/>
              <w:noProof w:val="0"/>
              <w:color w:val="0072CE" w:themeColor="accent2"/>
              <w:sz w:val="24"/>
              <w:szCs w:val="24"/>
            </w:rPr>
            <w:fldChar w:fldCharType="end"/>
          </w:r>
        </w:p>
      </w:sdtContent>
    </w:sdt>
    <w:bookmarkEnd w:id="1" w:displacedByCustomXml="prev"/>
    <w:bookmarkStart w:id="2" w:name="_Toc197606704" w:displacedByCustomXml="prev"/>
    <w:bookmarkStart w:id="3" w:name="_Toc183008606" w:displacedByCustomXml="prev"/>
    <w:p w14:paraId="67CCC13E" w14:textId="1B82F978" w:rsidR="009E48EF" w:rsidRDefault="008639C5" w:rsidP="00D66302">
      <w:pPr>
        <w:pStyle w:val="SectionBreak"/>
        <w:rPr>
          <w:rFonts w:asciiTheme="majorHAnsi" w:eastAsiaTheme="majorEastAsia" w:hAnsiTheme="majorHAnsi" w:cstheme="majorBidi"/>
          <w:color w:val="005587" w:themeColor="accent1"/>
        </w:rPr>
      </w:pPr>
      <w:r w:rsidRPr="00DD2919">
        <w:t>tr</w:t>
      </w:r>
      <w:bookmarkStart w:id="4" w:name="_Toc215235916"/>
      <w:bookmarkStart w:id="5" w:name="_Toc165381246"/>
      <w:bookmarkStart w:id="6" w:name="_Toc183008607"/>
      <w:bookmarkStart w:id="7" w:name="_Toc197606705"/>
      <w:bookmarkEnd w:id="3"/>
      <w:bookmarkEnd w:id="2"/>
      <w:r w:rsidR="009E48EF">
        <w:br w:type="page"/>
      </w:r>
    </w:p>
    <w:p w14:paraId="33662599" w14:textId="77777777" w:rsidR="00C22623" w:rsidRPr="00D66302" w:rsidRDefault="00C22623" w:rsidP="001851F1">
      <w:pPr>
        <w:pStyle w:val="Heading1"/>
        <w:widowControl w:val="0"/>
        <w:numPr>
          <w:ilvl w:val="0"/>
          <w:numId w:val="0"/>
        </w:numPr>
        <w:spacing w:before="480" w:after="0" w:line="259" w:lineRule="auto"/>
        <w:ind w:left="720"/>
        <w:rPr>
          <w:sz w:val="54"/>
          <w:szCs w:val="30"/>
        </w:rPr>
      </w:pPr>
    </w:p>
    <w:p w14:paraId="3E5F0A9B" w14:textId="0C79B01E" w:rsidR="008639C5" w:rsidRDefault="008639C5" w:rsidP="001F42F5">
      <w:pPr>
        <w:pStyle w:val="Heading1"/>
        <w:widowControl w:val="0"/>
        <w:tabs>
          <w:tab w:val="num" w:pos="720"/>
        </w:tabs>
        <w:spacing w:before="480" w:after="0" w:line="259" w:lineRule="auto"/>
        <w:ind w:left="720" w:hanging="720"/>
      </w:pPr>
      <w:r w:rsidRPr="008639C5">
        <w:rPr>
          <w:sz w:val="48"/>
          <w:szCs w:val="28"/>
        </w:rPr>
        <w:t>Introduction</w:t>
      </w:r>
      <w:bookmarkEnd w:id="4"/>
    </w:p>
    <w:p w14:paraId="7BD931F7" w14:textId="13B2687C" w:rsidR="008639C5" w:rsidRPr="00A30606" w:rsidRDefault="008639C5" w:rsidP="008639C5">
      <w:pPr>
        <w:pStyle w:val="Heading2"/>
        <w:widowControl w:val="0"/>
        <w:tabs>
          <w:tab w:val="num" w:pos="720"/>
        </w:tabs>
        <w:spacing w:after="0" w:line="259" w:lineRule="auto"/>
        <w:ind w:left="720" w:hanging="792"/>
      </w:pPr>
      <w:bookmarkStart w:id="8" w:name="_Toc215235917"/>
      <w:r>
        <w:t>VicGrid</w:t>
      </w:r>
      <w:bookmarkEnd w:id="5"/>
      <w:bookmarkEnd w:id="6"/>
      <w:bookmarkEnd w:id="7"/>
      <w:bookmarkEnd w:id="8"/>
    </w:p>
    <w:p w14:paraId="565ED979" w14:textId="77777777" w:rsidR="008639C5" w:rsidRPr="009E48EF" w:rsidRDefault="008639C5" w:rsidP="009E48EF">
      <w:pPr>
        <w:pStyle w:val="BodyText"/>
        <w:ind w:left="720"/>
        <w:rPr>
          <w:sz w:val="22"/>
          <w:szCs w:val="22"/>
        </w:rPr>
      </w:pPr>
      <w:r w:rsidRPr="009E48EF">
        <w:rPr>
          <w:sz w:val="22"/>
          <w:szCs w:val="22"/>
        </w:rPr>
        <w:t xml:space="preserve">VicGrid is responsible for carrying out the declared network functions in Victoria which include to plan, authorise, contract for and direct </w:t>
      </w:r>
      <w:r w:rsidRPr="009E48EF">
        <w:rPr>
          <w:i/>
          <w:iCs/>
          <w:sz w:val="22"/>
          <w:szCs w:val="22"/>
        </w:rPr>
        <w:t>augmentations</w:t>
      </w:r>
      <w:r w:rsidRPr="009E48EF">
        <w:rPr>
          <w:sz w:val="22"/>
          <w:szCs w:val="22"/>
        </w:rPr>
        <w:t xml:space="preserve"> to Victoria’s electricity </w:t>
      </w:r>
      <w:r w:rsidRPr="009E48EF">
        <w:rPr>
          <w:i/>
          <w:iCs/>
          <w:sz w:val="22"/>
          <w:szCs w:val="22"/>
        </w:rPr>
        <w:t>transmission network</w:t>
      </w:r>
      <w:r w:rsidRPr="009E48EF">
        <w:rPr>
          <w:sz w:val="22"/>
          <w:szCs w:val="22"/>
        </w:rPr>
        <w:t xml:space="preserve"> (</w:t>
      </w:r>
      <w:r w:rsidRPr="009E48EF">
        <w:rPr>
          <w:i/>
          <w:iCs/>
          <w:sz w:val="22"/>
          <w:szCs w:val="22"/>
        </w:rPr>
        <w:t>declared shared network</w:t>
      </w:r>
      <w:r w:rsidRPr="009E48EF">
        <w:rPr>
          <w:sz w:val="22"/>
          <w:szCs w:val="22"/>
        </w:rPr>
        <w:t xml:space="preserve"> or DSN).</w:t>
      </w:r>
    </w:p>
    <w:p w14:paraId="0FC9E3D5" w14:textId="77777777" w:rsidR="008639C5" w:rsidRDefault="008639C5" w:rsidP="008639C5">
      <w:pPr>
        <w:pStyle w:val="Heading2"/>
        <w:widowControl w:val="0"/>
        <w:tabs>
          <w:tab w:val="num" w:pos="720"/>
        </w:tabs>
        <w:spacing w:after="0" w:line="259" w:lineRule="auto"/>
        <w:ind w:left="720" w:hanging="792"/>
      </w:pPr>
      <w:bookmarkStart w:id="9" w:name="_Toc165381247"/>
      <w:bookmarkStart w:id="10" w:name="_Toc183008608"/>
      <w:bookmarkStart w:id="11" w:name="_Toc197606706"/>
      <w:bookmarkStart w:id="12" w:name="_Toc215235918"/>
      <w:r>
        <w:t>Purpose</w:t>
      </w:r>
      <w:bookmarkEnd w:id="9"/>
      <w:r>
        <w:t xml:space="preserve"> of these Guidelines</w:t>
      </w:r>
      <w:bookmarkEnd w:id="10"/>
      <w:bookmarkEnd w:id="11"/>
      <w:bookmarkEnd w:id="12"/>
    </w:p>
    <w:p w14:paraId="4F3612EF" w14:textId="77777777" w:rsidR="008639C5" w:rsidRPr="009E48EF" w:rsidRDefault="008639C5" w:rsidP="009E48EF">
      <w:pPr>
        <w:pStyle w:val="BodyText"/>
        <w:ind w:left="720"/>
        <w:rPr>
          <w:sz w:val="22"/>
          <w:szCs w:val="22"/>
        </w:rPr>
      </w:pPr>
      <w:r w:rsidRPr="009E48EF">
        <w:rPr>
          <w:sz w:val="22"/>
          <w:szCs w:val="22"/>
        </w:rPr>
        <w:t xml:space="preserve">VicGrid is required to publish this document under clause 8.11.7(a)(1) of the National Electricity Rules (NER). </w:t>
      </w:r>
    </w:p>
    <w:p w14:paraId="68812946" w14:textId="77777777" w:rsidR="008639C5" w:rsidRPr="009E48EF" w:rsidRDefault="008639C5" w:rsidP="009E48EF">
      <w:pPr>
        <w:pStyle w:val="BodyText"/>
        <w:ind w:left="720"/>
        <w:rPr>
          <w:sz w:val="22"/>
          <w:szCs w:val="22"/>
        </w:rPr>
      </w:pPr>
      <w:r w:rsidRPr="009E48EF">
        <w:rPr>
          <w:sz w:val="22"/>
          <w:szCs w:val="22"/>
        </w:rPr>
        <w:t xml:space="preserve">The purpose of this VicGrid Tender and Evaluation Process is to highlight certain aspects of the tender and evaluation process VicGrid will employ when conducting a procurement for a </w:t>
      </w:r>
      <w:r w:rsidRPr="009E48EF">
        <w:rPr>
          <w:i/>
          <w:iCs/>
          <w:sz w:val="22"/>
          <w:szCs w:val="22"/>
        </w:rPr>
        <w:t>contestable augmentation</w:t>
      </w:r>
      <w:r w:rsidRPr="009E48EF">
        <w:rPr>
          <w:sz w:val="22"/>
          <w:szCs w:val="22"/>
        </w:rPr>
        <w:t>.</w:t>
      </w:r>
    </w:p>
    <w:p w14:paraId="3E194316" w14:textId="77777777" w:rsidR="008639C5" w:rsidRDefault="008639C5" w:rsidP="008639C5">
      <w:pPr>
        <w:pStyle w:val="Heading2"/>
        <w:widowControl w:val="0"/>
        <w:tabs>
          <w:tab w:val="num" w:pos="720"/>
        </w:tabs>
        <w:spacing w:after="0" w:line="259" w:lineRule="auto"/>
        <w:ind w:left="720" w:hanging="720"/>
      </w:pPr>
      <w:bookmarkStart w:id="13" w:name="_Toc197606707"/>
      <w:bookmarkStart w:id="14" w:name="_Toc215235919"/>
      <w:r>
        <w:t>Glossary</w:t>
      </w:r>
      <w:bookmarkEnd w:id="13"/>
      <w:bookmarkEnd w:id="14"/>
    </w:p>
    <w:p w14:paraId="6A2F88F8" w14:textId="77777777" w:rsidR="008639C5" w:rsidRPr="009E48EF" w:rsidRDefault="008639C5" w:rsidP="009E48EF">
      <w:pPr>
        <w:pStyle w:val="BodyText"/>
        <w:ind w:left="720"/>
        <w:rPr>
          <w:sz w:val="22"/>
          <w:szCs w:val="22"/>
        </w:rPr>
      </w:pPr>
      <w:r w:rsidRPr="009E48EF">
        <w:rPr>
          <w:sz w:val="22"/>
          <w:szCs w:val="22"/>
        </w:rPr>
        <w:t xml:space="preserve">This section contains a glossary for terms used in this document. Capitalised terms are as defined in this </w:t>
      </w:r>
      <w:proofErr w:type="gramStart"/>
      <w:r w:rsidRPr="009E48EF">
        <w:rPr>
          <w:sz w:val="22"/>
          <w:szCs w:val="22"/>
        </w:rPr>
        <w:t>glossary,</w:t>
      </w:r>
      <w:proofErr w:type="gramEnd"/>
      <w:r w:rsidRPr="009E48EF">
        <w:rPr>
          <w:sz w:val="22"/>
          <w:szCs w:val="22"/>
        </w:rPr>
        <w:t xml:space="preserve"> </w:t>
      </w:r>
      <w:r w:rsidRPr="009E48EF">
        <w:rPr>
          <w:i/>
          <w:iCs/>
          <w:sz w:val="22"/>
          <w:szCs w:val="22"/>
        </w:rPr>
        <w:t>italicised</w:t>
      </w:r>
      <w:r w:rsidRPr="009E48EF">
        <w:rPr>
          <w:sz w:val="22"/>
          <w:szCs w:val="22"/>
        </w:rPr>
        <w:t xml:space="preserve"> terms have the same meaning as in the National Electricity Rules or National Electricity Law.</w:t>
      </w:r>
    </w:p>
    <w:tbl>
      <w:tblPr>
        <w:tblStyle w:val="VicGridTableStyle1"/>
        <w:tblW w:w="8924" w:type="dxa"/>
        <w:jc w:val="center"/>
        <w:tblLayout w:type="fixed"/>
        <w:tblLook w:val="04A0" w:firstRow="1" w:lastRow="0" w:firstColumn="1" w:lastColumn="0" w:noHBand="0" w:noVBand="1"/>
      </w:tblPr>
      <w:tblGrid>
        <w:gridCol w:w="2552"/>
        <w:gridCol w:w="6372"/>
      </w:tblGrid>
      <w:tr w:rsidR="008639C5" w14:paraId="787AD49B" w14:textId="77777777" w:rsidTr="001858C9">
        <w:trPr>
          <w:cnfStyle w:val="100000000000" w:firstRow="1" w:lastRow="0" w:firstColumn="0" w:lastColumn="0" w:oddVBand="0" w:evenVBand="0" w:oddHBand="0" w:evenHBand="0" w:firstRowFirstColumn="0" w:firstRowLastColumn="0" w:lastRowFirstColumn="0" w:lastRowLastColumn="0"/>
          <w:jc w:val="center"/>
        </w:trPr>
        <w:tc>
          <w:tcPr>
            <w:cnfStyle w:val="001000000100" w:firstRow="0" w:lastRow="0" w:firstColumn="1" w:lastColumn="0" w:oddVBand="0" w:evenVBand="0" w:oddHBand="0" w:evenHBand="0" w:firstRowFirstColumn="1" w:firstRowLastColumn="0" w:lastRowFirstColumn="0" w:lastRowLastColumn="0"/>
            <w:tcW w:w="2552" w:type="dxa"/>
          </w:tcPr>
          <w:p w14:paraId="3CA6741A" w14:textId="77777777" w:rsidR="008639C5" w:rsidRPr="00A830D4" w:rsidRDefault="008639C5" w:rsidP="00A74F6B">
            <w:pPr>
              <w:pStyle w:val="BodyText"/>
            </w:pPr>
            <w:r w:rsidRPr="00A830D4">
              <w:t>Term</w:t>
            </w:r>
          </w:p>
        </w:tc>
        <w:tc>
          <w:tcPr>
            <w:tcW w:w="6372" w:type="dxa"/>
          </w:tcPr>
          <w:p w14:paraId="58C0D366" w14:textId="77777777" w:rsidR="008639C5" w:rsidRPr="00A830D4" w:rsidRDefault="008639C5" w:rsidP="00A74F6B">
            <w:pPr>
              <w:pStyle w:val="BodyText"/>
              <w:cnfStyle w:val="100000000000" w:firstRow="1" w:lastRow="0" w:firstColumn="0" w:lastColumn="0" w:oddVBand="0" w:evenVBand="0" w:oddHBand="0" w:evenHBand="0" w:firstRowFirstColumn="0" w:firstRowLastColumn="0" w:lastRowFirstColumn="0" w:lastRowLastColumn="0"/>
            </w:pPr>
            <w:r w:rsidRPr="00A830D4">
              <w:t>Meaning</w:t>
            </w:r>
          </w:p>
        </w:tc>
      </w:tr>
      <w:tr w:rsidR="008639C5" w14:paraId="19B0C1F1" w14:textId="77777777" w:rsidTr="001858C9">
        <w:trPr>
          <w:jc w:val="center"/>
        </w:trPr>
        <w:tc>
          <w:tcPr>
            <w:cnfStyle w:val="001000000000" w:firstRow="0" w:lastRow="0" w:firstColumn="1" w:lastColumn="0" w:oddVBand="0" w:evenVBand="0" w:oddHBand="0" w:evenHBand="0" w:firstRowFirstColumn="0" w:firstRowLastColumn="0" w:lastRowFirstColumn="0" w:lastRowLastColumn="0"/>
            <w:tcW w:w="2552" w:type="dxa"/>
          </w:tcPr>
          <w:p w14:paraId="1B3B355F" w14:textId="77777777" w:rsidR="008639C5" w:rsidRPr="00A830D4" w:rsidRDefault="008639C5" w:rsidP="00A74F6B">
            <w:pPr>
              <w:pStyle w:val="BodyText"/>
              <w:rPr>
                <w:color w:val="005587"/>
              </w:rPr>
            </w:pPr>
            <w:r>
              <w:rPr>
                <w:color w:val="005587"/>
              </w:rPr>
              <w:t>DSN</w:t>
            </w:r>
          </w:p>
        </w:tc>
        <w:tc>
          <w:tcPr>
            <w:tcW w:w="6372" w:type="dxa"/>
          </w:tcPr>
          <w:p w14:paraId="497B491D" w14:textId="77777777" w:rsidR="008639C5" w:rsidRPr="00021E40" w:rsidRDefault="008639C5" w:rsidP="00A74F6B">
            <w:pPr>
              <w:pStyle w:val="BodyText"/>
              <w:cnfStyle w:val="000000000000" w:firstRow="0" w:lastRow="0" w:firstColumn="0" w:lastColumn="0" w:oddVBand="0" w:evenVBand="0" w:oddHBand="0" w:evenHBand="0" w:firstRowFirstColumn="0" w:firstRowLastColumn="0" w:lastRowFirstColumn="0" w:lastRowLastColumn="0"/>
              <w:rPr>
                <w:i/>
                <w:iCs/>
                <w:szCs w:val="20"/>
              </w:rPr>
            </w:pPr>
            <w:r w:rsidRPr="00021E40">
              <w:rPr>
                <w:i/>
                <w:iCs/>
                <w:szCs w:val="20"/>
              </w:rPr>
              <w:t>declared shared network</w:t>
            </w:r>
          </w:p>
        </w:tc>
      </w:tr>
      <w:tr w:rsidR="008639C5" w14:paraId="5B0BFD10" w14:textId="77777777" w:rsidTr="001858C9">
        <w:trPr>
          <w:cnfStyle w:val="000000010000" w:firstRow="0" w:lastRow="0" w:firstColumn="0" w:lastColumn="0" w:oddVBand="0" w:evenVBand="0" w:oddHBand="0" w:evenHBand="1"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552" w:type="dxa"/>
          </w:tcPr>
          <w:p w14:paraId="2D0CFD50" w14:textId="77777777" w:rsidR="008639C5" w:rsidRPr="00A830D4" w:rsidRDefault="008639C5" w:rsidP="00A74F6B">
            <w:pPr>
              <w:pStyle w:val="BodyText"/>
              <w:rPr>
                <w:color w:val="005587"/>
              </w:rPr>
            </w:pPr>
            <w:r w:rsidRPr="00A830D4">
              <w:rPr>
                <w:color w:val="005587"/>
              </w:rPr>
              <w:t xml:space="preserve">DTSO </w:t>
            </w:r>
          </w:p>
        </w:tc>
        <w:tc>
          <w:tcPr>
            <w:tcW w:w="6372" w:type="dxa"/>
          </w:tcPr>
          <w:p w14:paraId="665EB9D5" w14:textId="77777777" w:rsidR="008639C5" w:rsidRPr="00021E40" w:rsidRDefault="008639C5" w:rsidP="00A74F6B">
            <w:pPr>
              <w:pStyle w:val="BodyText"/>
              <w:cnfStyle w:val="000000010000" w:firstRow="0" w:lastRow="0" w:firstColumn="0" w:lastColumn="0" w:oddVBand="0" w:evenVBand="0" w:oddHBand="0" w:evenHBand="1" w:firstRowFirstColumn="0" w:firstRowLastColumn="0" w:lastRowFirstColumn="0" w:lastRowLastColumn="0"/>
              <w:rPr>
                <w:i/>
                <w:iCs/>
                <w:szCs w:val="20"/>
              </w:rPr>
            </w:pPr>
            <w:r w:rsidRPr="00021E40">
              <w:rPr>
                <w:i/>
                <w:iCs/>
                <w:szCs w:val="20"/>
              </w:rPr>
              <w:t>declared transmission system operator</w:t>
            </w:r>
          </w:p>
        </w:tc>
      </w:tr>
      <w:tr w:rsidR="008639C5" w14:paraId="5260C679" w14:textId="77777777" w:rsidTr="001858C9">
        <w:trPr>
          <w:jc w:val="center"/>
        </w:trPr>
        <w:tc>
          <w:tcPr>
            <w:cnfStyle w:val="001000000000" w:firstRow="0" w:lastRow="0" w:firstColumn="1" w:lastColumn="0" w:oddVBand="0" w:evenVBand="0" w:oddHBand="0" w:evenHBand="0" w:firstRowFirstColumn="0" w:firstRowLastColumn="0" w:lastRowFirstColumn="0" w:lastRowLastColumn="0"/>
            <w:tcW w:w="2552" w:type="dxa"/>
          </w:tcPr>
          <w:p w14:paraId="75F84319" w14:textId="77777777" w:rsidR="008639C5" w:rsidRPr="00A830D4" w:rsidRDefault="008639C5" w:rsidP="00A74F6B">
            <w:pPr>
              <w:pStyle w:val="BodyText"/>
              <w:rPr>
                <w:color w:val="005587"/>
              </w:rPr>
            </w:pPr>
            <w:r>
              <w:rPr>
                <w:color w:val="005587"/>
              </w:rPr>
              <w:t>EOI</w:t>
            </w:r>
          </w:p>
        </w:tc>
        <w:tc>
          <w:tcPr>
            <w:tcW w:w="6372" w:type="dxa"/>
          </w:tcPr>
          <w:p w14:paraId="503312B0" w14:textId="77777777" w:rsidR="008639C5" w:rsidRDefault="008639C5" w:rsidP="00A74F6B">
            <w:pPr>
              <w:pStyle w:val="BodyText"/>
              <w:cnfStyle w:val="000000000000" w:firstRow="0" w:lastRow="0" w:firstColumn="0" w:lastColumn="0" w:oddVBand="0" w:evenVBand="0" w:oddHBand="0" w:evenHBand="0" w:firstRowFirstColumn="0" w:firstRowLastColumn="0" w:lastRowFirstColumn="0" w:lastRowLastColumn="0"/>
              <w:rPr>
                <w:szCs w:val="20"/>
              </w:rPr>
            </w:pPr>
            <w:r>
              <w:rPr>
                <w:szCs w:val="20"/>
              </w:rPr>
              <w:t>Expression of Interest</w:t>
            </w:r>
          </w:p>
        </w:tc>
      </w:tr>
      <w:tr w:rsidR="008639C5" w14:paraId="32C4CDCA" w14:textId="77777777" w:rsidTr="001858C9">
        <w:trPr>
          <w:cnfStyle w:val="000000010000" w:firstRow="0" w:lastRow="0" w:firstColumn="0" w:lastColumn="0" w:oddVBand="0" w:evenVBand="0" w:oddHBand="0" w:evenHBand="1"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552" w:type="dxa"/>
          </w:tcPr>
          <w:p w14:paraId="65AAF64F" w14:textId="77777777" w:rsidR="008639C5" w:rsidRPr="00A830D4" w:rsidRDefault="008639C5" w:rsidP="00A74F6B">
            <w:pPr>
              <w:pStyle w:val="BodyText"/>
              <w:rPr>
                <w:color w:val="005587"/>
              </w:rPr>
            </w:pPr>
            <w:r w:rsidRPr="00A830D4">
              <w:rPr>
                <w:color w:val="005587"/>
              </w:rPr>
              <w:t>ITT</w:t>
            </w:r>
          </w:p>
        </w:tc>
        <w:tc>
          <w:tcPr>
            <w:tcW w:w="6372" w:type="dxa"/>
          </w:tcPr>
          <w:p w14:paraId="6AB8132E" w14:textId="7B446D40" w:rsidR="008639C5" w:rsidRPr="00A830D4" w:rsidRDefault="008639C5" w:rsidP="00A74F6B">
            <w:pPr>
              <w:pStyle w:val="BodyText"/>
              <w:cnfStyle w:val="000000010000" w:firstRow="0" w:lastRow="0" w:firstColumn="0" w:lastColumn="0" w:oddVBand="0" w:evenVBand="0" w:oddHBand="0" w:evenHBand="1" w:firstRowFirstColumn="0" w:firstRowLastColumn="0" w:lastRowFirstColumn="0" w:lastRowLastColumn="0"/>
              <w:rPr>
                <w:szCs w:val="20"/>
              </w:rPr>
            </w:pPr>
            <w:r>
              <w:rPr>
                <w:szCs w:val="20"/>
              </w:rPr>
              <w:t>I</w:t>
            </w:r>
            <w:r w:rsidRPr="00A830D4">
              <w:rPr>
                <w:szCs w:val="20"/>
              </w:rPr>
              <w:t>nvitation to Tender</w:t>
            </w:r>
          </w:p>
        </w:tc>
      </w:tr>
      <w:tr w:rsidR="008639C5" w14:paraId="6FA5DC3D" w14:textId="77777777" w:rsidTr="001858C9">
        <w:trPr>
          <w:jc w:val="center"/>
        </w:trPr>
        <w:tc>
          <w:tcPr>
            <w:cnfStyle w:val="001000000000" w:firstRow="0" w:lastRow="0" w:firstColumn="1" w:lastColumn="0" w:oddVBand="0" w:evenVBand="0" w:oddHBand="0" w:evenHBand="0" w:firstRowFirstColumn="0" w:firstRowLastColumn="0" w:lastRowFirstColumn="0" w:lastRowLastColumn="0"/>
            <w:tcW w:w="2552" w:type="dxa"/>
          </w:tcPr>
          <w:p w14:paraId="43177E72" w14:textId="77777777" w:rsidR="008639C5" w:rsidRPr="00A830D4" w:rsidRDefault="008639C5" w:rsidP="00A74F6B">
            <w:pPr>
              <w:pStyle w:val="BodyText"/>
              <w:rPr>
                <w:color w:val="005587"/>
              </w:rPr>
            </w:pPr>
            <w:r>
              <w:rPr>
                <w:color w:val="005587"/>
              </w:rPr>
              <w:t>NER</w:t>
            </w:r>
          </w:p>
        </w:tc>
        <w:tc>
          <w:tcPr>
            <w:tcW w:w="6372" w:type="dxa"/>
          </w:tcPr>
          <w:p w14:paraId="775AC0DD" w14:textId="3A496613" w:rsidR="008639C5" w:rsidRDefault="008639C5" w:rsidP="00A74F6B">
            <w:pPr>
              <w:pStyle w:val="BodyText"/>
              <w:cnfStyle w:val="000000000000" w:firstRow="0" w:lastRow="0" w:firstColumn="0" w:lastColumn="0" w:oddVBand="0" w:evenVBand="0" w:oddHBand="0" w:evenHBand="0" w:firstRowFirstColumn="0" w:firstRowLastColumn="0" w:lastRowFirstColumn="0" w:lastRowLastColumn="0"/>
              <w:rPr>
                <w:szCs w:val="20"/>
              </w:rPr>
            </w:pPr>
            <w:r>
              <w:rPr>
                <w:szCs w:val="20"/>
              </w:rPr>
              <w:t>National Electricity Rules</w:t>
            </w:r>
          </w:p>
        </w:tc>
      </w:tr>
      <w:tr w:rsidR="008639C5" w14:paraId="629B1FB8" w14:textId="77777777" w:rsidTr="001858C9">
        <w:trPr>
          <w:cnfStyle w:val="000000010000" w:firstRow="0" w:lastRow="0" w:firstColumn="0" w:lastColumn="0" w:oddVBand="0" w:evenVBand="0" w:oddHBand="0" w:evenHBand="1"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552" w:type="dxa"/>
          </w:tcPr>
          <w:p w14:paraId="48FEF709" w14:textId="77777777" w:rsidR="008639C5" w:rsidRPr="00A830D4" w:rsidRDefault="008639C5" w:rsidP="00A74F6B">
            <w:pPr>
              <w:pStyle w:val="BodyText"/>
              <w:rPr>
                <w:color w:val="005587"/>
              </w:rPr>
            </w:pPr>
            <w:r w:rsidRPr="00A830D4">
              <w:rPr>
                <w:color w:val="005587"/>
              </w:rPr>
              <w:t>Tenderer</w:t>
            </w:r>
          </w:p>
        </w:tc>
        <w:tc>
          <w:tcPr>
            <w:tcW w:w="6372" w:type="dxa"/>
          </w:tcPr>
          <w:p w14:paraId="7857FD3E" w14:textId="18D85F47" w:rsidR="008639C5" w:rsidRPr="00A830D4" w:rsidRDefault="008639C5" w:rsidP="00A74F6B">
            <w:pPr>
              <w:pStyle w:val="BodyText"/>
              <w:cnfStyle w:val="000000010000" w:firstRow="0" w:lastRow="0" w:firstColumn="0" w:lastColumn="0" w:oddVBand="0" w:evenVBand="0" w:oddHBand="0" w:evenHBand="1" w:firstRowFirstColumn="0" w:firstRowLastColumn="0" w:lastRowFirstColumn="0" w:lastRowLastColumn="0"/>
              <w:rPr>
                <w:szCs w:val="20"/>
              </w:rPr>
            </w:pPr>
            <w:r w:rsidRPr="00A830D4">
              <w:rPr>
                <w:szCs w:val="20"/>
              </w:rPr>
              <w:t xml:space="preserve">A person who submits a Tender in response to VicGrid’s ITT for a </w:t>
            </w:r>
            <w:r w:rsidRPr="00467F1B">
              <w:rPr>
                <w:i/>
                <w:iCs/>
                <w:szCs w:val="20"/>
              </w:rPr>
              <w:t>contestable augmentation</w:t>
            </w:r>
          </w:p>
        </w:tc>
      </w:tr>
      <w:tr w:rsidR="008639C5" w14:paraId="6D54E83E" w14:textId="77777777" w:rsidTr="001858C9">
        <w:trPr>
          <w:trHeight w:val="70"/>
          <w:jc w:val="center"/>
        </w:trPr>
        <w:tc>
          <w:tcPr>
            <w:cnfStyle w:val="001000000000" w:firstRow="0" w:lastRow="0" w:firstColumn="1" w:lastColumn="0" w:oddVBand="0" w:evenVBand="0" w:oddHBand="0" w:evenHBand="0" w:firstRowFirstColumn="0" w:firstRowLastColumn="0" w:lastRowFirstColumn="0" w:lastRowLastColumn="0"/>
            <w:tcW w:w="2552" w:type="dxa"/>
          </w:tcPr>
          <w:p w14:paraId="741CBAC5" w14:textId="77777777" w:rsidR="008639C5" w:rsidRPr="00A830D4" w:rsidRDefault="008639C5" w:rsidP="00A74F6B">
            <w:pPr>
              <w:pStyle w:val="BodyText"/>
              <w:rPr>
                <w:color w:val="005587"/>
              </w:rPr>
            </w:pPr>
            <w:r w:rsidRPr="00A830D4">
              <w:rPr>
                <w:color w:val="005587"/>
              </w:rPr>
              <w:t>Tender</w:t>
            </w:r>
          </w:p>
        </w:tc>
        <w:tc>
          <w:tcPr>
            <w:tcW w:w="6372" w:type="dxa"/>
          </w:tcPr>
          <w:p w14:paraId="0D360B1C" w14:textId="1DE5D7F3" w:rsidR="008639C5" w:rsidRPr="00A830D4" w:rsidRDefault="008639C5" w:rsidP="00A74F6B">
            <w:pPr>
              <w:pStyle w:val="BodyText"/>
              <w:cnfStyle w:val="000000000000" w:firstRow="0" w:lastRow="0" w:firstColumn="0" w:lastColumn="0" w:oddVBand="0" w:evenVBand="0" w:oddHBand="0" w:evenHBand="0" w:firstRowFirstColumn="0" w:firstRowLastColumn="0" w:lastRowFirstColumn="0" w:lastRowLastColumn="0"/>
              <w:rPr>
                <w:szCs w:val="20"/>
              </w:rPr>
            </w:pPr>
            <w:r w:rsidRPr="00A830D4">
              <w:rPr>
                <w:szCs w:val="20"/>
              </w:rPr>
              <w:t xml:space="preserve">The proposal submitted by a Tenderer in response to VicGrid’s ITT for a </w:t>
            </w:r>
            <w:r w:rsidRPr="00467F1B">
              <w:rPr>
                <w:i/>
                <w:iCs/>
                <w:szCs w:val="20"/>
              </w:rPr>
              <w:t>contestable augmentation</w:t>
            </w:r>
          </w:p>
        </w:tc>
      </w:tr>
    </w:tbl>
    <w:p w14:paraId="6D5E7FC4" w14:textId="77777777" w:rsidR="008639C5" w:rsidRPr="008639C5" w:rsidRDefault="008639C5" w:rsidP="008639C5">
      <w:pPr>
        <w:pStyle w:val="Heading1"/>
        <w:widowControl w:val="0"/>
        <w:tabs>
          <w:tab w:val="num" w:pos="720"/>
        </w:tabs>
        <w:spacing w:before="240" w:after="0" w:line="259" w:lineRule="auto"/>
        <w:ind w:left="720" w:hanging="720"/>
        <w:rPr>
          <w:sz w:val="48"/>
          <w:szCs w:val="28"/>
        </w:rPr>
      </w:pPr>
      <w:bookmarkStart w:id="15" w:name="_Toc197606708"/>
      <w:bookmarkStart w:id="16" w:name="_Toc215235920"/>
      <w:r w:rsidRPr="008639C5">
        <w:rPr>
          <w:sz w:val="48"/>
          <w:szCs w:val="28"/>
        </w:rPr>
        <w:t>Interpretation</w:t>
      </w:r>
      <w:bookmarkEnd w:id="15"/>
      <w:bookmarkEnd w:id="16"/>
    </w:p>
    <w:p w14:paraId="5D587C1C" w14:textId="77777777" w:rsidR="008639C5" w:rsidRPr="009E48EF" w:rsidRDefault="008639C5" w:rsidP="009E48EF">
      <w:pPr>
        <w:pStyle w:val="BodyText"/>
        <w:ind w:left="720"/>
        <w:rPr>
          <w:sz w:val="22"/>
          <w:szCs w:val="22"/>
        </w:rPr>
      </w:pPr>
      <w:r w:rsidRPr="009E48EF">
        <w:rPr>
          <w:sz w:val="22"/>
          <w:szCs w:val="22"/>
        </w:rPr>
        <w:t>The following principles of interpretation apply to this document unless otherwise indicated:</w:t>
      </w:r>
    </w:p>
    <w:p w14:paraId="269E2C65" w14:textId="77777777" w:rsidR="008639C5" w:rsidRPr="009E48EF" w:rsidRDefault="008639C5" w:rsidP="001F42F5">
      <w:pPr>
        <w:pStyle w:val="BodyText"/>
        <w:numPr>
          <w:ilvl w:val="0"/>
          <w:numId w:val="18"/>
        </w:numPr>
        <w:rPr>
          <w:sz w:val="22"/>
          <w:szCs w:val="22"/>
        </w:rPr>
      </w:pPr>
      <w:r w:rsidRPr="009E48EF">
        <w:rPr>
          <w:sz w:val="22"/>
          <w:szCs w:val="22"/>
        </w:rPr>
        <w:t xml:space="preserve">If a word or phrase is defined in this document, other parts of speech and grammatical forms of that word or phrase have corresponding meanings. </w:t>
      </w:r>
    </w:p>
    <w:p w14:paraId="1D19D996" w14:textId="77777777" w:rsidR="008639C5" w:rsidRPr="009E48EF" w:rsidRDefault="008639C5" w:rsidP="001F42F5">
      <w:pPr>
        <w:pStyle w:val="BodyText"/>
        <w:numPr>
          <w:ilvl w:val="0"/>
          <w:numId w:val="18"/>
        </w:numPr>
        <w:rPr>
          <w:sz w:val="22"/>
          <w:szCs w:val="22"/>
        </w:rPr>
      </w:pPr>
      <w:r w:rsidRPr="009E48EF">
        <w:rPr>
          <w:sz w:val="22"/>
          <w:szCs w:val="22"/>
        </w:rPr>
        <w:t xml:space="preserve">The singular means the plural and vice versa and a gender includes all genders. </w:t>
      </w:r>
    </w:p>
    <w:p w14:paraId="03BD207E" w14:textId="77777777" w:rsidR="008639C5" w:rsidRPr="009E48EF" w:rsidRDefault="008639C5" w:rsidP="001F42F5">
      <w:pPr>
        <w:pStyle w:val="BodyText"/>
        <w:numPr>
          <w:ilvl w:val="0"/>
          <w:numId w:val="18"/>
        </w:numPr>
        <w:rPr>
          <w:sz w:val="22"/>
          <w:szCs w:val="22"/>
        </w:rPr>
      </w:pPr>
      <w:r w:rsidRPr="009E48EF">
        <w:rPr>
          <w:sz w:val="22"/>
          <w:szCs w:val="22"/>
        </w:rPr>
        <w:t xml:space="preserve">References to a document include its schedules, attachments, appendices and the like </w:t>
      </w:r>
    </w:p>
    <w:p w14:paraId="099442D1" w14:textId="77777777" w:rsidR="008639C5" w:rsidRPr="009E48EF" w:rsidRDefault="008639C5" w:rsidP="001F42F5">
      <w:pPr>
        <w:pStyle w:val="BodyText"/>
        <w:numPr>
          <w:ilvl w:val="0"/>
          <w:numId w:val="18"/>
        </w:numPr>
        <w:rPr>
          <w:sz w:val="22"/>
          <w:szCs w:val="22"/>
        </w:rPr>
      </w:pPr>
      <w:r w:rsidRPr="009E48EF">
        <w:rPr>
          <w:sz w:val="22"/>
          <w:szCs w:val="22"/>
        </w:rPr>
        <w:t xml:space="preserve">References to legislation include subordinate legislation and other instruments under them, and consolidations, amendments, re-enactments or replacements of any of them </w:t>
      </w:r>
    </w:p>
    <w:p w14:paraId="17D3F284" w14:textId="2EBF45D9" w:rsidR="008639C5" w:rsidRPr="009E48EF" w:rsidRDefault="008639C5" w:rsidP="001F42F5">
      <w:pPr>
        <w:pStyle w:val="BodyText"/>
        <w:numPr>
          <w:ilvl w:val="0"/>
          <w:numId w:val="18"/>
        </w:numPr>
        <w:rPr>
          <w:sz w:val="22"/>
          <w:szCs w:val="22"/>
        </w:rPr>
      </w:pPr>
      <w:r w:rsidRPr="009E48EF">
        <w:rPr>
          <w:sz w:val="22"/>
          <w:szCs w:val="22"/>
        </w:rPr>
        <w:t>The words “</w:t>
      </w:r>
      <w:proofErr w:type="gramStart"/>
      <w:r w:rsidRPr="009E48EF">
        <w:rPr>
          <w:sz w:val="22"/>
          <w:szCs w:val="22"/>
        </w:rPr>
        <w:t>includes</w:t>
      </w:r>
      <w:proofErr w:type="gramEnd"/>
      <w:r w:rsidRPr="009E48EF">
        <w:rPr>
          <w:sz w:val="22"/>
          <w:szCs w:val="22"/>
        </w:rPr>
        <w:t>”, “including” or “such as” are not words of limitation and, when introducing an example, do not limit the meaning of the words to which the example relates to examples of a similar kind</w:t>
      </w:r>
      <w:r w:rsidR="00D4685E">
        <w:rPr>
          <w:sz w:val="22"/>
          <w:szCs w:val="22"/>
        </w:rPr>
        <w:t>.</w:t>
      </w:r>
    </w:p>
    <w:p w14:paraId="390B7A56" w14:textId="77777777" w:rsidR="008639C5" w:rsidRPr="009E48EF" w:rsidRDefault="008639C5" w:rsidP="001F42F5">
      <w:pPr>
        <w:pStyle w:val="BodyText"/>
        <w:numPr>
          <w:ilvl w:val="0"/>
          <w:numId w:val="18"/>
        </w:numPr>
        <w:rPr>
          <w:sz w:val="22"/>
          <w:szCs w:val="22"/>
        </w:rPr>
      </w:pPr>
      <w:r w:rsidRPr="009E48EF">
        <w:rPr>
          <w:sz w:val="22"/>
          <w:szCs w:val="22"/>
        </w:rPr>
        <w:lastRenderedPageBreak/>
        <w:t xml:space="preserve">Unless the context otherwise requires, this document will be interpreted in accordance with Schedule 2 of the National Electricity Law. </w:t>
      </w:r>
    </w:p>
    <w:p w14:paraId="0860FA8E" w14:textId="77777777" w:rsidR="008639C5" w:rsidRPr="009E48EF" w:rsidRDefault="008639C5" w:rsidP="001F42F5">
      <w:pPr>
        <w:pStyle w:val="BodyText"/>
        <w:numPr>
          <w:ilvl w:val="0"/>
          <w:numId w:val="18"/>
        </w:numPr>
        <w:rPr>
          <w:sz w:val="22"/>
          <w:szCs w:val="22"/>
        </w:rPr>
      </w:pPr>
      <w:r w:rsidRPr="009E48EF">
        <w:rPr>
          <w:sz w:val="22"/>
          <w:szCs w:val="22"/>
        </w:rPr>
        <w:t>If there is any inconsistency between this document and the NER, the NER will prevail to the extent of that inconsistency.</w:t>
      </w:r>
    </w:p>
    <w:p w14:paraId="0B78CDBD" w14:textId="77777777" w:rsidR="008639C5" w:rsidRPr="008639C5" w:rsidRDefault="008639C5" w:rsidP="008639C5">
      <w:pPr>
        <w:pStyle w:val="Heading1"/>
        <w:widowControl w:val="0"/>
        <w:tabs>
          <w:tab w:val="num" w:pos="720"/>
        </w:tabs>
        <w:spacing w:before="240" w:after="0" w:line="259" w:lineRule="auto"/>
        <w:ind w:left="720" w:hanging="720"/>
        <w:rPr>
          <w:sz w:val="48"/>
          <w:szCs w:val="28"/>
        </w:rPr>
      </w:pPr>
      <w:bookmarkStart w:id="17" w:name="_Toc197606709"/>
      <w:bookmarkStart w:id="18" w:name="_Toc215235921"/>
      <w:r w:rsidRPr="008639C5">
        <w:rPr>
          <w:sz w:val="48"/>
          <w:szCs w:val="28"/>
        </w:rPr>
        <w:t>Invitation to Tender Process</w:t>
      </w:r>
      <w:bookmarkEnd w:id="17"/>
      <w:bookmarkEnd w:id="18"/>
      <w:r w:rsidRPr="008639C5">
        <w:rPr>
          <w:sz w:val="48"/>
          <w:szCs w:val="28"/>
        </w:rPr>
        <w:t xml:space="preserve"> </w:t>
      </w:r>
    </w:p>
    <w:p w14:paraId="34798F52" w14:textId="5B127EE9" w:rsidR="008639C5" w:rsidRPr="009E48EF" w:rsidRDefault="008639C5" w:rsidP="009E48EF">
      <w:pPr>
        <w:pStyle w:val="BodyText"/>
        <w:ind w:left="720"/>
        <w:rPr>
          <w:sz w:val="22"/>
          <w:szCs w:val="22"/>
        </w:rPr>
      </w:pPr>
      <w:r w:rsidRPr="009E48EF">
        <w:rPr>
          <w:sz w:val="22"/>
          <w:szCs w:val="22"/>
        </w:rPr>
        <w:t>When proposing to procure a contestable augmentation, VicGrid:</w:t>
      </w:r>
    </w:p>
    <w:p w14:paraId="367C1774" w14:textId="77886BF5" w:rsidR="008639C5" w:rsidRPr="009E48EF" w:rsidRDefault="008639C5" w:rsidP="001F42F5">
      <w:pPr>
        <w:pStyle w:val="BodyText"/>
        <w:numPr>
          <w:ilvl w:val="0"/>
          <w:numId w:val="19"/>
        </w:numPr>
        <w:rPr>
          <w:sz w:val="22"/>
          <w:szCs w:val="22"/>
        </w:rPr>
      </w:pPr>
      <w:r w:rsidRPr="009E48EF">
        <w:rPr>
          <w:sz w:val="22"/>
          <w:szCs w:val="22"/>
        </w:rPr>
        <w:t xml:space="preserve">will call </w:t>
      </w:r>
      <w:r w:rsidRPr="009E48EF">
        <w:rPr>
          <w:sz w:val="22"/>
          <w:szCs w:val="22"/>
        </w:rPr>
        <w:t xml:space="preserve">for </w:t>
      </w:r>
      <w:r w:rsidR="00D4685E">
        <w:rPr>
          <w:sz w:val="22"/>
          <w:szCs w:val="22"/>
        </w:rPr>
        <w:t>E</w:t>
      </w:r>
      <w:r w:rsidRPr="009E48EF">
        <w:rPr>
          <w:sz w:val="22"/>
          <w:szCs w:val="22"/>
        </w:rPr>
        <w:t xml:space="preserve">xpressions of </w:t>
      </w:r>
      <w:r w:rsidR="00D4685E">
        <w:rPr>
          <w:sz w:val="22"/>
          <w:szCs w:val="22"/>
        </w:rPr>
        <w:t>I</w:t>
      </w:r>
      <w:r w:rsidRPr="009E48EF">
        <w:rPr>
          <w:sz w:val="22"/>
          <w:szCs w:val="22"/>
        </w:rPr>
        <w:t>nterest (EOI</w:t>
      </w:r>
      <w:r w:rsidR="00D4685E">
        <w:rPr>
          <w:sz w:val="22"/>
          <w:szCs w:val="22"/>
        </w:rPr>
        <w:t>s</w:t>
      </w:r>
      <w:r w:rsidRPr="009E48EF">
        <w:rPr>
          <w:sz w:val="22"/>
          <w:szCs w:val="22"/>
        </w:rPr>
        <w:t>) from persons interested in constructing and operating the proposed contestable augmentation; and</w:t>
      </w:r>
    </w:p>
    <w:p w14:paraId="519C8EBD" w14:textId="26F751A8" w:rsidR="008639C5" w:rsidRPr="009E48EF" w:rsidRDefault="008639C5" w:rsidP="001F42F5">
      <w:pPr>
        <w:pStyle w:val="BodyText"/>
        <w:numPr>
          <w:ilvl w:val="0"/>
          <w:numId w:val="19"/>
        </w:numPr>
        <w:rPr>
          <w:sz w:val="22"/>
          <w:szCs w:val="22"/>
        </w:rPr>
      </w:pPr>
      <w:r w:rsidRPr="009E48EF">
        <w:rPr>
          <w:sz w:val="22"/>
          <w:szCs w:val="22"/>
        </w:rPr>
        <w:t xml:space="preserve">will prepare and issue an </w:t>
      </w:r>
      <w:r w:rsidR="00D4685E">
        <w:rPr>
          <w:sz w:val="22"/>
          <w:szCs w:val="22"/>
        </w:rPr>
        <w:t>Invitation to Tender (</w:t>
      </w:r>
      <w:r w:rsidRPr="009E48EF">
        <w:rPr>
          <w:sz w:val="22"/>
          <w:szCs w:val="22"/>
        </w:rPr>
        <w:t>ITT</w:t>
      </w:r>
      <w:r w:rsidR="00D4685E">
        <w:rPr>
          <w:sz w:val="22"/>
          <w:szCs w:val="22"/>
        </w:rPr>
        <w:t>)</w:t>
      </w:r>
      <w:r w:rsidRPr="009E48EF">
        <w:rPr>
          <w:sz w:val="22"/>
          <w:szCs w:val="22"/>
        </w:rPr>
        <w:t xml:space="preserve"> (which may also be referred to as a request for tender or request for proposal) setting out details </w:t>
      </w:r>
      <w:r w:rsidRPr="009E48EF">
        <w:rPr>
          <w:sz w:val="22"/>
          <w:szCs w:val="22"/>
        </w:rPr>
        <w:t>of the c</w:t>
      </w:r>
      <w:r w:rsidRPr="00D66302">
        <w:rPr>
          <w:i/>
          <w:iCs/>
          <w:sz w:val="22"/>
          <w:szCs w:val="22"/>
        </w:rPr>
        <w:t>ontestable augmentation</w:t>
      </w:r>
      <w:r w:rsidRPr="009E48EF">
        <w:rPr>
          <w:sz w:val="22"/>
          <w:szCs w:val="22"/>
        </w:rPr>
        <w:t xml:space="preserve"> and the tender and evaluation process.</w:t>
      </w:r>
    </w:p>
    <w:p w14:paraId="7E1CBB14" w14:textId="77777777" w:rsidR="008639C5" w:rsidRPr="008639C5" w:rsidRDefault="008639C5" w:rsidP="008639C5">
      <w:pPr>
        <w:pStyle w:val="Heading1"/>
        <w:widowControl w:val="0"/>
        <w:tabs>
          <w:tab w:val="num" w:pos="720"/>
        </w:tabs>
        <w:spacing w:before="240" w:after="0" w:line="259" w:lineRule="auto"/>
        <w:ind w:left="720" w:hanging="720"/>
        <w:rPr>
          <w:sz w:val="48"/>
          <w:szCs w:val="28"/>
        </w:rPr>
      </w:pPr>
      <w:bookmarkStart w:id="19" w:name="_Toc197606710"/>
      <w:bookmarkStart w:id="20" w:name="_Toc215235922"/>
      <w:r w:rsidRPr="008639C5">
        <w:rPr>
          <w:sz w:val="48"/>
          <w:szCs w:val="28"/>
        </w:rPr>
        <w:t>Typical timeframes for the tender and evaluation process</w:t>
      </w:r>
      <w:bookmarkEnd w:id="19"/>
      <w:bookmarkEnd w:id="20"/>
    </w:p>
    <w:p w14:paraId="2F41E6FA" w14:textId="77777777" w:rsidR="008639C5" w:rsidRPr="009E48EF" w:rsidRDefault="008639C5" w:rsidP="009E48EF">
      <w:pPr>
        <w:pStyle w:val="BodyText"/>
        <w:ind w:left="720"/>
        <w:rPr>
          <w:sz w:val="22"/>
          <w:szCs w:val="22"/>
        </w:rPr>
      </w:pPr>
      <w:r w:rsidRPr="009E48EF">
        <w:rPr>
          <w:sz w:val="22"/>
          <w:szCs w:val="22"/>
        </w:rPr>
        <w:t>The following table outlines typical timeframes for the tender and evaluation process, noting that actual timeframes and stages will vary based on the procurement approach, commercial model, project complexity, the scope of the services being procured, and the extent and complexity of contract negotiations. Timeframes and processes for specific projects will be identified in the relevant ITT.</w:t>
      </w:r>
    </w:p>
    <w:tbl>
      <w:tblPr>
        <w:tblStyle w:val="VicGridTableStyle1"/>
        <w:tblW w:w="6695" w:type="dxa"/>
        <w:jc w:val="center"/>
        <w:tblLook w:val="04A0" w:firstRow="1" w:lastRow="0" w:firstColumn="1" w:lastColumn="0" w:noHBand="0" w:noVBand="1"/>
      </w:tblPr>
      <w:tblGrid>
        <w:gridCol w:w="4394"/>
        <w:gridCol w:w="2301"/>
      </w:tblGrid>
      <w:tr w:rsidR="008639C5" w:rsidRPr="009E48EF" w14:paraId="1623B990" w14:textId="77777777" w:rsidTr="001858C9">
        <w:trPr>
          <w:cnfStyle w:val="100000000000" w:firstRow="1" w:lastRow="0" w:firstColumn="0" w:lastColumn="0" w:oddVBand="0" w:evenVBand="0" w:oddHBand="0" w:evenHBand="0" w:firstRowFirstColumn="0" w:firstRowLastColumn="0" w:lastRowFirstColumn="0" w:lastRowLastColumn="0"/>
          <w:trHeight w:val="321"/>
          <w:jc w:val="center"/>
        </w:trPr>
        <w:tc>
          <w:tcPr>
            <w:cnfStyle w:val="001000000100" w:firstRow="0" w:lastRow="0" w:firstColumn="1" w:lastColumn="0" w:oddVBand="0" w:evenVBand="0" w:oddHBand="0" w:evenHBand="0" w:firstRowFirstColumn="1" w:firstRowLastColumn="0" w:lastRowFirstColumn="0" w:lastRowLastColumn="0"/>
            <w:tcW w:w="4394" w:type="dxa"/>
          </w:tcPr>
          <w:p w14:paraId="0E46D047" w14:textId="77777777" w:rsidR="008639C5" w:rsidRPr="009E48EF" w:rsidRDefault="008639C5" w:rsidP="00B24CF1">
            <w:r w:rsidRPr="009E48EF">
              <w:t>Step</w:t>
            </w:r>
          </w:p>
        </w:tc>
        <w:tc>
          <w:tcPr>
            <w:tcW w:w="2301" w:type="dxa"/>
          </w:tcPr>
          <w:p w14:paraId="4DB0E3E5" w14:textId="77777777" w:rsidR="008639C5" w:rsidRPr="009E48EF" w:rsidRDefault="008639C5" w:rsidP="00B24CF1">
            <w:pPr>
              <w:cnfStyle w:val="100000000000" w:firstRow="1" w:lastRow="0" w:firstColumn="0" w:lastColumn="0" w:oddVBand="0" w:evenVBand="0" w:oddHBand="0" w:evenHBand="0" w:firstRowFirstColumn="0" w:firstRowLastColumn="0" w:lastRowFirstColumn="0" w:lastRowLastColumn="0"/>
            </w:pPr>
            <w:r w:rsidRPr="009E48EF">
              <w:t>Typical timeframe</w:t>
            </w:r>
          </w:p>
        </w:tc>
      </w:tr>
      <w:tr w:rsidR="008639C5" w:rsidRPr="009E48EF" w14:paraId="13A80581" w14:textId="77777777" w:rsidTr="001858C9">
        <w:trPr>
          <w:trHeight w:val="58"/>
          <w:jc w:val="center"/>
        </w:trPr>
        <w:tc>
          <w:tcPr>
            <w:cnfStyle w:val="001000000000" w:firstRow="0" w:lastRow="0" w:firstColumn="1" w:lastColumn="0" w:oddVBand="0" w:evenVBand="0" w:oddHBand="0" w:evenHBand="0" w:firstRowFirstColumn="0" w:firstRowLastColumn="0" w:lastRowFirstColumn="0" w:lastRowLastColumn="0"/>
            <w:tcW w:w="4394" w:type="dxa"/>
          </w:tcPr>
          <w:p w14:paraId="739275F8" w14:textId="77777777" w:rsidR="008639C5" w:rsidRPr="009E48EF" w:rsidRDefault="008639C5" w:rsidP="00B24CF1">
            <w:r w:rsidRPr="009E48EF">
              <w:rPr>
                <w:b w:val="0"/>
              </w:rPr>
              <w:t xml:space="preserve">EOI Stage (inc. evaluation and approvals) </w:t>
            </w:r>
          </w:p>
        </w:tc>
        <w:tc>
          <w:tcPr>
            <w:tcW w:w="2301" w:type="dxa"/>
          </w:tcPr>
          <w:p w14:paraId="54C48ED3" w14:textId="77777777" w:rsidR="008639C5" w:rsidRPr="009E48EF" w:rsidRDefault="008639C5" w:rsidP="00B24CF1">
            <w:pPr>
              <w:cnfStyle w:val="000000000000" w:firstRow="0" w:lastRow="0" w:firstColumn="0" w:lastColumn="0" w:oddVBand="0" w:evenVBand="0" w:oddHBand="0" w:evenHBand="0" w:firstRowFirstColumn="0" w:firstRowLastColumn="0" w:lastRowFirstColumn="0" w:lastRowLastColumn="0"/>
            </w:pPr>
            <w:r w:rsidRPr="009E48EF">
              <w:t>2-6 months</w:t>
            </w:r>
          </w:p>
        </w:tc>
      </w:tr>
      <w:tr w:rsidR="008639C5" w:rsidRPr="009E48EF" w14:paraId="51DC5BBA" w14:textId="77777777" w:rsidTr="001858C9">
        <w:trPr>
          <w:cnfStyle w:val="000000010000" w:firstRow="0" w:lastRow="0" w:firstColumn="0" w:lastColumn="0" w:oddVBand="0" w:evenVBand="0" w:oddHBand="0" w:evenHBand="1" w:firstRowFirstColumn="0" w:firstRowLastColumn="0" w:lastRowFirstColumn="0" w:lastRowLastColumn="0"/>
          <w:trHeight w:val="314"/>
          <w:jc w:val="center"/>
        </w:trPr>
        <w:tc>
          <w:tcPr>
            <w:cnfStyle w:val="001000000000" w:firstRow="0" w:lastRow="0" w:firstColumn="1" w:lastColumn="0" w:oddVBand="0" w:evenVBand="0" w:oddHBand="0" w:evenHBand="0" w:firstRowFirstColumn="0" w:firstRowLastColumn="0" w:lastRowFirstColumn="0" w:lastRowLastColumn="0"/>
            <w:tcW w:w="4394" w:type="dxa"/>
          </w:tcPr>
          <w:p w14:paraId="2FE7D8F7" w14:textId="77777777" w:rsidR="008639C5" w:rsidRPr="009E48EF" w:rsidRDefault="008639C5" w:rsidP="00B24CF1">
            <w:pPr>
              <w:rPr>
                <w:b w:val="0"/>
                <w:bCs/>
              </w:rPr>
            </w:pPr>
            <w:r w:rsidRPr="009E48EF">
              <w:rPr>
                <w:b w:val="0"/>
              </w:rPr>
              <w:t xml:space="preserve">ITT Stage (inc. evaluation and approvals) </w:t>
            </w:r>
          </w:p>
        </w:tc>
        <w:tc>
          <w:tcPr>
            <w:tcW w:w="2301" w:type="dxa"/>
          </w:tcPr>
          <w:p w14:paraId="6C7B50EC" w14:textId="77777777" w:rsidR="008639C5" w:rsidRPr="009E48EF" w:rsidRDefault="008639C5" w:rsidP="00B24CF1">
            <w:pPr>
              <w:cnfStyle w:val="000000010000" w:firstRow="0" w:lastRow="0" w:firstColumn="0" w:lastColumn="0" w:oddVBand="0" w:evenVBand="0" w:oddHBand="0" w:evenHBand="1" w:firstRowFirstColumn="0" w:firstRowLastColumn="0" w:lastRowFirstColumn="0" w:lastRowLastColumn="0"/>
            </w:pPr>
            <w:r w:rsidRPr="009E48EF">
              <w:t>2-12 months</w:t>
            </w:r>
          </w:p>
        </w:tc>
      </w:tr>
      <w:tr w:rsidR="008639C5" w:rsidRPr="009E48EF" w14:paraId="60BEC004" w14:textId="77777777" w:rsidTr="001858C9">
        <w:trPr>
          <w:trHeight w:val="58"/>
          <w:jc w:val="center"/>
        </w:trPr>
        <w:tc>
          <w:tcPr>
            <w:cnfStyle w:val="001000000000" w:firstRow="0" w:lastRow="0" w:firstColumn="1" w:lastColumn="0" w:oddVBand="0" w:evenVBand="0" w:oddHBand="0" w:evenHBand="0" w:firstRowFirstColumn="0" w:firstRowLastColumn="0" w:lastRowFirstColumn="0" w:lastRowLastColumn="0"/>
            <w:tcW w:w="4394" w:type="dxa"/>
          </w:tcPr>
          <w:p w14:paraId="0DB7E14A" w14:textId="77777777" w:rsidR="008639C5" w:rsidRPr="009E48EF" w:rsidRDefault="008639C5" w:rsidP="00B24CF1">
            <w:r w:rsidRPr="009E48EF">
              <w:rPr>
                <w:b w:val="0"/>
              </w:rPr>
              <w:t>Contract Negotiation and Execution</w:t>
            </w:r>
          </w:p>
        </w:tc>
        <w:tc>
          <w:tcPr>
            <w:tcW w:w="2301" w:type="dxa"/>
          </w:tcPr>
          <w:p w14:paraId="624A8AE1" w14:textId="77777777" w:rsidR="008639C5" w:rsidRPr="009E48EF" w:rsidRDefault="008639C5" w:rsidP="00B24CF1">
            <w:pPr>
              <w:cnfStyle w:val="000000000000" w:firstRow="0" w:lastRow="0" w:firstColumn="0" w:lastColumn="0" w:oddVBand="0" w:evenVBand="0" w:oddHBand="0" w:evenHBand="0" w:firstRowFirstColumn="0" w:firstRowLastColumn="0" w:lastRowFirstColumn="0" w:lastRowLastColumn="0"/>
            </w:pPr>
            <w:r w:rsidRPr="009E48EF">
              <w:t xml:space="preserve">2-6 months </w:t>
            </w:r>
          </w:p>
        </w:tc>
      </w:tr>
    </w:tbl>
    <w:p w14:paraId="10D930F9" w14:textId="77777777" w:rsidR="008639C5" w:rsidRPr="008639C5" w:rsidRDefault="008639C5" w:rsidP="008639C5">
      <w:pPr>
        <w:pStyle w:val="Heading1"/>
        <w:widowControl w:val="0"/>
        <w:tabs>
          <w:tab w:val="num" w:pos="720"/>
        </w:tabs>
        <w:spacing w:before="240" w:after="0" w:line="259" w:lineRule="auto"/>
        <w:ind w:left="720" w:hanging="720"/>
        <w:rPr>
          <w:sz w:val="48"/>
          <w:szCs w:val="28"/>
        </w:rPr>
      </w:pPr>
      <w:bookmarkStart w:id="21" w:name="_Toc197606711"/>
      <w:bookmarkStart w:id="22" w:name="_Toc215235923"/>
      <w:r w:rsidRPr="008639C5">
        <w:rPr>
          <w:sz w:val="48"/>
          <w:szCs w:val="28"/>
        </w:rPr>
        <w:t>Tender Evaluation Process and typical evaluation criteria</w:t>
      </w:r>
      <w:bookmarkEnd w:id="21"/>
      <w:bookmarkEnd w:id="22"/>
    </w:p>
    <w:p w14:paraId="773879ED" w14:textId="77777777" w:rsidR="008639C5" w:rsidRPr="009E48EF" w:rsidRDefault="008639C5" w:rsidP="009E48EF">
      <w:pPr>
        <w:pStyle w:val="BodyText"/>
        <w:ind w:left="720"/>
        <w:rPr>
          <w:sz w:val="22"/>
          <w:szCs w:val="22"/>
        </w:rPr>
      </w:pPr>
      <w:r w:rsidRPr="009E48EF">
        <w:rPr>
          <w:sz w:val="22"/>
          <w:szCs w:val="22"/>
        </w:rPr>
        <w:t>The purpose of evaluating Tenders is to identify the Tender that best meets VicGrid’s requirements for the specific project and delivers best value for money.</w:t>
      </w:r>
    </w:p>
    <w:p w14:paraId="4CAA5F26" w14:textId="77777777" w:rsidR="008639C5" w:rsidRPr="009E48EF" w:rsidRDefault="008639C5" w:rsidP="009E48EF">
      <w:pPr>
        <w:pStyle w:val="BodyText"/>
        <w:ind w:left="720"/>
        <w:rPr>
          <w:sz w:val="22"/>
          <w:szCs w:val="22"/>
        </w:rPr>
      </w:pPr>
      <w:r w:rsidRPr="009E48EF">
        <w:rPr>
          <w:sz w:val="22"/>
          <w:szCs w:val="22"/>
        </w:rPr>
        <w:t xml:space="preserve">Tenderers are to submit Tenders in accordance with the ITT. </w:t>
      </w:r>
    </w:p>
    <w:p w14:paraId="3F111DEE" w14:textId="77777777" w:rsidR="008639C5" w:rsidRPr="009E48EF" w:rsidRDefault="008639C5" w:rsidP="009E48EF">
      <w:pPr>
        <w:pStyle w:val="BodyText"/>
        <w:ind w:left="720"/>
        <w:rPr>
          <w:sz w:val="22"/>
          <w:szCs w:val="22"/>
        </w:rPr>
      </w:pPr>
      <w:r w:rsidRPr="009E48EF">
        <w:rPr>
          <w:sz w:val="22"/>
          <w:szCs w:val="22"/>
        </w:rPr>
        <w:t xml:space="preserve">VicGrid will conduct the ITT and evaluation process in accordance with the conditions included in the relevant EOI, ITT and evaluation plan. </w:t>
      </w:r>
    </w:p>
    <w:p w14:paraId="0EB6073C" w14:textId="77777777" w:rsidR="008639C5" w:rsidRDefault="008639C5" w:rsidP="008639C5">
      <w:pPr>
        <w:pStyle w:val="Heading2"/>
        <w:widowControl w:val="0"/>
        <w:tabs>
          <w:tab w:val="num" w:pos="720"/>
        </w:tabs>
        <w:spacing w:after="0" w:line="259" w:lineRule="auto"/>
        <w:ind w:left="720" w:hanging="720"/>
      </w:pPr>
      <w:bookmarkStart w:id="23" w:name="_Toc197606712"/>
      <w:bookmarkStart w:id="24" w:name="_Toc215235924"/>
      <w:r>
        <w:t>Typical Evaluation Criteria</w:t>
      </w:r>
      <w:bookmarkEnd w:id="23"/>
      <w:bookmarkEnd w:id="24"/>
      <w:r>
        <w:t xml:space="preserve"> </w:t>
      </w:r>
    </w:p>
    <w:p w14:paraId="78403F1E" w14:textId="77777777" w:rsidR="008639C5" w:rsidRPr="009E48EF" w:rsidRDefault="008639C5" w:rsidP="009E48EF">
      <w:pPr>
        <w:pStyle w:val="BodyText"/>
        <w:ind w:left="720"/>
        <w:rPr>
          <w:sz w:val="22"/>
          <w:szCs w:val="22"/>
        </w:rPr>
      </w:pPr>
      <w:r w:rsidRPr="009E48EF">
        <w:rPr>
          <w:sz w:val="22"/>
          <w:szCs w:val="22"/>
        </w:rPr>
        <w:t xml:space="preserve">Evaluation criteria can vary based on the procurement </w:t>
      </w:r>
      <w:proofErr w:type="gramStart"/>
      <w:r w:rsidRPr="009E48EF">
        <w:rPr>
          <w:sz w:val="22"/>
          <w:szCs w:val="22"/>
        </w:rPr>
        <w:t>approach,</w:t>
      </w:r>
      <w:proofErr w:type="gramEnd"/>
      <w:r w:rsidRPr="009E48EF">
        <w:rPr>
          <w:sz w:val="22"/>
          <w:szCs w:val="22"/>
        </w:rPr>
        <w:t xml:space="preserve"> commercial model, project complexity and the scope of the services being procured. Evaluation criteria for each project will be identified in the relevant ITT.</w:t>
      </w:r>
    </w:p>
    <w:p w14:paraId="53C25630" w14:textId="77777777" w:rsidR="008639C5" w:rsidRPr="009E48EF" w:rsidRDefault="008639C5" w:rsidP="009E48EF">
      <w:pPr>
        <w:pStyle w:val="BodyText"/>
        <w:ind w:left="720"/>
        <w:rPr>
          <w:sz w:val="22"/>
          <w:szCs w:val="22"/>
        </w:rPr>
      </w:pPr>
      <w:r w:rsidRPr="009E48EF">
        <w:rPr>
          <w:sz w:val="22"/>
          <w:szCs w:val="22"/>
        </w:rPr>
        <w:t>Evaluation criteria will typically consist of mandatory and qualitative criteria, which may include:</w:t>
      </w:r>
    </w:p>
    <w:p w14:paraId="617145AE" w14:textId="77777777" w:rsidR="008639C5" w:rsidRPr="009E48EF" w:rsidRDefault="008639C5" w:rsidP="001F42F5">
      <w:pPr>
        <w:pStyle w:val="BodyText"/>
        <w:numPr>
          <w:ilvl w:val="0"/>
          <w:numId w:val="17"/>
        </w:numPr>
        <w:ind w:left="1440"/>
        <w:rPr>
          <w:sz w:val="22"/>
          <w:szCs w:val="22"/>
        </w:rPr>
      </w:pPr>
      <w:r w:rsidRPr="009E48EF">
        <w:rPr>
          <w:sz w:val="22"/>
          <w:szCs w:val="22"/>
        </w:rPr>
        <w:t>Legal and Regulatory Compliance</w:t>
      </w:r>
    </w:p>
    <w:p w14:paraId="518B00AC" w14:textId="77777777" w:rsidR="008639C5" w:rsidRPr="009E48EF" w:rsidRDefault="008639C5" w:rsidP="001F42F5">
      <w:pPr>
        <w:pStyle w:val="BodyText"/>
        <w:numPr>
          <w:ilvl w:val="0"/>
          <w:numId w:val="17"/>
        </w:numPr>
        <w:ind w:left="1440"/>
        <w:rPr>
          <w:sz w:val="22"/>
          <w:szCs w:val="22"/>
        </w:rPr>
      </w:pPr>
      <w:r w:rsidRPr="009E48EF">
        <w:rPr>
          <w:sz w:val="22"/>
          <w:szCs w:val="22"/>
        </w:rPr>
        <w:t>Health and Safety</w:t>
      </w:r>
    </w:p>
    <w:p w14:paraId="5CA5A5DE" w14:textId="77777777" w:rsidR="008639C5" w:rsidRPr="009E48EF" w:rsidRDefault="008639C5" w:rsidP="001F42F5">
      <w:pPr>
        <w:pStyle w:val="BodyText"/>
        <w:numPr>
          <w:ilvl w:val="0"/>
          <w:numId w:val="17"/>
        </w:numPr>
        <w:ind w:left="1440"/>
        <w:rPr>
          <w:sz w:val="22"/>
          <w:szCs w:val="22"/>
        </w:rPr>
      </w:pPr>
      <w:r w:rsidRPr="009E48EF">
        <w:rPr>
          <w:sz w:val="22"/>
          <w:szCs w:val="22"/>
        </w:rPr>
        <w:t>Industrial Relations</w:t>
      </w:r>
    </w:p>
    <w:p w14:paraId="59D91841" w14:textId="77777777" w:rsidR="008639C5" w:rsidRPr="009E48EF" w:rsidRDefault="008639C5" w:rsidP="001F42F5">
      <w:pPr>
        <w:pStyle w:val="BodyText"/>
        <w:numPr>
          <w:ilvl w:val="0"/>
          <w:numId w:val="17"/>
        </w:numPr>
        <w:ind w:left="1440"/>
        <w:rPr>
          <w:sz w:val="22"/>
          <w:szCs w:val="22"/>
        </w:rPr>
      </w:pPr>
      <w:r w:rsidRPr="009E48EF">
        <w:rPr>
          <w:sz w:val="22"/>
          <w:szCs w:val="22"/>
        </w:rPr>
        <w:t>Conflicts of Interest</w:t>
      </w:r>
    </w:p>
    <w:p w14:paraId="788450F3" w14:textId="77777777" w:rsidR="008639C5" w:rsidRPr="009E48EF" w:rsidRDefault="008639C5" w:rsidP="001F42F5">
      <w:pPr>
        <w:pStyle w:val="BodyText"/>
        <w:numPr>
          <w:ilvl w:val="0"/>
          <w:numId w:val="17"/>
        </w:numPr>
        <w:ind w:left="1440"/>
        <w:rPr>
          <w:sz w:val="22"/>
          <w:szCs w:val="22"/>
        </w:rPr>
      </w:pPr>
      <w:r w:rsidRPr="009E48EF">
        <w:rPr>
          <w:sz w:val="22"/>
          <w:szCs w:val="22"/>
        </w:rPr>
        <w:lastRenderedPageBreak/>
        <w:t>Project Team</w:t>
      </w:r>
    </w:p>
    <w:p w14:paraId="3A11742D" w14:textId="77777777" w:rsidR="009E48EF" w:rsidRPr="009E48EF" w:rsidRDefault="008639C5" w:rsidP="001F42F5">
      <w:pPr>
        <w:pStyle w:val="BodyText"/>
        <w:numPr>
          <w:ilvl w:val="1"/>
          <w:numId w:val="25"/>
        </w:numPr>
        <w:rPr>
          <w:sz w:val="22"/>
          <w:szCs w:val="22"/>
        </w:rPr>
      </w:pPr>
      <w:r w:rsidRPr="009E48EF">
        <w:rPr>
          <w:sz w:val="22"/>
          <w:szCs w:val="22"/>
        </w:rPr>
        <w:t xml:space="preserve">Capacity and Capability </w:t>
      </w:r>
    </w:p>
    <w:p w14:paraId="4D6BD8EA" w14:textId="56028768" w:rsidR="008639C5" w:rsidRPr="009E48EF" w:rsidRDefault="008639C5" w:rsidP="001F42F5">
      <w:pPr>
        <w:pStyle w:val="BodyText"/>
        <w:numPr>
          <w:ilvl w:val="1"/>
          <w:numId w:val="25"/>
        </w:numPr>
        <w:rPr>
          <w:sz w:val="22"/>
          <w:szCs w:val="22"/>
        </w:rPr>
      </w:pPr>
      <w:r w:rsidRPr="009E48EF">
        <w:rPr>
          <w:sz w:val="22"/>
          <w:szCs w:val="22"/>
        </w:rPr>
        <w:t xml:space="preserve">Financial Capacity </w:t>
      </w:r>
    </w:p>
    <w:p w14:paraId="3D6D6CAA" w14:textId="77777777" w:rsidR="008639C5" w:rsidRPr="009E48EF" w:rsidRDefault="008639C5" w:rsidP="001F42F5">
      <w:pPr>
        <w:pStyle w:val="BodyText"/>
        <w:numPr>
          <w:ilvl w:val="1"/>
          <w:numId w:val="25"/>
        </w:numPr>
        <w:rPr>
          <w:sz w:val="22"/>
          <w:szCs w:val="22"/>
        </w:rPr>
      </w:pPr>
      <w:r w:rsidRPr="009E48EF">
        <w:rPr>
          <w:sz w:val="22"/>
          <w:szCs w:val="22"/>
        </w:rPr>
        <w:t>Technical Solution</w:t>
      </w:r>
    </w:p>
    <w:p w14:paraId="29EE7F90" w14:textId="77777777" w:rsidR="008639C5" w:rsidRPr="009E48EF" w:rsidRDefault="008639C5" w:rsidP="001F42F5">
      <w:pPr>
        <w:pStyle w:val="BodyText"/>
        <w:numPr>
          <w:ilvl w:val="1"/>
          <w:numId w:val="25"/>
        </w:numPr>
        <w:rPr>
          <w:sz w:val="22"/>
          <w:szCs w:val="22"/>
        </w:rPr>
      </w:pPr>
      <w:r w:rsidRPr="009E48EF">
        <w:rPr>
          <w:sz w:val="22"/>
          <w:szCs w:val="22"/>
        </w:rPr>
        <w:t>Government Policy Requirements</w:t>
      </w:r>
    </w:p>
    <w:p w14:paraId="3DA08DEE" w14:textId="77777777" w:rsidR="008639C5" w:rsidRPr="009E48EF" w:rsidRDefault="008639C5" w:rsidP="001F42F5">
      <w:pPr>
        <w:pStyle w:val="BodyText"/>
        <w:numPr>
          <w:ilvl w:val="1"/>
          <w:numId w:val="25"/>
        </w:numPr>
        <w:rPr>
          <w:sz w:val="22"/>
          <w:szCs w:val="22"/>
        </w:rPr>
      </w:pPr>
      <w:r w:rsidRPr="009E48EF">
        <w:rPr>
          <w:sz w:val="22"/>
          <w:szCs w:val="22"/>
        </w:rPr>
        <w:t>Engagement with communities and First Peoples</w:t>
      </w:r>
    </w:p>
    <w:p w14:paraId="5371BC66" w14:textId="77777777" w:rsidR="008639C5" w:rsidRPr="009E48EF" w:rsidRDefault="008639C5" w:rsidP="001F42F5">
      <w:pPr>
        <w:pStyle w:val="BodyText"/>
        <w:numPr>
          <w:ilvl w:val="1"/>
          <w:numId w:val="25"/>
        </w:numPr>
        <w:rPr>
          <w:sz w:val="22"/>
          <w:szCs w:val="22"/>
        </w:rPr>
      </w:pPr>
      <w:r w:rsidRPr="009E48EF">
        <w:rPr>
          <w:sz w:val="22"/>
          <w:szCs w:val="22"/>
        </w:rPr>
        <w:t xml:space="preserve">Commercial Arrangements and Proposition  </w:t>
      </w:r>
    </w:p>
    <w:p w14:paraId="4D558632" w14:textId="77777777" w:rsidR="008639C5" w:rsidRPr="009E48EF" w:rsidRDefault="008639C5" w:rsidP="001F42F5">
      <w:pPr>
        <w:pStyle w:val="BodyText"/>
        <w:numPr>
          <w:ilvl w:val="1"/>
          <w:numId w:val="25"/>
        </w:numPr>
        <w:rPr>
          <w:sz w:val="22"/>
          <w:szCs w:val="22"/>
        </w:rPr>
      </w:pPr>
      <w:r w:rsidRPr="009E48EF">
        <w:rPr>
          <w:sz w:val="22"/>
          <w:szCs w:val="22"/>
        </w:rPr>
        <w:t xml:space="preserve">Contractual Compliance </w:t>
      </w:r>
    </w:p>
    <w:p w14:paraId="650A10A4" w14:textId="77777777" w:rsidR="008639C5" w:rsidRPr="009E48EF" w:rsidRDefault="008639C5" w:rsidP="001F42F5">
      <w:pPr>
        <w:pStyle w:val="BodyText"/>
        <w:numPr>
          <w:ilvl w:val="1"/>
          <w:numId w:val="25"/>
        </w:numPr>
        <w:rPr>
          <w:sz w:val="22"/>
          <w:szCs w:val="22"/>
        </w:rPr>
      </w:pPr>
      <w:r w:rsidRPr="009E48EF">
        <w:rPr>
          <w:sz w:val="22"/>
          <w:szCs w:val="22"/>
        </w:rPr>
        <w:t xml:space="preserve">Past Performance </w:t>
      </w:r>
    </w:p>
    <w:p w14:paraId="4E2D53AC" w14:textId="77777777" w:rsidR="008639C5" w:rsidRPr="009E48EF" w:rsidRDefault="008639C5" w:rsidP="009E48EF">
      <w:pPr>
        <w:pStyle w:val="BodyText"/>
        <w:ind w:left="720"/>
        <w:rPr>
          <w:sz w:val="22"/>
          <w:szCs w:val="22"/>
        </w:rPr>
      </w:pPr>
      <w:r w:rsidRPr="009E48EF">
        <w:rPr>
          <w:sz w:val="22"/>
          <w:szCs w:val="22"/>
        </w:rPr>
        <w:t>The relative importance and associated weightings of the evaluation criteria will be identified in each ITT.</w:t>
      </w:r>
    </w:p>
    <w:p w14:paraId="3BEFBD22" w14:textId="77777777" w:rsidR="008639C5" w:rsidRPr="009E48EF" w:rsidRDefault="008639C5" w:rsidP="009E48EF">
      <w:pPr>
        <w:pStyle w:val="BodyText"/>
        <w:ind w:left="720"/>
        <w:rPr>
          <w:sz w:val="22"/>
          <w:szCs w:val="22"/>
        </w:rPr>
      </w:pPr>
      <w:r w:rsidRPr="009E48EF">
        <w:rPr>
          <w:sz w:val="22"/>
          <w:szCs w:val="22"/>
        </w:rPr>
        <w:t xml:space="preserve">VicGrid, in its absolute discretion, may decline to undertake an evaluation of a Tender against the qualitative criteria where the Tenderer has failed to satisfy the mandatory criteria.  </w:t>
      </w:r>
    </w:p>
    <w:p w14:paraId="77379E69" w14:textId="77777777" w:rsidR="008639C5" w:rsidRPr="009E48EF" w:rsidRDefault="008639C5" w:rsidP="009E48EF">
      <w:pPr>
        <w:pStyle w:val="BodyText"/>
        <w:ind w:left="720"/>
        <w:rPr>
          <w:sz w:val="22"/>
          <w:szCs w:val="22"/>
        </w:rPr>
      </w:pPr>
      <w:r w:rsidRPr="009E48EF">
        <w:rPr>
          <w:sz w:val="22"/>
          <w:szCs w:val="22"/>
        </w:rPr>
        <w:t>VicGrid may also have regard to the state’s previous experience and dealings with the Tenderer and any information about the Tenderer which is in the public domain.</w:t>
      </w:r>
    </w:p>
    <w:p w14:paraId="2BC512EA" w14:textId="77777777" w:rsidR="008639C5" w:rsidRDefault="008639C5" w:rsidP="008639C5">
      <w:pPr>
        <w:pStyle w:val="Heading2"/>
        <w:widowControl w:val="0"/>
        <w:tabs>
          <w:tab w:val="num" w:pos="720"/>
        </w:tabs>
        <w:spacing w:after="0" w:line="259" w:lineRule="auto"/>
        <w:ind w:left="720" w:hanging="720"/>
      </w:pPr>
      <w:bookmarkStart w:id="25" w:name="_Toc197606713"/>
      <w:bookmarkStart w:id="26" w:name="_Toc215235925"/>
      <w:r>
        <w:t>Methodology for evaluation</w:t>
      </w:r>
      <w:bookmarkEnd w:id="25"/>
      <w:bookmarkEnd w:id="26"/>
      <w:r>
        <w:t xml:space="preserve"> </w:t>
      </w:r>
    </w:p>
    <w:p w14:paraId="42735CB8" w14:textId="77777777" w:rsidR="008639C5" w:rsidRPr="009E48EF" w:rsidRDefault="008639C5" w:rsidP="009E48EF">
      <w:pPr>
        <w:pStyle w:val="BodyText"/>
        <w:ind w:left="720"/>
        <w:rPr>
          <w:sz w:val="22"/>
          <w:szCs w:val="22"/>
        </w:rPr>
      </w:pPr>
      <w:r w:rsidRPr="009E48EF">
        <w:rPr>
          <w:sz w:val="22"/>
          <w:szCs w:val="22"/>
        </w:rPr>
        <w:t>An evaluation team will complete the assessments of the Tenders in accordance with an evaluation plan.</w:t>
      </w:r>
    </w:p>
    <w:p w14:paraId="5EB8E425" w14:textId="77777777" w:rsidR="008639C5" w:rsidRPr="009E48EF" w:rsidRDefault="008639C5" w:rsidP="009E48EF">
      <w:pPr>
        <w:pStyle w:val="BodyText"/>
        <w:ind w:left="720"/>
        <w:rPr>
          <w:sz w:val="22"/>
          <w:szCs w:val="22"/>
        </w:rPr>
      </w:pPr>
      <w:r w:rsidRPr="009E48EF">
        <w:rPr>
          <w:sz w:val="22"/>
          <w:szCs w:val="22"/>
        </w:rPr>
        <w:t>VicGrid will consider how responses will be evaluated before releasing the ITT to ensure the information requested and the evaluation plan are aligned.</w:t>
      </w:r>
    </w:p>
    <w:p w14:paraId="76154F75" w14:textId="77777777" w:rsidR="008639C5" w:rsidRPr="009E48EF" w:rsidRDefault="008639C5" w:rsidP="009E48EF">
      <w:pPr>
        <w:pStyle w:val="BodyText"/>
        <w:ind w:left="720"/>
        <w:rPr>
          <w:sz w:val="22"/>
          <w:szCs w:val="22"/>
        </w:rPr>
      </w:pPr>
      <w:r w:rsidRPr="009E48EF">
        <w:rPr>
          <w:sz w:val="22"/>
          <w:szCs w:val="22"/>
        </w:rPr>
        <w:t>VicGrid will ensure the evaluation plan is:</w:t>
      </w:r>
    </w:p>
    <w:p w14:paraId="2A962A8D" w14:textId="77777777" w:rsidR="008639C5" w:rsidRPr="009E48EF" w:rsidRDefault="008639C5" w:rsidP="001F42F5">
      <w:pPr>
        <w:pStyle w:val="BodyText"/>
        <w:numPr>
          <w:ilvl w:val="0"/>
          <w:numId w:val="20"/>
        </w:numPr>
        <w:ind w:left="1440"/>
        <w:rPr>
          <w:sz w:val="22"/>
          <w:szCs w:val="22"/>
        </w:rPr>
      </w:pPr>
      <w:r w:rsidRPr="009E48EF">
        <w:rPr>
          <w:sz w:val="22"/>
          <w:szCs w:val="22"/>
        </w:rPr>
        <w:t>substantively complete before the release of the ITT; and</w:t>
      </w:r>
    </w:p>
    <w:p w14:paraId="5DEB1E31" w14:textId="77777777" w:rsidR="008639C5" w:rsidRPr="009E48EF" w:rsidRDefault="008639C5" w:rsidP="001F42F5">
      <w:pPr>
        <w:pStyle w:val="BodyText"/>
        <w:numPr>
          <w:ilvl w:val="0"/>
          <w:numId w:val="20"/>
        </w:numPr>
        <w:ind w:left="1440"/>
        <w:rPr>
          <w:sz w:val="22"/>
          <w:szCs w:val="22"/>
        </w:rPr>
      </w:pPr>
      <w:r w:rsidRPr="009E48EF">
        <w:rPr>
          <w:sz w:val="22"/>
          <w:szCs w:val="22"/>
        </w:rPr>
        <w:t>finalised before the tender closing date.</w:t>
      </w:r>
    </w:p>
    <w:p w14:paraId="1FF215C5" w14:textId="77777777" w:rsidR="008639C5" w:rsidRPr="009E48EF" w:rsidRDefault="008639C5" w:rsidP="009E48EF">
      <w:pPr>
        <w:pStyle w:val="BodyText"/>
        <w:ind w:left="720"/>
        <w:rPr>
          <w:sz w:val="22"/>
          <w:szCs w:val="22"/>
        </w:rPr>
      </w:pPr>
      <w:r w:rsidRPr="009E48EF">
        <w:rPr>
          <w:sz w:val="22"/>
          <w:szCs w:val="22"/>
        </w:rPr>
        <w:t>The evaluation plan must set out the:</w:t>
      </w:r>
    </w:p>
    <w:p w14:paraId="2539E37C" w14:textId="2BC9BA25" w:rsidR="008639C5" w:rsidRPr="009E48EF" w:rsidRDefault="008639C5" w:rsidP="001F42F5">
      <w:pPr>
        <w:pStyle w:val="BodyText"/>
        <w:numPr>
          <w:ilvl w:val="0"/>
          <w:numId w:val="21"/>
        </w:numPr>
        <w:ind w:left="1440"/>
        <w:rPr>
          <w:sz w:val="22"/>
          <w:szCs w:val="22"/>
        </w:rPr>
      </w:pPr>
      <w:r w:rsidRPr="009E48EF">
        <w:rPr>
          <w:sz w:val="22"/>
          <w:szCs w:val="22"/>
        </w:rPr>
        <w:t xml:space="preserve">tender evaluation criteria, including identifying of any mandatory </w:t>
      </w:r>
      <w:proofErr w:type="gramStart"/>
      <w:r w:rsidRPr="009E48EF">
        <w:rPr>
          <w:sz w:val="22"/>
          <w:szCs w:val="22"/>
        </w:rPr>
        <w:t>criteria;</w:t>
      </w:r>
      <w:proofErr w:type="gramEnd"/>
    </w:p>
    <w:p w14:paraId="38D8D960" w14:textId="74F6FA93" w:rsidR="008639C5" w:rsidRPr="009E48EF" w:rsidRDefault="008639C5" w:rsidP="001F42F5">
      <w:pPr>
        <w:pStyle w:val="BodyText"/>
        <w:numPr>
          <w:ilvl w:val="0"/>
          <w:numId w:val="21"/>
        </w:numPr>
        <w:ind w:left="1440"/>
        <w:rPr>
          <w:sz w:val="22"/>
          <w:szCs w:val="22"/>
        </w:rPr>
      </w:pPr>
      <w:r w:rsidRPr="009E48EF">
        <w:rPr>
          <w:sz w:val="22"/>
          <w:szCs w:val="22"/>
        </w:rPr>
        <w:t xml:space="preserve">relative importance and associated weightings of the evaluation </w:t>
      </w:r>
      <w:proofErr w:type="gramStart"/>
      <w:r w:rsidRPr="009E48EF">
        <w:rPr>
          <w:sz w:val="22"/>
          <w:szCs w:val="22"/>
        </w:rPr>
        <w:t>criteria;</w:t>
      </w:r>
      <w:proofErr w:type="gramEnd"/>
    </w:p>
    <w:p w14:paraId="7217FCBB" w14:textId="41F7D123" w:rsidR="008639C5" w:rsidRPr="009E48EF" w:rsidRDefault="008639C5" w:rsidP="001F42F5">
      <w:pPr>
        <w:pStyle w:val="BodyText"/>
        <w:numPr>
          <w:ilvl w:val="0"/>
          <w:numId w:val="21"/>
        </w:numPr>
        <w:ind w:left="1440"/>
        <w:rPr>
          <w:sz w:val="22"/>
          <w:szCs w:val="22"/>
        </w:rPr>
      </w:pPr>
      <w:r w:rsidRPr="009E48EF">
        <w:rPr>
          <w:sz w:val="22"/>
          <w:szCs w:val="22"/>
        </w:rPr>
        <w:t>evaluation methodology and how each criterion will be evaluated; and</w:t>
      </w:r>
    </w:p>
    <w:p w14:paraId="1D478F5E" w14:textId="5B1F0FBE" w:rsidR="008639C5" w:rsidRPr="009E48EF" w:rsidRDefault="008639C5" w:rsidP="001F42F5">
      <w:pPr>
        <w:pStyle w:val="BodyText"/>
        <w:numPr>
          <w:ilvl w:val="0"/>
          <w:numId w:val="21"/>
        </w:numPr>
        <w:ind w:left="1440"/>
        <w:rPr>
          <w:sz w:val="22"/>
          <w:szCs w:val="22"/>
        </w:rPr>
      </w:pPr>
      <w:r w:rsidRPr="009E48EF">
        <w:rPr>
          <w:sz w:val="22"/>
          <w:szCs w:val="22"/>
        </w:rPr>
        <w:t>tender evaluation process, including:</w:t>
      </w:r>
    </w:p>
    <w:p w14:paraId="5D53BF52" w14:textId="77777777" w:rsidR="008639C5" w:rsidRPr="009E48EF" w:rsidRDefault="008639C5" w:rsidP="001F42F5">
      <w:pPr>
        <w:pStyle w:val="BodyText"/>
        <w:numPr>
          <w:ilvl w:val="0"/>
          <w:numId w:val="22"/>
        </w:numPr>
        <w:ind w:left="1800"/>
        <w:rPr>
          <w:sz w:val="22"/>
          <w:szCs w:val="22"/>
        </w:rPr>
      </w:pPr>
      <w:r w:rsidRPr="009E48EF">
        <w:rPr>
          <w:sz w:val="22"/>
          <w:szCs w:val="22"/>
        </w:rPr>
        <w:t xml:space="preserve">who will assess the </w:t>
      </w:r>
      <w:proofErr w:type="gramStart"/>
      <w:r w:rsidRPr="009E48EF">
        <w:rPr>
          <w:sz w:val="22"/>
          <w:szCs w:val="22"/>
        </w:rPr>
        <w:t>tenders;</w:t>
      </w:r>
      <w:proofErr w:type="gramEnd"/>
    </w:p>
    <w:p w14:paraId="70DF9323" w14:textId="77777777" w:rsidR="008639C5" w:rsidRPr="009E48EF" w:rsidRDefault="008639C5" w:rsidP="001F42F5">
      <w:pPr>
        <w:pStyle w:val="BodyText"/>
        <w:numPr>
          <w:ilvl w:val="0"/>
          <w:numId w:val="22"/>
        </w:numPr>
        <w:ind w:left="1800"/>
        <w:rPr>
          <w:sz w:val="22"/>
          <w:szCs w:val="22"/>
        </w:rPr>
      </w:pPr>
      <w:r w:rsidRPr="009E48EF">
        <w:rPr>
          <w:sz w:val="22"/>
          <w:szCs w:val="22"/>
        </w:rPr>
        <w:t xml:space="preserve">resourcing, such as technical experts required to assess certain </w:t>
      </w:r>
      <w:proofErr w:type="gramStart"/>
      <w:r w:rsidRPr="009E48EF">
        <w:rPr>
          <w:sz w:val="22"/>
          <w:szCs w:val="22"/>
        </w:rPr>
        <w:t>criteria;</w:t>
      </w:r>
      <w:proofErr w:type="gramEnd"/>
    </w:p>
    <w:p w14:paraId="4C1CAA90" w14:textId="77777777" w:rsidR="008639C5" w:rsidRPr="009E48EF" w:rsidRDefault="008639C5" w:rsidP="001F42F5">
      <w:pPr>
        <w:pStyle w:val="BodyText"/>
        <w:numPr>
          <w:ilvl w:val="0"/>
          <w:numId w:val="22"/>
        </w:numPr>
        <w:ind w:left="1800"/>
        <w:rPr>
          <w:sz w:val="22"/>
          <w:szCs w:val="22"/>
        </w:rPr>
      </w:pPr>
      <w:r w:rsidRPr="009E48EF">
        <w:rPr>
          <w:sz w:val="22"/>
          <w:szCs w:val="22"/>
        </w:rPr>
        <w:t>which evaluation committee members will have access to what information; and</w:t>
      </w:r>
    </w:p>
    <w:p w14:paraId="02C8321B" w14:textId="77777777" w:rsidR="008639C5" w:rsidRPr="009E48EF" w:rsidRDefault="008639C5" w:rsidP="001F42F5">
      <w:pPr>
        <w:pStyle w:val="BodyText"/>
        <w:numPr>
          <w:ilvl w:val="0"/>
          <w:numId w:val="22"/>
        </w:numPr>
        <w:ind w:left="1800"/>
        <w:rPr>
          <w:sz w:val="22"/>
          <w:szCs w:val="22"/>
        </w:rPr>
      </w:pPr>
      <w:r w:rsidRPr="009E48EF">
        <w:rPr>
          <w:sz w:val="22"/>
          <w:szCs w:val="22"/>
        </w:rPr>
        <w:t>how each evaluation criterion will be assessed and scored.</w:t>
      </w:r>
    </w:p>
    <w:p w14:paraId="5536D67A" w14:textId="77777777" w:rsidR="008639C5" w:rsidRPr="009E48EF" w:rsidRDefault="008639C5" w:rsidP="009E48EF">
      <w:pPr>
        <w:pStyle w:val="BodyText"/>
        <w:ind w:left="720"/>
        <w:rPr>
          <w:sz w:val="22"/>
          <w:szCs w:val="22"/>
        </w:rPr>
      </w:pPr>
      <w:r w:rsidRPr="009E48EF">
        <w:rPr>
          <w:sz w:val="22"/>
          <w:szCs w:val="22"/>
        </w:rPr>
        <w:t xml:space="preserve">Evaluation criteria will be disclosed in the ITT, with mandatory criteria identified. VicGrid will ensure that the successful Tenderer satisfies the mandatory evaluation criteria prior to </w:t>
      </w:r>
      <w:proofErr w:type="gramStart"/>
      <w:r w:rsidRPr="009E48EF">
        <w:rPr>
          <w:sz w:val="22"/>
          <w:szCs w:val="22"/>
        </w:rPr>
        <w:t>entering into</w:t>
      </w:r>
      <w:proofErr w:type="gramEnd"/>
      <w:r w:rsidRPr="009E48EF">
        <w:rPr>
          <w:sz w:val="22"/>
          <w:szCs w:val="22"/>
        </w:rPr>
        <w:t xml:space="preserve"> a contract with that Tenderer.</w:t>
      </w:r>
    </w:p>
    <w:p w14:paraId="33CEE7A8" w14:textId="77777777" w:rsidR="008639C5" w:rsidRPr="009E48EF" w:rsidRDefault="008639C5" w:rsidP="009E48EF">
      <w:pPr>
        <w:pStyle w:val="BodyText"/>
        <w:ind w:left="720"/>
        <w:rPr>
          <w:sz w:val="22"/>
          <w:szCs w:val="22"/>
        </w:rPr>
      </w:pPr>
      <w:r w:rsidRPr="009E48EF">
        <w:rPr>
          <w:sz w:val="22"/>
          <w:szCs w:val="22"/>
        </w:rPr>
        <w:t>Evaluation criteria will be linked to the project’s objectives to enable VicGrid to evaluate which Tender represents the best value for money.</w:t>
      </w:r>
    </w:p>
    <w:p w14:paraId="2399E0A4" w14:textId="77777777" w:rsidR="008639C5" w:rsidRPr="009E48EF" w:rsidRDefault="008639C5" w:rsidP="009E48EF">
      <w:pPr>
        <w:pStyle w:val="BodyText"/>
        <w:ind w:left="720"/>
        <w:rPr>
          <w:sz w:val="22"/>
          <w:szCs w:val="22"/>
        </w:rPr>
      </w:pPr>
      <w:r w:rsidRPr="009E48EF">
        <w:rPr>
          <w:sz w:val="22"/>
          <w:szCs w:val="22"/>
        </w:rPr>
        <w:t>The ITT will disclose the relative importance of the evaluation criteria. This requirement may be met by either:</w:t>
      </w:r>
    </w:p>
    <w:p w14:paraId="614BA76D" w14:textId="77777777" w:rsidR="008639C5" w:rsidRPr="009E48EF" w:rsidRDefault="008639C5" w:rsidP="001F42F5">
      <w:pPr>
        <w:pStyle w:val="BodyText"/>
        <w:numPr>
          <w:ilvl w:val="0"/>
          <w:numId w:val="23"/>
        </w:numPr>
        <w:rPr>
          <w:sz w:val="22"/>
          <w:szCs w:val="22"/>
        </w:rPr>
      </w:pPr>
      <w:r w:rsidRPr="009E48EF">
        <w:rPr>
          <w:sz w:val="22"/>
          <w:szCs w:val="22"/>
        </w:rPr>
        <w:t>describing the weightings applied to each evaluation criterion; or</w:t>
      </w:r>
    </w:p>
    <w:p w14:paraId="2E62F51D" w14:textId="77777777" w:rsidR="008639C5" w:rsidRPr="009E48EF" w:rsidRDefault="008639C5" w:rsidP="001F42F5">
      <w:pPr>
        <w:pStyle w:val="BodyText"/>
        <w:numPr>
          <w:ilvl w:val="0"/>
          <w:numId w:val="23"/>
        </w:numPr>
        <w:rPr>
          <w:sz w:val="22"/>
          <w:szCs w:val="22"/>
        </w:rPr>
      </w:pPr>
      <w:r w:rsidRPr="009E48EF">
        <w:rPr>
          <w:sz w:val="22"/>
          <w:szCs w:val="22"/>
        </w:rPr>
        <w:t>by listing the evaluation criteria in order of importance.</w:t>
      </w:r>
    </w:p>
    <w:p w14:paraId="25621E52" w14:textId="77777777" w:rsidR="008639C5" w:rsidRPr="008639C5" w:rsidRDefault="008639C5" w:rsidP="008639C5">
      <w:pPr>
        <w:pStyle w:val="Heading1"/>
        <w:widowControl w:val="0"/>
        <w:tabs>
          <w:tab w:val="num" w:pos="720"/>
        </w:tabs>
        <w:spacing w:before="240" w:after="0" w:line="259" w:lineRule="auto"/>
        <w:ind w:left="720" w:hanging="720"/>
        <w:rPr>
          <w:sz w:val="48"/>
          <w:szCs w:val="28"/>
        </w:rPr>
      </w:pPr>
      <w:bookmarkStart w:id="27" w:name="_Toc197606714"/>
      <w:bookmarkStart w:id="28" w:name="_Toc215235926"/>
      <w:r w:rsidRPr="008639C5">
        <w:rPr>
          <w:sz w:val="48"/>
          <w:szCs w:val="28"/>
        </w:rPr>
        <w:lastRenderedPageBreak/>
        <w:t>Declaration and management of conflicts of interest</w:t>
      </w:r>
      <w:bookmarkEnd w:id="27"/>
      <w:bookmarkEnd w:id="28"/>
      <w:r w:rsidRPr="008639C5">
        <w:rPr>
          <w:sz w:val="48"/>
          <w:szCs w:val="28"/>
        </w:rPr>
        <w:t xml:space="preserve"> </w:t>
      </w:r>
    </w:p>
    <w:p w14:paraId="4031FFE3" w14:textId="77777777" w:rsidR="008639C5" w:rsidRDefault="008639C5" w:rsidP="008639C5">
      <w:pPr>
        <w:pStyle w:val="Heading2"/>
        <w:widowControl w:val="0"/>
        <w:tabs>
          <w:tab w:val="num" w:pos="720"/>
        </w:tabs>
        <w:spacing w:after="0" w:line="259" w:lineRule="auto"/>
        <w:ind w:left="720" w:hanging="720"/>
      </w:pPr>
      <w:bookmarkStart w:id="29" w:name="_Toc197606715"/>
      <w:bookmarkStart w:id="30" w:name="_Toc215235927"/>
      <w:r>
        <w:t>VicGrid</w:t>
      </w:r>
      <w:bookmarkEnd w:id="29"/>
      <w:bookmarkEnd w:id="30"/>
      <w:r>
        <w:t xml:space="preserve"> </w:t>
      </w:r>
    </w:p>
    <w:p w14:paraId="593287F9" w14:textId="77777777" w:rsidR="008639C5" w:rsidRPr="009E48EF" w:rsidRDefault="008639C5" w:rsidP="009E48EF">
      <w:pPr>
        <w:pStyle w:val="BodyText"/>
        <w:ind w:left="720"/>
        <w:rPr>
          <w:sz w:val="22"/>
          <w:szCs w:val="22"/>
        </w:rPr>
      </w:pPr>
      <w:r w:rsidRPr="009E48EF">
        <w:rPr>
          <w:sz w:val="22"/>
          <w:szCs w:val="22"/>
        </w:rPr>
        <w:t xml:space="preserve">All those engaged in the evaluation of Tenders will be required to declare any conflicts of interest prior to commencing any evaluation and could be removed from the evaluation process if the VicGrid considers it appropriate. </w:t>
      </w:r>
    </w:p>
    <w:p w14:paraId="02973380" w14:textId="77777777" w:rsidR="008639C5" w:rsidRDefault="008639C5" w:rsidP="008639C5">
      <w:pPr>
        <w:pStyle w:val="Heading2"/>
        <w:widowControl w:val="0"/>
        <w:tabs>
          <w:tab w:val="num" w:pos="720"/>
        </w:tabs>
        <w:spacing w:after="0" w:line="259" w:lineRule="auto"/>
        <w:ind w:left="720" w:hanging="720"/>
      </w:pPr>
      <w:bookmarkStart w:id="31" w:name="_Toc197606716"/>
      <w:bookmarkStart w:id="32" w:name="_Toc215235928"/>
      <w:r>
        <w:t>Tenderers</w:t>
      </w:r>
      <w:bookmarkEnd w:id="31"/>
      <w:bookmarkEnd w:id="32"/>
    </w:p>
    <w:p w14:paraId="7D9F7962" w14:textId="77777777" w:rsidR="008639C5" w:rsidRPr="009E48EF" w:rsidRDefault="008639C5" w:rsidP="009E48EF">
      <w:pPr>
        <w:pStyle w:val="BodyText"/>
        <w:ind w:left="720"/>
        <w:rPr>
          <w:sz w:val="22"/>
          <w:szCs w:val="22"/>
        </w:rPr>
      </w:pPr>
      <w:r w:rsidRPr="009E48EF">
        <w:rPr>
          <w:sz w:val="22"/>
          <w:szCs w:val="22"/>
        </w:rPr>
        <w:t>VicGrid will:</w:t>
      </w:r>
    </w:p>
    <w:p w14:paraId="6A00942B" w14:textId="77777777" w:rsidR="008639C5" w:rsidRPr="009E48EF" w:rsidRDefault="008639C5" w:rsidP="001F42F5">
      <w:pPr>
        <w:pStyle w:val="BodyText"/>
        <w:numPr>
          <w:ilvl w:val="0"/>
          <w:numId w:val="24"/>
        </w:numPr>
        <w:rPr>
          <w:rFonts w:eastAsiaTheme="minorHAnsi" w:cstheme="minorBidi"/>
          <w:sz w:val="22"/>
          <w:szCs w:val="22"/>
        </w:rPr>
      </w:pPr>
      <w:r w:rsidRPr="009E48EF">
        <w:rPr>
          <w:rFonts w:eastAsiaTheme="minorHAnsi" w:cstheme="minorBidi"/>
          <w:sz w:val="22"/>
          <w:szCs w:val="22"/>
        </w:rPr>
        <w:t xml:space="preserve">obtain a commitment from each Tenderer, as a condition of participating in the ITT process, that the Tenderer must immediately declare any conflict of interest (actual, potential or perceived) to VicGrid, upon becoming aware of the </w:t>
      </w:r>
      <w:proofErr w:type="gramStart"/>
      <w:r w:rsidRPr="009E48EF">
        <w:rPr>
          <w:rFonts w:eastAsiaTheme="minorHAnsi" w:cstheme="minorBidi"/>
          <w:sz w:val="22"/>
          <w:szCs w:val="22"/>
        </w:rPr>
        <w:t>conflict;</w:t>
      </w:r>
      <w:proofErr w:type="gramEnd"/>
    </w:p>
    <w:p w14:paraId="33413839" w14:textId="77777777" w:rsidR="008639C5" w:rsidRPr="009E48EF" w:rsidRDefault="008639C5" w:rsidP="001F42F5">
      <w:pPr>
        <w:pStyle w:val="BodyText"/>
        <w:numPr>
          <w:ilvl w:val="0"/>
          <w:numId w:val="24"/>
        </w:numPr>
        <w:rPr>
          <w:rFonts w:eastAsiaTheme="minorHAnsi" w:cstheme="minorBidi"/>
          <w:sz w:val="22"/>
          <w:szCs w:val="22"/>
        </w:rPr>
      </w:pPr>
      <w:r w:rsidRPr="009E48EF">
        <w:rPr>
          <w:rFonts w:eastAsiaTheme="minorHAnsi" w:cstheme="minorBidi"/>
          <w:sz w:val="22"/>
          <w:szCs w:val="22"/>
        </w:rPr>
        <w:t>proactively identify and appropriately manage conflicts of interest whether real, potential or perceived; and</w:t>
      </w:r>
    </w:p>
    <w:p w14:paraId="6816AD2F" w14:textId="77777777" w:rsidR="008639C5" w:rsidRPr="009E48EF" w:rsidRDefault="008639C5" w:rsidP="001F42F5">
      <w:pPr>
        <w:pStyle w:val="BodyText"/>
        <w:numPr>
          <w:ilvl w:val="0"/>
          <w:numId w:val="24"/>
        </w:numPr>
        <w:rPr>
          <w:rFonts w:eastAsiaTheme="minorHAnsi" w:cstheme="minorBidi"/>
          <w:sz w:val="22"/>
          <w:szCs w:val="22"/>
        </w:rPr>
      </w:pPr>
      <w:r w:rsidRPr="009E48EF">
        <w:rPr>
          <w:rFonts w:eastAsiaTheme="minorHAnsi" w:cstheme="minorBidi"/>
          <w:sz w:val="22"/>
          <w:szCs w:val="22"/>
        </w:rPr>
        <w:t>maintain a record of actions taken to address any real, potential or perceived conflicts of interest.</w:t>
      </w:r>
    </w:p>
    <w:p w14:paraId="48FED30B" w14:textId="77777777" w:rsidR="008639C5" w:rsidRPr="0063150E" w:rsidRDefault="008639C5" w:rsidP="008639C5">
      <w:pPr>
        <w:pStyle w:val="Heading2"/>
        <w:widowControl w:val="0"/>
        <w:tabs>
          <w:tab w:val="num" w:pos="720"/>
        </w:tabs>
        <w:spacing w:after="0" w:line="259" w:lineRule="auto"/>
        <w:ind w:left="720" w:hanging="720"/>
      </w:pPr>
      <w:bookmarkStart w:id="33" w:name="_Toc197606717"/>
      <w:bookmarkStart w:id="34" w:name="_Toc215235929"/>
      <w:r w:rsidRPr="0063150E">
        <w:t>Probity</w:t>
      </w:r>
      <w:bookmarkEnd w:id="33"/>
      <w:bookmarkEnd w:id="34"/>
    </w:p>
    <w:p w14:paraId="72F32735" w14:textId="77777777" w:rsidR="008639C5" w:rsidRPr="009E48EF" w:rsidRDefault="008639C5" w:rsidP="009E48EF">
      <w:pPr>
        <w:pStyle w:val="BodyText"/>
        <w:ind w:left="720"/>
        <w:rPr>
          <w:sz w:val="22"/>
          <w:szCs w:val="22"/>
        </w:rPr>
      </w:pPr>
      <w:r w:rsidRPr="009E48EF">
        <w:rPr>
          <w:sz w:val="22"/>
          <w:szCs w:val="22"/>
        </w:rPr>
        <w:t xml:space="preserve">The nature of the procurement of </w:t>
      </w:r>
      <w:r w:rsidRPr="009E48EF">
        <w:rPr>
          <w:i/>
          <w:iCs/>
          <w:sz w:val="22"/>
          <w:szCs w:val="22"/>
        </w:rPr>
        <w:t xml:space="preserve">contestable augmentations </w:t>
      </w:r>
      <w:r w:rsidRPr="009E48EF">
        <w:rPr>
          <w:sz w:val="22"/>
          <w:szCs w:val="22"/>
        </w:rPr>
        <w:t xml:space="preserve">is such that VicGrid must consult with the incumbent DTSO on </w:t>
      </w:r>
      <w:proofErr w:type="gramStart"/>
      <w:r w:rsidRPr="009E48EF">
        <w:rPr>
          <w:sz w:val="22"/>
          <w:szCs w:val="22"/>
        </w:rPr>
        <w:t>a number of</w:t>
      </w:r>
      <w:proofErr w:type="gramEnd"/>
      <w:r w:rsidRPr="009E48EF">
        <w:rPr>
          <w:sz w:val="22"/>
          <w:szCs w:val="22"/>
        </w:rPr>
        <w:t xml:space="preserve"> technical and logistical issues. The incumbent DTSO, however, is also a potential Tenderer and VicGrid will ensure that appropriate probity arrangements will apply to each procurement process on a case-by-case basis.</w:t>
      </w:r>
    </w:p>
    <w:p w14:paraId="753410C4" w14:textId="77777777" w:rsidR="008639C5" w:rsidRPr="008639C5" w:rsidRDefault="008639C5" w:rsidP="008639C5">
      <w:pPr>
        <w:pStyle w:val="Heading1"/>
        <w:widowControl w:val="0"/>
        <w:tabs>
          <w:tab w:val="num" w:pos="720"/>
        </w:tabs>
        <w:spacing w:before="240" w:after="0" w:line="259" w:lineRule="auto"/>
        <w:ind w:left="720" w:hanging="720"/>
        <w:rPr>
          <w:sz w:val="48"/>
          <w:szCs w:val="28"/>
        </w:rPr>
      </w:pPr>
      <w:bookmarkStart w:id="35" w:name="_Toc197606718"/>
      <w:bookmarkStart w:id="36" w:name="_Toc215235930"/>
      <w:r w:rsidRPr="008639C5">
        <w:rPr>
          <w:sz w:val="48"/>
          <w:szCs w:val="28"/>
        </w:rPr>
        <w:t>Notification of outcome of Tender process</w:t>
      </w:r>
      <w:bookmarkEnd w:id="35"/>
      <w:bookmarkEnd w:id="36"/>
    </w:p>
    <w:p w14:paraId="69741A6C" w14:textId="77777777" w:rsidR="008639C5" w:rsidRPr="009E48EF" w:rsidRDefault="008639C5" w:rsidP="009E48EF">
      <w:pPr>
        <w:pStyle w:val="BodyText"/>
        <w:ind w:left="720"/>
        <w:rPr>
          <w:sz w:val="22"/>
          <w:szCs w:val="22"/>
        </w:rPr>
      </w:pPr>
      <w:r w:rsidRPr="009E48EF">
        <w:rPr>
          <w:sz w:val="22"/>
          <w:szCs w:val="22"/>
        </w:rPr>
        <w:t xml:space="preserve">All Tenderers will be notified in writing of the outcome of the Tender once VicGrid has secured agreement with the successful Tenderer. </w:t>
      </w:r>
    </w:p>
    <w:p w14:paraId="26269EBE" w14:textId="77777777" w:rsidR="008639C5" w:rsidRPr="009E48EF" w:rsidRDefault="008639C5" w:rsidP="009E48EF">
      <w:pPr>
        <w:pStyle w:val="BodyText"/>
        <w:ind w:left="720"/>
        <w:rPr>
          <w:sz w:val="22"/>
          <w:szCs w:val="22"/>
        </w:rPr>
      </w:pPr>
      <w:r w:rsidRPr="009E48EF">
        <w:rPr>
          <w:sz w:val="22"/>
          <w:szCs w:val="22"/>
        </w:rPr>
        <w:t>VicGrid will offer a debrief to all Tenderers and, if the offer of a debrief is accepted, will ensure a debrief is provided promptly. The scope of the debrief will be limited to a review of the ITT requirements and the strengths and weaknesses of the unsuccessful Tenderer’s Tender.</w:t>
      </w:r>
    </w:p>
    <w:p w14:paraId="2B3BF78B" w14:textId="4D6FCD95" w:rsidR="00E62E0D" w:rsidRDefault="00E62E0D" w:rsidP="00A74F6B">
      <w:pPr>
        <w:pStyle w:val="Heading2"/>
        <w:numPr>
          <w:ilvl w:val="0"/>
          <w:numId w:val="0"/>
        </w:numPr>
        <w:ind w:left="1134" w:hanging="1134"/>
      </w:pPr>
    </w:p>
    <w:p w14:paraId="0A07741C" w14:textId="5AFE030D" w:rsidR="00545A1E" w:rsidRDefault="00545A1E">
      <w:r>
        <w:br w:type="page"/>
      </w:r>
    </w:p>
    <w:p w14:paraId="16D1DFFD" w14:textId="5DE816A5" w:rsidR="00545A1E" w:rsidRDefault="00545A1E" w:rsidP="00545A1E">
      <w:r>
        <w:rPr>
          <w:noProof/>
        </w:rPr>
        <w:lastRenderedPageBreak/>
        <mc:AlternateContent>
          <mc:Choice Requires="wps">
            <w:drawing>
              <wp:anchor distT="45720" distB="45720" distL="114300" distR="114300" simplePos="0" relativeHeight="251737088" behindDoc="1" locked="0" layoutInCell="1" allowOverlap="1" wp14:anchorId="0C8A9F7D" wp14:editId="3D154930">
                <wp:simplePos x="0" y="0"/>
                <wp:positionH relativeFrom="page">
                  <wp:align>left</wp:align>
                </wp:positionH>
                <wp:positionV relativeFrom="page">
                  <wp:align>top</wp:align>
                </wp:positionV>
                <wp:extent cx="7560000" cy="10692000"/>
                <wp:effectExtent l="0" t="0" r="3175" b="0"/>
                <wp:wrapTopAndBottom/>
                <wp:docPr id="76296967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60000" cy="10692000"/>
                        </a:xfrm>
                        <a:prstGeom prst="rect">
                          <a:avLst/>
                        </a:prstGeom>
                        <a:blipFill>
                          <a:blip r:embed="rId18"/>
                          <a:stretch>
                            <a:fillRect/>
                          </a:stretch>
                        </a:blipFill>
                        <a:ln w="9525">
                          <a:noFill/>
                          <a:miter lim="800000"/>
                          <a:headEnd/>
                          <a:tailEnd/>
                        </a:ln>
                      </wps:spPr>
                      <wps:txbx>
                        <w:txbxContent>
                          <w:tbl>
                            <w:tblPr>
                              <w:tblStyle w:val="Clear"/>
                              <w:tblW w:w="4960" w:type="pct"/>
                              <w:tblLayout w:type="fixed"/>
                              <w:tblLook w:val="04A0" w:firstRow="1" w:lastRow="0" w:firstColumn="1" w:lastColumn="0" w:noHBand="0" w:noVBand="1"/>
                            </w:tblPr>
                            <w:tblGrid>
                              <w:gridCol w:w="9561"/>
                            </w:tblGrid>
                            <w:tr w:rsidR="00545A1E" w14:paraId="22CE6FDA" w14:textId="77777777" w:rsidTr="00CD6EB1">
                              <w:trPr>
                                <w:trHeight w:val="12189"/>
                              </w:trPr>
                              <w:tc>
                                <w:tcPr>
                                  <w:tcW w:w="9561" w:type="dxa"/>
                                </w:tcPr>
                                <w:tbl>
                                  <w:tblPr>
                                    <w:tblStyle w:val="Clear"/>
                                    <w:tblW w:w="0" w:type="auto"/>
                                    <w:tblLayout w:type="fixed"/>
                                    <w:tblLook w:val="04A0" w:firstRow="1" w:lastRow="0" w:firstColumn="1" w:lastColumn="0" w:noHBand="0" w:noVBand="1"/>
                                  </w:tblPr>
                                  <w:tblGrid>
                                    <w:gridCol w:w="3828"/>
                                    <w:gridCol w:w="283"/>
                                    <w:gridCol w:w="5450"/>
                                  </w:tblGrid>
                                  <w:tr w:rsidR="00545A1E" w14:paraId="738023B4" w14:textId="77777777" w:rsidTr="005978C2">
                                    <w:trPr>
                                      <w:trHeight w:val="227"/>
                                    </w:trPr>
                                    <w:tc>
                                      <w:tcPr>
                                        <w:tcW w:w="3828" w:type="dxa"/>
                                      </w:tcPr>
                                      <w:p w14:paraId="0AFAF97C" w14:textId="36A3A266" w:rsidR="00545A1E" w:rsidRPr="006F24B2" w:rsidRDefault="00545A1E" w:rsidP="00CD6EB1">
                                        <w:pPr>
                                          <w:pStyle w:val="xDisclaimerTextWhite"/>
                                          <w:spacing w:after="60"/>
                                        </w:pPr>
                                        <w:r w:rsidRPr="006F24B2">
                                          <w:t xml:space="preserve">© </w:t>
                                        </w:r>
                                        <w:r w:rsidRPr="005978C2">
                                          <w:t>Copyright VicGrid Body Corporate</w:t>
                                        </w:r>
                                        <w:r>
                                          <w:t>, 2025</w:t>
                                        </w:r>
                                      </w:p>
                                    </w:tc>
                                    <w:tc>
                                      <w:tcPr>
                                        <w:tcW w:w="283" w:type="dxa"/>
                                        <w:vMerge w:val="restart"/>
                                      </w:tcPr>
                                      <w:p w14:paraId="5941BA99" w14:textId="77777777" w:rsidR="00545A1E" w:rsidRPr="005978C2" w:rsidRDefault="00545A1E" w:rsidP="009F7943">
                                        <w:pPr>
                                          <w:rPr>
                                            <w:color w:val="FFFFFF" w:themeColor="background1"/>
                                          </w:rPr>
                                        </w:pPr>
                                      </w:p>
                                    </w:tc>
                                    <w:tc>
                                      <w:tcPr>
                                        <w:tcW w:w="5450" w:type="dxa"/>
                                        <w:vMerge w:val="restart"/>
                                      </w:tcPr>
                                      <w:p w14:paraId="49A07465" w14:textId="77777777" w:rsidR="00545A1E" w:rsidRPr="005978C2" w:rsidRDefault="00545A1E" w:rsidP="00AA424E">
                                        <w:pPr>
                                          <w:spacing w:after="120"/>
                                          <w:rPr>
                                            <w:b/>
                                            <w:color w:val="FFFFFF" w:themeColor="background1"/>
                                            <w:szCs w:val="20"/>
                                          </w:rPr>
                                        </w:pPr>
                                        <w:r w:rsidRPr="005978C2">
                                          <w:rPr>
                                            <w:b/>
                                            <w:color w:val="FFFFFF" w:themeColor="background1"/>
                                            <w:szCs w:val="20"/>
                                          </w:rPr>
                                          <w:t>Accessibility</w:t>
                                        </w:r>
                                      </w:p>
                                      <w:p w14:paraId="2B9E275A" w14:textId="56027F88" w:rsidR="00545A1E" w:rsidRPr="008F4D13" w:rsidRDefault="00545A1E" w:rsidP="009F7943">
                                        <w:pPr>
                                          <w:rPr>
                                            <w:color w:val="FFFFFF" w:themeColor="background1"/>
                                            <w:spacing w:val="-4"/>
                                            <w:szCs w:val="20"/>
                                          </w:rPr>
                                        </w:pPr>
                                        <w:r w:rsidRPr="005978C2">
                                          <w:rPr>
                                            <w:color w:val="FFFFFF" w:themeColor="background1"/>
                                            <w:szCs w:val="20"/>
                                          </w:rPr>
                                          <w:t xml:space="preserve">If </w:t>
                                        </w:r>
                                        <w:r w:rsidRPr="008F4D13">
                                          <w:rPr>
                                            <w:color w:val="FFFFFF" w:themeColor="background1"/>
                                            <w:spacing w:val="-4"/>
                                            <w:szCs w:val="20"/>
                                          </w:rPr>
                                          <w:t xml:space="preserve">you would like to receive this publication in an </w:t>
                                        </w:r>
                                        <w:r>
                                          <w:rPr>
                                            <w:color w:val="FFFFFF" w:themeColor="background1"/>
                                            <w:spacing w:val="-4"/>
                                            <w:szCs w:val="20"/>
                                          </w:rPr>
                                          <w:br/>
                                        </w:r>
                                        <w:r w:rsidRPr="008F4D13">
                                          <w:rPr>
                                            <w:color w:val="FFFFFF" w:themeColor="background1"/>
                                            <w:spacing w:val="-4"/>
                                            <w:szCs w:val="20"/>
                                          </w:rPr>
                                          <w:t xml:space="preserve">alternative format, please telephone the VicGrid </w:t>
                                        </w:r>
                                        <w:r>
                                          <w:rPr>
                                            <w:color w:val="FFFFFF" w:themeColor="background1"/>
                                            <w:spacing w:val="-4"/>
                                            <w:szCs w:val="20"/>
                                          </w:rPr>
                                          <w:br/>
                                        </w:r>
                                        <w:r w:rsidRPr="008F4D13">
                                          <w:rPr>
                                            <w:color w:val="FFFFFF" w:themeColor="background1"/>
                                            <w:spacing w:val="-4"/>
                                            <w:szCs w:val="20"/>
                                          </w:rPr>
                                          <w:t xml:space="preserve">Customer Service Centre on 1800 418 341, email </w:t>
                                        </w:r>
                                        <w:r w:rsidRPr="008F4D13">
                                          <w:rPr>
                                            <w:color w:val="FFFFFF" w:themeColor="background1"/>
                                            <w:spacing w:val="-4"/>
                                          </w:rPr>
                                          <w:t>enquiries@vicgrid.com.au</w:t>
                                        </w:r>
                                        <w:r w:rsidRPr="008F4D13">
                                          <w:rPr>
                                            <w:color w:val="FFFFFF" w:themeColor="background1"/>
                                            <w:spacing w:val="-4"/>
                                            <w:szCs w:val="20"/>
                                          </w:rPr>
                                          <w:t xml:space="preserve">, or via the National </w:t>
                                        </w:r>
                                        <w:r>
                                          <w:rPr>
                                            <w:color w:val="FFFFFF" w:themeColor="background1"/>
                                            <w:spacing w:val="-4"/>
                                            <w:szCs w:val="20"/>
                                          </w:rPr>
                                          <w:br/>
                                        </w:r>
                                        <w:r w:rsidRPr="008F4D13">
                                          <w:rPr>
                                            <w:color w:val="FFFFFF" w:themeColor="background1"/>
                                            <w:spacing w:val="-4"/>
                                            <w:szCs w:val="20"/>
                                          </w:rPr>
                                          <w:t xml:space="preserve">Relay Service on 133 677 </w:t>
                                        </w:r>
                                        <w:hyperlink r:id="rId19" w:history="1">
                                          <w:r w:rsidRPr="008F4D13">
                                            <w:rPr>
                                              <w:rStyle w:val="Hyperlink"/>
                                              <w:color w:val="FFFFFF" w:themeColor="background1"/>
                                              <w:spacing w:val="-4"/>
                                              <w:szCs w:val="20"/>
                                            </w:rPr>
                                            <w:t>www.relayservice.com.au</w:t>
                                          </w:r>
                                        </w:hyperlink>
                                        <w:r w:rsidRPr="008F4D13">
                                          <w:rPr>
                                            <w:color w:val="FFFFFF" w:themeColor="background1"/>
                                            <w:spacing w:val="-4"/>
                                            <w:szCs w:val="20"/>
                                          </w:rPr>
                                          <w:t xml:space="preserve">. </w:t>
                                        </w:r>
                                      </w:p>
                                      <w:p w14:paraId="6D58674F" w14:textId="77777777" w:rsidR="00545A1E" w:rsidRPr="005978C2" w:rsidRDefault="00545A1E" w:rsidP="005B3409">
                                        <w:pPr>
                                          <w:spacing w:before="120"/>
                                          <w:rPr>
                                            <w:color w:val="FFFFFF" w:themeColor="background1"/>
                                          </w:rPr>
                                        </w:pPr>
                                        <w:r w:rsidRPr="008F4D13">
                                          <w:rPr>
                                            <w:color w:val="FFFFFF" w:themeColor="background1"/>
                                            <w:spacing w:val="-4"/>
                                            <w:szCs w:val="20"/>
                                          </w:rPr>
                                          <w:t xml:space="preserve">This document is also available on the internet at </w:t>
                                        </w:r>
                                        <w:hyperlink r:id="rId20" w:history="1">
                                          <w:r w:rsidRPr="008F4D13">
                                            <w:rPr>
                                              <w:rStyle w:val="Hyperlink"/>
                                              <w:b/>
                                              <w:bCs/>
                                              <w:color w:val="FFFFFF" w:themeColor="background1"/>
                                              <w:spacing w:val="-4"/>
                                              <w:szCs w:val="20"/>
                                            </w:rPr>
                                            <w:t>vicgrid.com.au</w:t>
                                          </w:r>
                                        </w:hyperlink>
                                      </w:p>
                                    </w:tc>
                                  </w:tr>
                                  <w:tr w:rsidR="00545A1E" w14:paraId="4C77FE34" w14:textId="77777777" w:rsidTr="005978C2">
                                    <w:trPr>
                                      <w:trHeight w:val="2687"/>
                                    </w:trPr>
                                    <w:tc>
                                      <w:tcPr>
                                        <w:tcW w:w="3828" w:type="dxa"/>
                                      </w:tcPr>
                                      <w:p w14:paraId="5E016D79" w14:textId="77777777" w:rsidR="00545A1E" w:rsidRPr="00AA424E" w:rsidRDefault="00545A1E" w:rsidP="005B3409">
                                        <w:pPr>
                                          <w:pStyle w:val="xDisclaimerTextWhite"/>
                                          <w:spacing w:before="160"/>
                                          <w:rPr>
                                            <w:b/>
                                            <w:bCs/>
                                            <w:sz w:val="16"/>
                                            <w:szCs w:val="16"/>
                                          </w:rPr>
                                        </w:pPr>
                                        <w:r w:rsidRPr="00AA424E">
                                          <w:rPr>
                                            <w:b/>
                                            <w:bCs/>
                                            <w:sz w:val="16"/>
                                            <w:szCs w:val="16"/>
                                          </w:rPr>
                                          <w:t>Disclaimer</w:t>
                                        </w:r>
                                      </w:p>
                                      <w:p w14:paraId="77D198C4" w14:textId="77777777" w:rsidR="00545A1E" w:rsidRPr="00CD6EB1" w:rsidRDefault="00545A1E" w:rsidP="00CD6EB1">
                                        <w:pPr>
                                          <w:pStyle w:val="xDisclaimerTextWhite"/>
                                          <w:spacing w:after="60"/>
                                        </w:pPr>
                                        <w:r w:rsidRPr="00CD6EB1">
                                          <w:t xml:space="preserve">This publication may be of assistance to </w:t>
                                        </w:r>
                                        <w:proofErr w:type="gramStart"/>
                                        <w:r w:rsidRPr="00CD6EB1">
                                          <w:t>you</w:t>
                                        </w:r>
                                        <w:proofErr w:type="gramEnd"/>
                                        <w:r w:rsidRPr="00CD6EB1">
                                          <w:t xml:space="preserve"> but the </w:t>
                                        </w:r>
                                        <w:r>
                                          <w:t>VicGrid</w:t>
                                        </w:r>
                                        <w:r w:rsidRPr="00CD6EB1">
                                          <w:t xml:space="preserve"> and its employees do not guarantee that the publication is without flaw of any kind or is wholly appropriate for your </w:t>
                                        </w:r>
                                        <w:proofErr w:type="gramStart"/>
                                        <w:r w:rsidRPr="00CD6EB1">
                                          <w:t>particular purposes</w:t>
                                        </w:r>
                                        <w:proofErr w:type="gramEnd"/>
                                        <w:r w:rsidRPr="00CD6EB1">
                                          <w:t xml:space="preserve"> and therefore disclaims all liability for any error, loss or other consequence which may arise from you relying on any information in this publication.</w:t>
                                        </w:r>
                                      </w:p>
                                    </w:tc>
                                    <w:tc>
                                      <w:tcPr>
                                        <w:tcW w:w="283" w:type="dxa"/>
                                        <w:vMerge/>
                                      </w:tcPr>
                                      <w:p w14:paraId="3EDE80ED" w14:textId="77777777" w:rsidR="00545A1E" w:rsidRPr="006F24B2" w:rsidRDefault="00545A1E" w:rsidP="009F7943">
                                        <w:pPr>
                                          <w:rPr>
                                            <w:color w:val="FFFFFF" w:themeColor="background1"/>
                                          </w:rPr>
                                        </w:pPr>
                                      </w:p>
                                    </w:tc>
                                    <w:tc>
                                      <w:tcPr>
                                        <w:tcW w:w="5450" w:type="dxa"/>
                                        <w:vMerge/>
                                      </w:tcPr>
                                      <w:p w14:paraId="7904E953" w14:textId="77777777" w:rsidR="00545A1E" w:rsidRPr="006F24B2" w:rsidRDefault="00545A1E" w:rsidP="009F7943">
                                        <w:pPr>
                                          <w:rPr>
                                            <w:color w:val="FFFFFF" w:themeColor="background1"/>
                                          </w:rPr>
                                        </w:pPr>
                                      </w:p>
                                    </w:tc>
                                  </w:tr>
                                </w:tbl>
                                <w:p w14:paraId="325FDDD8" w14:textId="77777777" w:rsidR="00545A1E" w:rsidRDefault="00545A1E" w:rsidP="009F7943"/>
                              </w:tc>
                            </w:tr>
                          </w:tbl>
                          <w:p w14:paraId="64A5C381" w14:textId="77777777" w:rsidR="00545A1E" w:rsidRDefault="00545A1E" w:rsidP="00545A1E"/>
                          <w:tbl>
                            <w:tblPr>
                              <w:tblStyle w:val="Clear"/>
                              <w:tblW w:w="4960" w:type="pct"/>
                              <w:tblLook w:val="04A0" w:firstRow="1" w:lastRow="0" w:firstColumn="1" w:lastColumn="0" w:noHBand="0" w:noVBand="1"/>
                            </w:tblPr>
                            <w:tblGrid>
                              <w:gridCol w:w="4055"/>
                              <w:gridCol w:w="5506"/>
                            </w:tblGrid>
                            <w:tr w:rsidR="00545A1E" w14:paraId="51EEA438" w14:textId="77777777" w:rsidTr="005978C2">
                              <w:trPr>
                                <w:trHeight w:val="854"/>
                              </w:trPr>
                              <w:tc>
                                <w:tcPr>
                                  <w:tcW w:w="4055" w:type="dxa"/>
                                  <w:vAlign w:val="bottom"/>
                                </w:tcPr>
                                <w:p w14:paraId="464A0660" w14:textId="77777777" w:rsidR="00545A1E" w:rsidRPr="005978C2" w:rsidRDefault="00545A1E" w:rsidP="008F4D13">
                                  <w:pPr>
                                    <w:spacing w:after="60"/>
                                    <w:rPr>
                                      <w:b/>
                                      <w:bCs/>
                                      <w:sz w:val="24"/>
                                      <w:szCs w:val="24"/>
                                    </w:rPr>
                                  </w:pPr>
                                  <w:hyperlink r:id="rId21" w:history="1">
                                    <w:r w:rsidRPr="005978C2">
                                      <w:rPr>
                                        <w:b/>
                                        <w:bCs/>
                                        <w:color w:val="FFFFFF" w:themeColor="background1"/>
                                        <w:sz w:val="24"/>
                                        <w:szCs w:val="24"/>
                                      </w:rPr>
                                      <w:t>vicgrid.com.au</w:t>
                                    </w:r>
                                  </w:hyperlink>
                                </w:p>
                              </w:tc>
                              <w:tc>
                                <w:tcPr>
                                  <w:tcW w:w="5506" w:type="dxa"/>
                                  <w:vAlign w:val="center"/>
                                </w:tcPr>
                                <w:p w14:paraId="20E37AE7" w14:textId="77777777" w:rsidR="00545A1E" w:rsidRDefault="00545A1E" w:rsidP="009F7943">
                                  <w:pPr>
                                    <w:spacing w:before="20" w:after="20"/>
                                    <w:ind w:right="57"/>
                                    <w:jc w:val="right"/>
                                  </w:pPr>
                                  <w:r>
                                    <w:rPr>
                                      <w:noProof/>
                                    </w:rPr>
                                    <w:drawing>
                                      <wp:inline distT="0" distB="0" distL="0" distR="0" wp14:anchorId="7735F4F8" wp14:editId="4D3C5F36">
                                        <wp:extent cx="1989917" cy="681355"/>
                                        <wp:effectExtent l="0" t="0" r="0" b="4445"/>
                                        <wp:docPr id="700242294" name="Picture 6" descr="VicGrid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0242294" name="Picture 6" descr="VicGrid logo"/>
                                                <pic:cNvPicPr>
                                                  <a:picLocks noChangeAspect="1"/>
                                                </pic:cNvPicPr>
                                              </pic:nvPicPr>
                                              <pic:blipFill rotWithShape="1">
                                                <a:blip r:embed="rId14">
                                                  <a:extLst>
                                                    <a:ext uri="{28A0092B-C50C-407E-A947-70E740481C1C}">
                                                      <a14:useLocalDpi xmlns:a14="http://schemas.microsoft.com/office/drawing/2010/main" val="0"/>
                                                    </a:ext>
                                                  </a:extLst>
                                                </a:blip>
                                                <a:srcRect t="-16923" b="16923"/>
                                                <a:stretch>
                                                  <a:fillRect/>
                                                </a:stretch>
                                              </pic:blipFill>
                                              <pic:spPr>
                                                <a:xfrm>
                                                  <a:off x="0" y="0"/>
                                                  <a:ext cx="1989917" cy="681355"/>
                                                </a:xfrm>
                                                <a:prstGeom prst="rect">
                                                  <a:avLst/>
                                                </a:prstGeom>
                                              </pic:spPr>
                                            </pic:pic>
                                          </a:graphicData>
                                        </a:graphic>
                                      </wp:inline>
                                    </w:drawing>
                                  </w:r>
                                </w:p>
                              </w:tc>
                            </w:tr>
                          </w:tbl>
                          <w:p w14:paraId="4B1EC9F1" w14:textId="77777777" w:rsidR="00545A1E" w:rsidRDefault="00545A1E" w:rsidP="00545A1E"/>
                        </w:txbxContent>
                      </wps:txbx>
                      <wps:bodyPr rot="0" vert="horz" wrap="square" lIns="720000" tIns="720000" rIns="720000" bIns="216000" anchor="b" anchorCtr="0">
                        <a:noAutofit/>
                      </wps:bodyPr>
                    </wps:wsp>
                  </a:graphicData>
                </a:graphic>
                <wp14:sizeRelH relativeFrom="margin">
                  <wp14:pctWidth>0</wp14:pctWidth>
                </wp14:sizeRelH>
                <wp14:sizeRelV relativeFrom="margin">
                  <wp14:pctHeight>0</wp14:pctHeight>
                </wp14:sizeRelV>
              </wp:anchor>
            </w:drawing>
          </mc:Choice>
          <mc:Fallback>
            <w:pict>
              <v:shape w14:anchorId="0C8A9F7D" id="_x0000_s1028" type="#_x0000_t202" style="position:absolute;margin-left:0;margin-top:0;width:595.3pt;height:841.9pt;z-index:-251579392;visibility:visible;mso-wrap-style:square;mso-width-percent:0;mso-height-percent:0;mso-wrap-distance-left:9pt;mso-wrap-distance-top:3.6pt;mso-wrap-distance-right:9pt;mso-wrap-distance-bottom:3.6pt;mso-position-horizontal:left;mso-position-horizontal-relative:page;mso-position-vertical:top;mso-position-vertical-relative:page;mso-width-percent:0;mso-height-percent:0;mso-width-relative:margin;mso-height-relative:margin;v-text-anchor:bottom" o:gfxdata="UEsDBBQABgAIAAAAIQDa9j37DQEAABQCAAATAAAAW0NvbnRlbnRfVHlwZXNdLnhtbJSRwU7DMAyG&#10;70i8Q5QralN2QAi13YGOIyA0HiBK3DajcaI4lO3tSbtNgolN4pjY3+/PSbnc2oGNEMg4rPhtXnAG&#10;qJw22FX8ff2U3XNGUaKWg0Oo+A6IL+vrq3K980As0UgV72P0D0KQ6sFKyp0HTJXWBStjOoZOeKk+&#10;ZAdiURR3QjmMgDGLUwavywZa+TlEttqm673JxnecPe77plEVN3biNx46Lv5EAgx0wkjvB6NkTMuJ&#10;EfWJWHaQyhM591BvPN0k8zMTpspvqZ8DDtxLes1gNLBXGeKztEld6EACFq5xKr+cMUlaylzbGgV5&#10;E2g1U0enc9nafWGA8b/hTcLeYDymi/lP628AAAD//wMAUEsDBBQABgAIAAAAIQA4/SH/1gAAAJQB&#10;AAALAAAAX3JlbHMvLnJlbHOkkMFqwzAMhu+DvYPRfXGawxijTi+j0GvpHsDYimMaW0Yy2fr2M4PB&#10;MnrbUb/Q94l/f/hMi1qRJVI2sOt6UJgd+ZiDgffL8ekFlFSbvV0oo4EbChzGx4f9GRdb25HMsYhq&#10;lCwG5lrLq9biZkxWOiqY22YiTra2kYMu1l1tQD30/bPm3wwYN0x18gb45AdQl1tp5j/sFB2T0FQ7&#10;R0nTNEV3j6o9feQzro1iOWA14Fm+Q8a1a8+Bvu/d/dMb2JY5uiPbhG/ktn4cqGU/er3pcvwCAAD/&#10;/wMAUEsDBBQABgAIAAAAIQB4UUBWOwIAAHIEAAAOAAAAZHJzL2Uyb0RvYy54bWysVMtu2zAQvBfo&#10;PxC8N7INOA/BcpDGTREgfaBpP4CiKIsoyWWXtCX367ukZCdpDwWK6kBwRWp2dmZXq+vBGrZXGDS4&#10;is/PZpwpJ6HRblvxb1/v3lxyFqJwjTDgVMUPKvDr9etXq96XagEdmEYhIxAXyt5XvIvRl0URZKes&#10;CGfglaPDFtCKSCFuiwZFT+jWFIvZ7LzoARuPIFUI9HYzHvJ1xm9bJeOntg0qMlNx4hbzinmt01qs&#10;V6LcovCdlhMN8Q8srNCOkp6gNiIKtkP9B5TVEiFAG88k2ALaVkuVa6Bq5rPfqnnshFe5FhIn+JNM&#10;4f/Byo/7R/8ZWRzewkAG5iKCfwD5PTAHt51wW3WDCH2nREOJ50myovehnD5NUocyJJC6/wANmSx2&#10;ETLQ0KJNqlCdjNDJgMNJdDVEJunlxfJ8Rg9nks7ms/MrsjX7Uojy+L3HEN8rsCxtKo5ka8YX+4cQ&#10;Ex9RHq+kdLXR/k4bc9xPwpHtf2+v0ZINyJ1VLo49hsqISA0eOu0DZ1gqW6uGeNw3WQ5Rhogqyi4l&#10;bCnxFyI40jodEMXntIxjfcWvlotlLsRB4pub0epIE2G0rfhlEmbq0ST/O9fkK1FoM+4J1bjJj2TB&#10;aEYc6oFpIrhIZiV7amgOZBDCOAA0sLTpAH9y1lPzVzz82AlUnJl7RyZfJA/SuLyI8EVU52gxT+5x&#10;JpwkuIrXx+1tzFOWFHFwQw3R6izJE5uJNjV2NnAawjQ5z+N86+lXsf4FAAD//wMAUEsDBAoAAAAA&#10;AAAAIQAM2mE0k0EBAJNBAQAUAAAAZHJzL21lZGlhL2ltYWdlMS5qcGf/2P/gABBKRklGAAEBAQDc&#10;ANwAAP/bAEMAAwICAwICAwMDAwQDAwQFCAUFBAQFCgcHBggMCgwMCwoLCw0OEhANDhEOCwsQFhAR&#10;ExQVFRUMDxcYFhQYEhQVFP/bAEMBAwQEBQQFCQUFCRQNCw0UFBQUFBQUFBQUFBQUFBQUFBQUFBQU&#10;FBQUFBQUFBQUFBQUFBQUFBQUFBQUFBQUFBQUFP/AABEICgkHGAMBIgACEQEDEQH/xAAfAAABBQEB&#10;AQEBAQAAAAAAAAAAAQIDBAUGBwgJCgv/xAC1EAACAQMDAgQDBQUEBAAAAX0BAgMABBEFEiExQQYT&#10;UWEHInEUMoGRoQgjQrHBFVLR8CQzYnKCCQoWFxgZGiUmJygpKjQ1Njc4OTpDREVGR0hJSlNUVVZX&#10;WFlaY2RlZmdoaWpzdHV2d3h5eoOEhYaHiImKkpOUlZaXmJmaoqOkpaanqKmqsrO0tba3uLm6wsPE&#10;xcbHyMnK0tPU1dbX2Nna4eLj5OXm5+jp6vHy8/T19vf4+fr/xAAfAQADAQEBAQEBAQEBAAAAAAAA&#10;AQIDBAUGBwgJCgv/xAC1EQACAQIEBAMEBwUEBAABAncAAQIDEQQFITEGEkFRB2FxEyIygQgUQpGh&#10;scEJIzNS8BVictEKFiQ04SXxFxgZGiYnKCkqNTY3ODk6Q0RFRkdISUpTVFVWV1hZWmNkZWZnaGlq&#10;c3R1dnd4eXqCg4SFhoeIiYqSk5SVlpeYmZqio6Slpqeoqaqys7S1tre4ubrCw8TFxsfIycrS09TV&#10;1tfY2dri4+Tl5ufo6ery8/T19vf4+fr/2gAMAwEAAhEDEQA/APHKKKK/pU/lI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6jwR42k8JzSo8bXFnMQWjBwVP8A&#10;eFexaJ4k0/xBCHsrhZGxlozw6/UV861La3U1lOs1vK8MqnIdDgivzfiPgjBZ7OWJpy9nWfXdP1X6&#10;qz9T18JmVTDJQkrxPpmivJ/DfxbmtwsGrxmdOguIx8w+o716ZpurWesW4msrhLiP1U8j6jtX86Zz&#10;w3mWRTti6fu9JLWL+fT0dmfWYfF0cSv3b17dS5RRRXzB2hRRRQAUUUUAFFFFABRRRQAUUUUAFFFF&#10;ABRRRQAUmKWigBu2jaadRSsAyin0m2lYBtFLtpMUgCiiigQUUUU7hYKKKKdxWCiiimIKKKKACiii&#10;gAooooAKKKKACiiigAooooAKKKKACiiigAooooAKKKKACiiigAooooAKKKKACiiigAooooATbSbT&#10;TqKBWG0lPpMUBYbRTttJg0CEooooEFb3guz+1a5GxHywqZD/ACH86wa7j4eWu2G6uCPvMEH4c/1r&#10;6XhzD/WczpJrSPvfdqvxsebmNT2eGm++n3nYUUUV++nwIUUUUAFFFFABRRRQAUUUUAFFFFAH5/0U&#10;UV+sGw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W9N1S70e5E9nO9vKP4kPX2I71UorOpThWg6dSKcXunqmOMnF3i7M9U8NfFyOXZBrEflP0+0xD5fx&#10;HavRLW7gvoVmtpknibo6HIr5nrS0XxFqHh+bzLG4aL+8nVW+or8ez3w4wmMvWyuXsp/yv4H+sfld&#10;eR7+FzadP3ayuu/U+i6K4Tw38VrLUvLg1JRY3B48z/lmx/pXdRyJNGHRldG5DKcg1+A5nk+Pyar7&#10;HHUnF9H0fo9mfUUa9PER5qbuOopKK8e50C0UlFAC0UUUwCiiigAooooAKKKKACiiigAooooAKKKK&#10;ACiiigBKNtLRSAbtNJT6KLAMop2KTbSsAlFLg0lIAooopiCiiii4rBRRRTAKKKKYgooooAKKKKAC&#10;iiigAooooAKKKKACiiigAooooAKKKKACiiigAooooAKKKKACiiigAooooAKKKKACk20tFADdtepe&#10;FrX7HoVqmMFl3n8ea81s7c3d1DCOsjhfzNeuxxiKNUUYVRgV+ncFYa862JfS0V+b/Q+XzupZQpr1&#10;HUUUV+qHygUUUUAFFFFABRRRQAUUUUAFFFFAH5/0UUV+sGw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Vt+H/ABhqfhtsWs5aHPMEnKH8&#10;O34ViUVy4rCUMbSdDEwU4Po1dFwqTpy5oOzPcPDfxK0zXikMx+w3ZH3JD8rH2aut6gEcivmKun8N&#10;/ELVPDu2MSfa7QH/AFMxzj6HtX4fnvhpGV62Tys/5JPT5S/R/efSYbOPs4hfNf5Hu9Fc74c8d6X4&#10;kwkUvkXOOYJuD+B710VfhWMwOJy+s6GLpuE10a/q680fS06kKseaDuhKKWiuI0EpaKSi4C0UlFMB&#10;aKKKYBRRRQAUUUUAFFFFABRRRQAUUUUAFFFFABRRRQAUlLRQAm2k206ikAyin0mKVgG0Uu2jBpAJ&#10;RRRQIKKKKdwsFFFFO4rBRRRQIKKKKYBRRRQAUUUUAFFFFABRRRQAUUUUAFFFFABRRRQAUUUUAFFF&#10;FABRRRQAUUUUAbvgyz+1a5GxHyxKXP8AIfzr0iuQ+Htrthurgj7zBB+HP9a6+v3bhfD/AFfLIPrO&#10;8v0X4JHwea1PaYqS7aBRRRX1h5AUUUUAFFFFABRRRQAUUUUAFFFFAH5/0UUV+sGw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CqxVgykgjoRXZ+G/ihqOj+XDd/6fajj5z+8Uex7/jXF0V5eY5Xgs2o+wxtJTj57r0e6+RvRr1K&#10;Euam7H0PoPirTfEcW6zuFMg+9C/Dj8K16+ZIZpLeRZInaOReQyHBFd/4a+LV1Z7INWQ3cI489OJB&#10;9R3r8Dz3w2xGHvWymXtI/wAr+Jej2f4P1Pp8Nm8J+7XVn36HrlFUNI1yx123E1jcLOncD7y+xHar&#10;9fjFajVw9R0q0XGS3TVmvkfQRkpK8XdBRRRWJQlFLRQAlFLRTuAUUlFO4C0UlFAC0UUUwCiiigAo&#10;oooAKKKKACiiigAooooAKKKKACiiigBKNtLRSAbtpKfRRYBlFOxSbaVgEopdppKQBRRRTEFFFFFx&#10;WCiiimAUUUUxBRRRQAUUUUAFFFFABRRRQAUUUUAFFFFABRRRQAUUVNZ25vLuGAdZHC/maunCVWap&#10;x3bt95MpKKcn0PSvC9r9j0O1TGGZd5/HmtWmxxiGNUUYCjAp1f0xh6Kw9GFGO0Ul9ysfmVSbqTc3&#10;11CiiitzMKKKKACiiigAooooAKKKKACiiigD8/6KKK/WDY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LFjqF&#10;zptws9rO8Eq9GQ4r0jw38XclYNZjx2+0xD/0If4V5fRXzuccP5dnlPkxtO76SWkl6P8AR3XkdeHx&#10;VXDO9N/LofS1jqFtqdus9rMk8LdGQ5qxXzhpOuX2h3Amsrl4GzkgH5T9R3r07w38WrW92w6qgs5u&#10;nnLzGfr6V/PmfeHuYZbetgf31Py+Jeq6/L7kfVYbNKVb3anuv8D0GimQzR3ESyxOssbDKshyDT6/&#10;KJRcW4yVmj2gooopDCiiigAooooASilooASlopKdwFopKKdwFopKWmAUUUUAFFFFABRRRQAUUUUA&#10;FFFFABRRRQAUUUUAFFFFACbaTbTqKQDKKfSUrANop22k2mgBKKKKQBRRRTuKwUUUU7isFFFFAgoo&#10;opgFFFFABRRRQAUUUUAFbvgy0+1a5E2PliUuf5f1rCrt/h7a7YLq4I+8wQfhz/WvpeHMN9ZzOknt&#10;H3vu1/Ox5uZVPZYWb76feddRRRX76fnwUUUUAFFFFABRRRQAUUUUAFFFFABRRRQB+f8ARRRX6wb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GxoPivUvDcwa0uGEWctC/KN+H+FepeG/ihp2sbYbz&#10;FhdHj5j8jfQ9vxrxWivjM84SyzPk5V4ctT+eOj+fR/P5WPQw2OrYbSLuuzPp0EMAQcg9CKWvBPDn&#10;jvVPDjKkcv2i1HBt5TkY9vSvVPDfxB0vxEqx+Z9kuzwYJjjP0Pev53z3gjM8lvVjH2tJfaitv8S3&#10;X4rzPrMNmNHEaXtLszp6KKK/PT1AooooAKKKKACiiigAooooAKSlooASilopgFFFJRcBaKSimAtF&#10;FFMAooooAKKKKACiiigAooooAKKKKACiiigAooooAKTbS0UgG7aMU6iiwDKKdRtpWAbRS7TSUgCi&#10;iimIKKKKLhYKKKKYrBRRRTEFeoeF7T7HodsmPmZd5+p5rzWztzd3cMC9ZHC/ma9djjEUaoowFGBX&#10;6bwVh7zrYl9LRX5v9D5jO6nuwpfMdRRRX6qfJhRRRQAUUUUAFFFFABRRRQAUUUUAFFFFAH5/0UUV&#10;+sGw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L70lFAHX+G/iXqehlYrhjf2vTZIfmX&#10;6N/jXqfh/wAY6Z4kjX7NOEnx81vJw4/x/Cvn2nRyPDIrxsyOpyrKcEGvzjPeBcszi9WkvZVX1itH&#10;6x2fqrPzPXw2Z1qHuy96P9dT6corx7w38Vr3TtsOpL9ut+gk6SL/AI16hoviHT/EEAlsbhZfVOjr&#10;9RX88Z3wrmeQybxML0/546x+fb52Pq8PjaOJXuPXt1NGiiivkDuCiiigAooooAKKKKACiiigAooo&#10;oAKKKKAEopaKAEpaKKdwCikop3AWikpaACiiimAUUUUAFFFFABRRRQAUUUUAFFFFABRRRQAUUUUA&#10;Jik206ikA3BpKfSUrANop22k20WASiiikBu+C7X7RrkbY+WJS5/l/WvSK5H4e2u23urgj7zBAfp/&#10;+uuur944Ww31fLIN7zvL9F+CR8DmtT2mKku2gUUUV9aeOFFFFABRRRQAUUUUAFFFFABRRRQAUUUU&#10;Afn/AEUUV+sGw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VNaXk9hcLPb&#10;TPBKpyHjODUNFTKMZxcZK6Y02ndHpXhv4uSQqsGsR+avQXMQ+YfUd/wr0rT9UtNWtxPZ3CXEZGco&#10;c4+vpXzXVzS9XvNFuRPZXDwSD+6eD9R3r8kz7w7wOYXrZe/Y1O32H8vs/LTyPdw2bVKXu1feX4n0&#10;lRXnPhv4uQXASDV4/Ik6faIx8p9yO1eg29zDeQrLBKk0Tch4zkGv5+zbIswySp7PG03Hs94v0e36&#10;+R9TQxNLEK9N3JaKKK8A6QooooAKKKKACiiigAooooAKKKKACiiigAooooAKSlooASilopgJS0Ul&#10;FwFopKKYC0UUUwCiiigAooooAKKKKACiiigAooooAKKKKACiiigApDS1La25urqGFesjhf1q6cJV&#10;ZqEd27feTKSinJ9D0jwvZ/YtDtkx8zLvb6nmtWmxxiKNUHRQAKdX9MUKMcPShRjtFJfcrH5fUm6k&#10;3N9XcKKKK3MwooooAKKKKACiiigAooooAKKKKACiiigD8/6KKK/WDY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rU0PxLqPh2bzLK4aMH70Z5RvqKy6Kwr4eji&#10;qbo14KUXumroqM5U3zRdmey+G/ipYapsh1AfYbk8bj/q2P17fjXbqyyKGRgynoynINfMdb3h3xrq&#10;nhtsW83mW/eCXlfw9Pwr8Uz3w1o1r18olyS/kl8Pye6+d16H0eGzhx92ur+Z9AUVyfhv4j6Zr+yG&#10;RvsV23Hlyn5Sf9k11lfg2Py3F5XWdDGU3CXn19Hs15o+lp1YVo81N3QUUUV5psFFFFABRRRQAUUU&#10;UAFFFFABRRRQAUUUUAFFFFABRRRQAUUUUAJRS0UAJS0UU7gFFJRTuAtFJS0AFFFFMAooooAKKKKA&#10;CiiigArc8G2v2jXI2xkRKX/p/WsOu1+H9rtt7q4I5ZggP0r6XhzDfWczpJ7R977tfzseXmVX2WFm&#10;++n3nW0UUV++n56FFFFABRRRQAUUUUAFFFFABRRRQAUUUUAFFFFAH5/0UUV+sGw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dV4b+IuqeH9sTP9&#10;stAf9VMeR9DXK0V5+Oy/CZlRdDGU1OL6P9OqfmjWlWqUZc1N2Z7/AOHfG2l+JAFt5vKuMZME3Dfh&#10;61v18xqzRsGUlWByGU4IrtfDfxS1DSQkF8Pt9sOMscSKPY9/xr8Iz3w0qU71snlzL+SW/wApbP0d&#10;vVn02GzeMvdrq3mez0VlaH4n07xFDvsrhXYfeibh1+orVr8SxGGrYSq6OIg4yW6asz6KMozXNF3Q&#10;UUUVzFhRRRQAUUUUAFFFFABRRRQAUUUUAFFFFABRRRQAUUUUAFFFFABRRRQAUlLRQAlFLRTASlop&#10;KLgLRSUUwFooopgJXp/hez+w6HbJj5mXefqea82tYDdXUMIGTI4X9a9bjjEUaoOijFfpvBWGvOti&#10;WtrRX5v9D5bPKvuwpL1HUUUV+qnyQUUUUAFFFFABRRRQAUUUUAFFFFABRRRQAUUUUAfn/RRRX6wb&#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ElvcS2syywyNFIvIdDgivQfDfxbuLXy4NXj+0xDj7Qg+cfUd686orw81yTAZ1S9ljaSl&#10;2ezXo9/0OmhiauHd6bsfSOlaxZa3bieyuEnj77TyPqO1Xa+atP1K60u4E9pO9vKP4kOP/wBdeleG&#10;/i6shSDWIth6faYhx/wIf4V/P2feHONwN62Wv2tPt9tfLaXy18j6nDZtTq+7V91/gel0VBZ3sGoW&#10;6z20yTwt0eM5FT1+RThKnJwmrNbpnuppq6CiiioGFFFFABRRRQAUUUUAFFFFABRRRQAUUUUAFFFF&#10;ABRRRQAUUUUAFFFFABRRRQAUUUUAJRS0UAbngy1+0a5GxGREpf8ApXo1cn8P7Xbb3NyRyzBB9B/+&#10;uusr954Xw/1fLIN7zvL79vwSPgc1qe0xUl20CiiivrDxwooooAKKKKACiiigAooooAKKKKACiiig&#10;AooooA/P+iiiv1g2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0dH8QX+gziWyuGhOcleqt9RXp/hv4sWWobYdUUWM/&#10;aVeY2P8ASvH6K+TzvhfLM+jfFU7T6SWkvv6+jud2HxtbDP3Hp26H03FKk8ayROskbDIdTkGn189+&#10;H/F+p+G5B9knJhzzBJyh/Dt+FeqeG/iZpuubYrk/YLr+7Ifkb6H/ABr+ec+4DzPKL1aC9tSXWK1X&#10;rHf5q69D6vDZlRxHuy92XmdhRSdQCOQeQRS1+aHrhRRRQAUUUUAFFFFABRRRQAUUUUAFFFFABRRR&#10;QAUUUUAFFFFABRRRQAUUUUAFFFS2cJubqGIDJdwv5mrpwlUmoR3bt95MpKKbfQ9J8M2f2PRLZSMM&#10;y7z+PNalJGgjjVB0UYpa/pvD0Y4ejCjHaKS+5H5fUm6k3N9XcKKKK3MwooooAKKKKACiiigAoooo&#10;AKKKKACiiq2pajb6TYzXd1IIoIl3MxppNuyGVPEniK18MaXJe3TcLwkeeZG7AUV4H408X3Hi/VDO&#10;+Y7WP5YIf7q+p9zRX0+Hy2moJ1ldnqU8LHl9/c8Pooor7A4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6bw34/1Tw6yIsn2q0HWCY5GPY9q9U8N+PtL8RqEST7Ldd4Jjgn6HvXgtKCVIIOCOQRXwGe8FZZn&#10;d6nL7Oq/tR6/4ls/wfmephsxrYfS949mfTtFeKeGvidqWilIrsm/tBxtc/Ov0b/GvUvD/i3TPEkQ&#10;a0nAl/igk4cfh3r+d884QzTIm51Yc9P+eOq+fVfPTzPq8NjqOJ0i7PszZooor4k9EKKKKACiiigA&#10;ooooAKKKKACiiigAooooAKKKKACiiigAooooAK3fBdt9o1yN8ZESl/6f1rCrtfh/Z7be5uSOWYIP&#10;oK+m4bw31nM6S6R977v+DY8vMqnssLN99PvOtooor9/Pz0KKKKACiiigAooooAKKKKACiiigAooo&#10;oAbLKkEbySMEjUbmZjgAeteC/Efx0/ii+NtbMyaZC3yjP+tb+8f6Vs/FLx//AGhI+j6dJ/oqHE8q&#10;/wDLQ/3R7CvNa+my/B8i9tUWvQ9LD0eX35DKKfRXuneeWUUUV6p4g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T4pngkWSN2jkU5DKcEfjTKKTSasw2PQPDfxZu7HbDqifbIOglXiRf8a9O0fXrDXr&#10;cTWNwkwxyoPzL7EV841PZ31xp9wk9tM8EynIdDg1+WZ74fZdmd62D/c1PJe6/WPT1X3M9vDZrVo+&#10;7U95fifS9FeXeG/i8V2w6zFuHQXMI5/4EP8ACvSbDULbVLdZ7SdLiJhkMhz+fpX89Zxw7mWRT5cZ&#10;TtHpJaxfz/R2fkfVYfFUsSr038upYooor5s6wooooAKKKKACiiigAooooAKKKKACiiigAooooAK9&#10;O8MWn2PRLZSMMw3n8ea82s4Tc3UMQGS7hf1r1yNfLRVHRRiv0/gnDXnWxLW1or56v8kfLZ5U92FL&#10;5i0UUV+rHyQUUUUAFFFFABRRRQAUUUUAFFFFABXm3xQ8ff2fE+kafJ/pTjE8yn/Vqf4R7mtf4ieO&#10;k8L2X2a2YNqUy/KOvlr/AHj/AErwmWV55HkkYu7nczN1JPevcy/B+0ftqi06eZ3Yejze/LYZRilo&#10;r6c9ITaKKWigZ5TRRRXqni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Ve0nWr3Q&#10;7pZ7K4eCQf3TwfqO9UaKyq0qdeDp1YqUXumrp/IqMnF80XZnrXhv4t210Fh1eP7NN08+MZQ/Udq9&#10;AgniuoVlhkWWJhkOhyDXzLWvoPinUvDk2+zuGVP4om5Rvwr8az7w3w2KvWyqXs5/yv4X6dY/ivJH&#10;0GGzecPdrq679T6HorifDfxS07VtkN9/oF0eMsf3bH2Pb8a7VWDKGUhlPQg5FfgeZZTjcoq+xxtJ&#10;wf4P0ez+R9PSrU68eam7i0UUV5BuFFFFABRRRQAUUUUAFFFFABRRRQBu+C7X7RrkbkZESl/6f1r0&#10;WuS8AWe23ubo9WYIPoOa62v3jhbDfV8sg3vO8vv2/BI+BzWp7TFSS6aBRRRX1p44UUUUAFFFFABR&#10;RRQAUUUUAFYPjLxZB4T0tpnxJcyZWGHPLN6n2FXte1218O6bJeXTYReFXu7dgK+ffEXiC68SanJe&#10;XTctwiDoi9gK9PBYR4iXNL4V+J00aXtHd7FTUb6fVb2a7uZGlnlbczE/p9Kq7adRX1q0VkeuN2Um&#10;yn0U7gM20U+incpHklFFFeseG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dD4d8cap4bYLDN51v3gm5X8PSueorjxeDw2PpOhiqanB9GrmlOpOlLmg7M918N/ETS/EGy&#10;Iv8AY7tv+WMpwCfY966mvmGut8N/EnU9B2xSt9utP+ecp+Zfoa/DM98NN6+Tz/7ck/8A0mX6P7z6&#10;XDZwvhxC+aPcaKwvD3jPTPEigW02yfGTBJww+nrW7X4bi8HiMDVdDFU3Ca6NWPo4VI1I80HdBRRR&#10;XGaBRRRQAUUUUAFFFTWcBurqGIDJdwv61dODqTUI7t2JlJRTk+h6R4Ytfseh2ykYZl3n8a1KRF8t&#10;FUfwjFLX9N4ejHD0oUY7RSX3H5fUm6k3N9XcKKKK3MwooooAKKKKACiiigAqG+vYdOtJbm4kEUMa&#10;7mZqlkkWNGd2CooyWPQCvFPiH42bxJdG0tWI06FuD/z1b1Pt6V2YbDyxE+VbdTelTdWVuhleNPFk&#10;/izUjJkx2cZxDDnoPU+5rnNpqbbSba+ypxjTioRWiPajFRVkRYPpSVNg0Vdx2IaKlwPSk2j0p6BY&#10;joqTYKKWg0jyCiiivXPC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dHI0Tq6MyOpyGU4IruPDXxVvtLCQagpv7ccbyf3ij6964WivIzLKMDnFL2ONpKa/F&#10;ej3XyOijiKuHlzU3Y+i9E8R6d4hh8yxuFlI6xnh1+orTr5ntbqaymWa3laGVejocGvQvDXxcmg2Q&#10;axH56dPtMY+Ye5HevwHPfDfFYW9bKpe1h/K/iXp0l+D8mfUYbNoVPdrKz79D1aiqmm6tZ6xbieyu&#10;EuI+5Q8j6jtVuvxypSqUZunVi4yW6as18j3k1JXQUUUVkUFbvgu1FxrcbkZWJS/49BWFXbeALPbb&#10;3N0Ry7BB9BX03DeG+s5nSXSPvP5f8Gx5eZVfZYWb76fedZRRRX7+fnoUUUUAFFFFABRRRQAUUVwP&#10;xI8cf2XC2mWMg+2SDEsi/wDLJfT6mt6NKVaahA0hBzlyoxvib46+0u+kafJ+6U4uJlP3j/dHtXm+&#10;afto219lRoxoQUIntU4KnHlQzcaN1O20bK3NRN1G6jbRtNABuFHFJtNGDQAu0UUlFA7nj1FFFewe&#10;C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FvTdVu9HuBPZ3D28nqh6/Ud69L8N/FyKbZBrEXlP0+0xj5T9R2rymivms54cy3PYcuMp+90ktJ&#10;L5/o7ryOzD4ythn7j07dD6ZtbqG+gWa3lSeJujxnIqWvnPRfEWoeH5vMsblovVOqt9RXqPhv4rWO&#10;plINRX7DcHjzOsbH69q/nrPvD/McrvWwn76n5L3l6x6+qv6I+qw2aUq/uz91/gd3Xp3hm1Nnolqp&#10;GGZd5H1rzXT41v7i3WNhIkrABlOQRmvXVXYqqOgGKjgrC+/WxEltaP6v8kcGeVfdhSXqLRRRX6qf&#10;JBRRRQAUUUUAFFFY3irxPb+F9Na4lIeZuIYe7t/hVxjKclGK1ZSTk7IzvHnjNPDNj5UJD6hMMRr/&#10;AHB/eNeJTTSXEzyyu0kjnczMckmptS1G41a+lu7p/MmkOSf6D2qtX2GFw0cNC3V7nsUqPs15hRRR&#10;XabhSUtFACUtFFACUY9qWigBNtFLRQUjxmiiivYPC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O8+E/iTU9H15Gt5t9vCpcwS&#10;coT0/DvX0v4d+JGm63tinP2G6P8ADIflb6Gvmn4d2fl2dzdEcyMEX6D/AOvXXV83i8Dh6s5SjFRb&#10;3a6vu+56Co+1prnep9Kg5AI5B6GivDvDvj3U/D+yMSfarUHmGU5wPY9q9Q8O+OdM8QqFSX7Pc94Z&#10;jg/ge9fNV8FVoa7rucVShOnrujoaKKK4DmCiiorq6isreSeeRYoYxuZ26AU99EMr6zrFvoeny3ly&#10;22NBwO7HsB714T4j1648S6k93cMQOkceeEX0FXvGXiyXxRqG4ZSyiOIY/wD2Y+5rn6+qwWE9hHnn&#10;8T/A9ahR9muaW4zy/ejYafRXqnYR7DSbT6VLRQBFRUtJxQBHRUm0elJ5YoAZRT/L96TyzQA2il2m&#10;igDxiiiivYPC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safbfbL63gxnzHC/rQC1dj1DwxZmz0K0QjDFd5Huea1MGlVQihRwFG&#10;KWvGbu7nuJJKwylDFSCCQR0Ip1FIo67w58S9Q0fZDd5vrUcYY/Oo9j/jXp2g+KdO8RR7rScGT+KF&#10;+HH4V4FTopHgkEkTtG68hlOCK82vgKVbWOjOSphoT1WjPpFmCqSxwBySe1eO/EDxodcuDY2jkWET&#10;csP+WrDv9KoXnjzV7/R20+aYMjcNKBh2X0JrnNtY4TA+xlz1NX0/zIo4fkfNISil20bTXsnaJRRg&#10;0UagFFFFABRRRQAUUUUCCiiigAooooGeKUUUV7J4Q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XSeAbIXWvLIwysCF/wAegrm67/4b&#10;2fl2d1dMOZGCKfYf/XrGtLlgzairzR2NFFFeWetcMUbaKKAuJto20tFAxNppNpp1FADcGinUUANo&#10;p1GBQAyjFO20baAG7aTbT9tJtNADdtG006igBu00lPooAZRT6KBniNFFFe0eC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V654XtPs&#10;Wg2cZGGKbz9TzXlmm2v23ULeDGfMkCn6Z5r2pYlVQoHCjArjxMtkduGjuxlFSeWKTy/euE7RlFP8&#10;s+tJtNADaKXafSigBKKKKACiiigAooooGFFFFAXCiiigLhRRRQO4UUUUBcNoopaKQ7o8Oooor2zw&#10;g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Ol+H9j9r19ZGGVgQv+PQV6jXGfDOxKWV3dMuPMcIp9h1rtdteZWlebPUorlghtFLto21g&#10;dAlFLtNJg0AFFFFAtBMD0pNo9KdRQA3YKTy/en0UBYZ5fvSbDUlFAWItp9KMH0qWigCGipaNo9KB&#10;EVFSbR6UeWKAI6Kf5fvSeWaAEopdpooA8Nooor2jxQ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taZafbtQtrfGfMkCn6Z5o21Gld2PWf&#10;ClmbLw9ZR4wSm8/U81rbTSogjVUXhVGB+FLXiNtu57aikrDcGkp/NFK47IZRT6TincOUbRTtoo20&#10;XCzG4pNtP20m00Csxu2jbTtpooEN20m006imA2inUUANop1FAxtFO2ik20AJRS7aNpoASijFFAHh&#10;NFFFe0eG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XT/Dyw+2eIFkI+S3Qv+PQVzFejfC+yMdjd3RXHmOEU+oFY1pcsGb0I800dttNG006i&#10;vJuesMwaKfRRcBlFOowKAG0U7bRto0AbRS7aNpoATmilwaSgYUnFLRRYLicUbaWijUBNtJtp1FGo&#10;tBu00YNOo5ouFkMop9FO4co2il4opBY8Fooor3Dwg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9n8J2f2Hw7ZRYwxTefqea8i0uzOoalbW2&#10;M+bIqn6Z5/SvdVjEaKijCqAo/CuHFS0UTvwq3kJRTqNorgPQuNopdtG2gWglFLtNJg0BoFFFFABR&#10;RRQFgooooCwlFLRQFhNoo20tFMQ3bRtNOoouA3aaTBp9FFwGUU+kouA2inYoo0A8Cooor3Dwg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6n&#10;4c6f9s8RpKRlLdDIT79BXrVcN8K7Ly7C8uiMeY4QH1A/+vXc15OIleoz16EeWmgooormudFhMCjb&#10;S0UXCwm2k206incVhu00U6ii4WGY9qMU+igCPbRtp+0UbRTDUZtpNpqTbRtoAj5op+00YNAXGUU/&#10;HtSYFAXG0U7aKTbQMSil20baBaCUUYooHoeA0UUV7p4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Vb0uzOoala2wGfNkVT9M8/pQ9NRpXdj2Lw&#10;jYDT/DdjFjDFN7fU81r7ackaxoqKPlUBR+FO2ivBk+ZtnuLRWI9tG00/bRtpFXI8GipNtJg0gGUU&#10;+kxTGNop20UbaQDaKXbRtoASil2mkoAKKKKACiiimIKKKKADFJtFLRRcLCbaNtLRTuKw3bRTqKLh&#10;Y+fKKKK948E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6v4a2BvPEiSlcpboXJ9D0FcpXp3wnsSmn3l2RgyOEB9hWFeXLTZ0UI81RHdUUu00YNeM&#10;exoJRRRQFkFFFFAuUKKKKA5Qo2iijmgLMNtJtpaKYtRNtG00tFINRuDRTqKYXGYFG0U+jFILjNtJ&#10;tp+2jbQO4zaaMGn7aNtAEdFP2mimAyin4opDPnmiiivoD58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9x8HaeNN8N2MWMMyeY3+8eTXjOk2Tajq&#10;drbKMmWRV/DPP6V7+kYiRUUfKoCj8K4MVLaJ6GEjvIWijBorzj0dAooooATAo20tFAWE20baWigL&#10;DdpowadRQGo2kp9FAajKKfSbRQFxtFO20baBDaKXbRtNAaCc0UuDSUBZBRRRQFkFFFFAuUKKKKB2&#10;PneiiivoD58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634Z2BvPEySlcpboZCfQ9BXsNcH8I7Hy9OvbsjmVwgPsP/r131ePiJc1R+R7GHjy015ja&#10;KdRgVzHQMoxTttG2jQBu2jbTttJtNADdtG007BopgNwaSn0UAMop9JQO42inbRRtoC42il20baAE&#10;opdpowaA0EooooDQTijApaKAsJto20tFAWE20UtFAWZ86UUUV9AfP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W9Jsm1LVLS1QZMsqr+Gef0obsrjSu&#10;7Htfg3Thpfhmxhxh2TzH/wB5uTW1SxxiGNY1+6oCj8KdXz8pOTbPfXupIZRTvwoxSuUNop22kx70&#10;XASil2mijQQlFLSUaBoFFFFAWDbSbaWigLCbaNppaKNQsNwaKdRQIbRTqKAG0lPwKTbRoA3FG2nb&#10;aNtADNtG2nbTRQA3bRTqKZSPnGiiivoD50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rrvhfYm78UJKRlbdGcn0PQVyNeqfCGwEWnXt4V+aVxGD7D/AOvX&#10;PiJctNnRh481RHf0UufajivFPaEopeKMe9ACUUuPejaaBWG8UtHNGPagAooooDUTFGPalooATFG3&#10;3paKAG7aMGnUnFACUlPooAZRTqMU7gNop2KTbRcBKKXFG00AJRS80UaBoJRRRSGj5vooor6I+d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968F6aNL8M&#10;WEJGHZPMf/ebmvENJs21HVLS2QbmllVce2ef0r6JSMRIqL91QFH4V5+Lloono4SO8hdtJtp1Feae&#10;iN20bTTqKAGUU+igBuTRk0tG0UAJuo49KXbSbaADijj1o20bTQAY96NtGDSUALg0lFLk0AJRS7jR&#10;n2oASjml4o4oASilx70baAsJScU7aaTBoFYKKKKACiiigpXPmyiiivoj5w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Dpfh5Pa2viq1lu5VhRQdjN03YwK9&#10;y28ZHIr5oruvBXxIm0fZZ6iWnsuAsnVov8RXDiKMp+9E7sPWUfcZ67to20ltdRXluk0EiyxOMq6n&#10;INS15R6ZFtNFScUbaLhcjoqTbSbaAuMop22jZQFxtFLto20xiUUbTRg0AFFFFABSYpaKAE20baWi&#10;gBu2jbTqKAG7TSU+igBlGTT6SgBNxo3UuBRtoATj0opdtFAz5qooor6I+c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Oi8J+NLzwtcAKTNZsfnt2P&#10;H1Hoa9p0TXbPxBZLc2codT95f4kPoRXzpWhomu3nh+9W5s5dj9GU/dYehFclbDqpqtzro4h09JbH&#10;0XRXPeEvGll4qtwFPkXij54GPP1HqK6PbXlSi4uzPWjJSV0NopdtG01AxKKXaaSgAoooosKwnFG0&#10;UtFAWE20baWijULDdtJsp9FGoajNtJtqSigNSPaaTaak4o4ouBHRUm2jaKLhcjop+2jbQFxlFO2U&#10;baB3G0Uu2imB80UUUV9EfOh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BLa3U1lcJPBI0UyHKupwRXr3gn4kw6x5dlqTLBfdFk6LL/ga8corG&#10;pSjUWptTqypvTY+nqK8n8E/E17Py7HV3LwcLHcHkr7N6j3r1aORJo1kjZZEYZVlOQRXj1KcqbtI9&#10;inUjUV4jqKKKzNApKWigBMCjbS0UAN20badRQA3aaMGnUUAMop9JQA2inYo20ANopdtG2gBKKXaa&#10;TBpAFFFFFgsFFFFIaR8yUUUV9IfO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dX4M8fXXhiRYJd1xp7H5oieU91/wrlKKmUVNWkVG&#10;bg7xPpXStWtdas0urOVZoW7jqPYjsat187eHPE974YvPPtH+U8PC33XH+e9e3eF/F1l4qtfMt22T&#10;qP3kDH5l/wAR7141ahKlqtj2KVZVNOpt0YFFFcp0CbaNtLRTATbSbTTqKLgNop1FFwG0U6jaKdwG&#10;0U7aKTbRcBKKXbRtNACUUYNFABRRRTASiloqWUj5hooor6Q+b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rOn6hcaXdJc2sr&#10;QzIchlP6VWoo30YXtqj27wV8RLfxGq2t0VttR6beiye6+/tXZV8wqzRsGUlWU5DDgivT/A/xP3eX&#10;YazJg/djuj/Jv8a8uthuX3oHqUcRze7Pc9PooVgygqQQeQRRXnHeFFFFAgooooAKKKKACiiigAoo&#10;ooAKKKKACjFFFABtFFFFBSPl+iiivpT5s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DtvBPxGn8Pslpe7rnTycD&#10;u0X09vavZbG9t9StUubWVZoXGVdTkV8yVveFfGF74Vug8DeZbMf3lux+VvcehrhrYZT96G53UcS4&#10;+7PY+hNtG2svw74ksvE1kLizkycfPE33kPoRWrXktOLsz1k01dDdtGDTqKQxtJT6KBWGUU+k2igL&#10;DaKdto20BYbRS7aNpoFYSilwaSgLBRRRQNHy/RRRX0p82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XdI&#10;1i70O8S6spjFKv5MPQjuK9t8G+PLTxVCIm22+oKPmhJ+97r614LUkE8ltMksTtHKh3K6nBBrnrUY&#10;1V5nRSrSpvyPqDaaSvPfAvxQj1Ly7DV2WK6+6lx0WT2Poa9ErxZwlTdpHsQmqivEbRT6SoL1G0U7&#10;aKNtAXG0Uu2jbQO4lFLtNGDQFxKKKKACiiigZ8uUUUV9KfN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V6D4G+J0uk+XY6ozT2fCpN1aL6+orz6is6lONRWkaU6kqbvE+ore4iu4UmhkWWJxlXQ5BqS&#10;vAPBvjq88KThMm4sGbLwMenuvoa9w0XXLPxBYpd2Uokjbqv8Sn0I7V4lahKk/I9qjWjVWm5fooor&#10;mOiwUUUUxWCiiigVgpKWii4WEwKKWii4HyzRRRX0582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Vp6B4ivvDd8Lmyl2n+OM/dcehFZlFJpSVmOMnF3R9C+EfGll4stv3REN2o/eW7Hke49RXQ&#10;4NfMFneT6fcx3FtK0M0ZyrqcEV7N4G+JkGvCOy1Arb6h0VuiS/T0PtXj18M4e9DY9ejiVP3Zbnc0&#10;U6iuA7rjaKdRigLjaKXbRtoGJRS7aKA0PliiiivqD5g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VWKsCDgjkEUlFAHp3gX4ptb+XYazIWi+7HdHkr7N7e9esxyLLGrowdGGQynIIr5Y&#10;rsfBPxEuvDEi29xuudOY8xk/NH7r/hXnV8Lze9T3PRo4m3uzPd6Kq6XqlrrNnHdWcyzwP0ZT09j6&#10;GrVeTtoz1N9gooopAFFFFAHyvRRRX1B80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BteGPFl94VvBNavuiY/vIGPyuP8fevdfC/iux8VWYmtX2yqB5kDfeQ/4e9fOFWtN1&#10;S60e8jurOZoJ06Mv8j6iuWth41dVozqo4h09HsfT+00Vx/gj4jWvidFtrnbbaiB/q8/LJ7r/AIV2&#10;VeJKMoPlkj2YyU1eIyin0VBR8qUUUV9QfN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Do5HhkV0ZkdTlWU4IPrXrPgP4qLN5en604WT7sd2ejeze/vXklFZVKUaqt&#10;I1p1ZUndH1UrBlBByDyCKK8R8C/EyfQCllqBa40/ordWi+nqPaivFnh6kHa1z2YV4TV72ODooor3&#10;zwQ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WiiikwEo&#10;oopg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C0UUUmA&#10;lFFFM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Wiiik&#10;wEooopg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C0UU&#10;UmAlFFFM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Wi&#10;iikwEooopg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C&#10;0UUUmAlFFFM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WiiikwEooopg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C0UUUmAlFFFM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WiiikwEooopg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C0UUUmAlFFFM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WiiikwEooopg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C0UUUmAlFFFM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WiiikwEooopg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C0UUUmAlFFFM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WiiikwEooopg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C0UUUmAlFFFM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WiiikwEooopg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C0UUUmAlFFFM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WiiikwEooopg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C0UUUmAlFFFM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WiiikwEooopg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C0UUUmAlFFFM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WiiikwEooopg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C0UUUmAlFFFM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WiiikwEooopg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C0UUUmAlFFFM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WiiikwEooopg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C0UUUmAlFFFM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WiiikwEooopg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C0UUUmAlFFFM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WiiikwEooopg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C0UUUmAlFFFM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WiiikwEooopg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C0UUUmAlFFFM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WiiikwEooopg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C0UUUmAlFFFM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WiiikwEooopg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C0UUUmAlFFFM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WiiikwEooopg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C0UUUmAlFFFM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WiiikwEooopg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C0UUUmAlFFFM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WiiikwEooopg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C0UUUmAlFFFM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WiiikwEooopg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C0UUUmAlFFFM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WiiikwEooopg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C0UUUmAlFFFM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WiiikwEooopg&#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C0UUUmAlFFF&#10;M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WiiikwEoo&#10;opg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C0UUUmAl&#10;FFFM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Wiiikw&#10;Eooopg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C0UUU&#10;mAlFFFM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Wii&#10;ikwEooopg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C0&#10;UUUmAlFFFM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WiiikwEooopg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C0UUUmAlFFFM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WiiikwEooopg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C0UUUmAlFFFM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WiiikwEooopg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C0UUUmAlFFFM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WiiikwEooopg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C0UUUmAlFFFM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WiiikwEooopg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C0UUUmAlFFFM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WiiikwEooopg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C0UUUmAlFFFM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WiiikwEooopg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C0UUUmAlFFFM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WiiikwEooopg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C0UUUmAlFFFM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WiiikwEooopg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C0UUUmAlFFFM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WiiikwEooopg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C0UUUmAlFFFM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WiiikwEooopg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C0UUUmAlFFFM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WiiikwEooopg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C0UUUmAlFFFM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WiiikwEooopg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C0UUUmAlFFFM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WiiikwEooopg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C0UUUmAlFFFM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WiiikwEooopg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C0UUUmAlFFFM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WiiikwEooopg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C0UUUmAlFFFM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WiiikwEooopg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C0UUUmAlFFFM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WiiikwEooopg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C0UUUmAlFFFM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WiiikwEooopg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C0UUUmAlFFFM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WiiikwEooopg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C0UUUmAlFFFM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WiiikwEooopg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C0UUUmAlFFFM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WiiikwEooopg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C0UUUmAlFFFM&#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WiiikwEooo&#10;pg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C0UUUmAlF&#10;FFM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WiiikwE&#10;ooopg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C0UUUm&#10;AlFFFM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Wiii&#10;kwEooopg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C0U&#10;UUmAlFFFM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K&#10;KKKACiiigAooooAKKKKACiiigAooooAKKKKACiiigAooooAKKKKACiiigAooooAKKKKACiiigAoo&#10;ooAKKKKACiiigAooooAKKKKACiiigAooooAKKKKACiiigAooooAKKKKACiiigAooooAKKKKACiii&#10;gAooooAKKKKACiiigAooooAKKKKACiiigAooooAKKKKACiiigAooooAKKKKACiiigAooooAKKKKA&#10;CiiigAooooAKKKKACiiigAooooAKKKKACiiigAooooAKKKKACiiigAooooAKKKKACiiigAooooAW&#10;iiikwEooopg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BRRRQAUUUUAFFFFABRRRQAUUUUAFFFFABRRRQAUUUUAFFFFABRRRQAUUUUAFFFFABRRRQAUUUUAF&#10;FFFABRRRQAUUUUAFFFFABRRRQAUUUUAFFFFABRRRQAUUUUAFFFFABRRRQAUUUUAFFFFABRRRQAUU&#10;UUAFFFFABRRRQAUUUUAFFFFABRRRQAUUUUAFFFFABRRRQAUUUUAFFFFABRRRQAUUUUAFFFFABRRR&#10;QAUUUUAFFFFABRRRQAUUUUAFFFFABRRRQAUUUUAFFFFABRRRQAUUUUAFFFFABRRRQAUUUUAFFFFA&#10;C0UUUmAlFFFM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KKKKACiiigAooooAKKKKACiiigAooooAKKKKACiiigAooooAKKKKACiiigAooooAKKKKACiiig&#10;AooooAKKKKACiiigAooooAKKKKACiiigAooooAKKKKACiiigAooooAKKKKACiiigAooooAKKKKAC&#10;iiigAooooAKKKKACiiigAooooAKKKKACiiigAooooAKKKKACiiigAooooAKKKKACiiigAooooAKK&#10;KKACiiigAooooAKKKKACiiigAooooAKKKKACiiigAooooAKKKKACiiigAooooAKKKKACiiigAooo&#10;oAWiiikwEooopg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BRRRQAUUUUAFFFFABRRRQAUUUUAFFFFABRRRQAUUUUAFFFFABRRRQAUUUUAFFFFABRRRQAUUU&#10;UAFFFFABRRRQAUUUUAFFFFABRRRQAUUUUAFFFFABRRRQAUUUUAFFFFABRRRQAUUUUAFFFFABRRRQ&#10;AUUUUAFFFFABRRRQAUUUUAFFFFABRRRQAUUUUAFFFFABRRRQAUUUUAFFFFABRRRQAUUUUAFFFFAB&#10;RRRQAUUUUAFFFFABRRRQAUUUUAFFFFABRRRQAUUUUAFFFFABRRRQAUUUUAFFFFABRRRQAUUUUAFF&#10;FFAC0UUUmAlFFFM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KKKKACiiigAooooAKKKKACiiigAooooAKKKKACiiigAooooAKKKKACiiigAooooAKKKKACi&#10;iigAooooAKKKKACiiigAooooAKKKKACiiigAooooAKKKKACiiigAooooAKKKKACiiigAooooAKKK&#10;KACiiigAooooAKKKKACiiigAooooAKKKKACiiigAooooAKKKKACiiigAooooAKKKKACiiigAoooo&#10;AKKKKACiiigAooooAKKKKACiiigAooooAKKKKACiiigAooooAKKKKACiiigAooooAKKKKACiiigA&#10;ooooAWiiikwEooopg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BRRRQAUUUUAFFFFABRRRQAUUUUAFFFFABRRRQAUUUUAFFFFABRRRQAUUUUAFFFFABRRRQA&#10;UUUUAFFFFABRRRQAUUUUAFFFFABRRRQAUUUUAFFFFABRRRQAUUUUAFFFFABRRRQAUUUUAFFFFABR&#10;RRQAUUUUAFFFFABRRRQAUUUUAFFFFABRRRQAUUUUAFFFFABRRRQAUUUUAFFFFABRRRQAUUUUAFFF&#10;FABRRRQAUUUUAFFFFABRRRQAUUUUAFFFFABRRRQAUUUUAFFFFABRRRQAUUUUAFFFFABRRRQAUUUU&#10;AFFFFAC0UUUmAlFFFM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KKKKACiiigAooooAKKKKACiiigAooooAKKKKACiiigAooooAKKKKACiiigAooooAKKKK&#10;ACiiigAooooAKKKKACiiigAooooAKKKKACiiigAooooAKKKKACiiigAooooAKKKKACiiigAooooA&#10;KKKKACiiigAooooAKKKKACiiigAooooAKKKKACiiigAooooAKKKKACiiigAooooAKKKKACiiigAo&#10;oooAKKKKACiiigAooooAKKKKACiiigAooooAKKKKACiiigAooooAKKKKACiiigAooooAKKKKACii&#10;igAooooAWiiikwEooopg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BRRRQAUUUUAFFFFABRRRQAUUUUAFFFFABRRRQAUUUUAFFFFABRRRQAUUUUAFFFFABRR&#10;RQAUUUUAFFFFABRRRQAUUUUAFFFFABRRRQAUUUUAFFFFABRRRQAUUUUAFFFFABRRRQAUUUUAFFFF&#10;ABRRRQAUUUUAFFFFABRRRQAUUUUAFFFFABRRRQAUUUUAFFFFABRRRQAUUUUAFFFFABRRRQAUUUUA&#10;FFFFABRRRQAUUUUAFFFFABRRRQAUUUUAFFFFABRRRQAUUUUAFFFFABRRRQAUUUUAFFFFABRRRQAU&#10;UUUAFFFFAC0UUUmAlFPoouAyin0UXAZRT6KLgMop9FFwGUU+ii4DKKfRRcBlFPoouAyin0UXAZRT&#10;6KLgMop9FFwGUU+ii4DKKfRRcBlFPoouAyin0UXAZRT6KLgMop9FFwGUU+ii4DKKfRRcBlFPoouA&#10;yin0UXAZRT6KLgMop9FFwGUU+ii4DKKfRRcBlFPoouAyin0UXAZRT6KLgMop9FFwGUU+ii4DKKfR&#10;RcBlFPoouAyin0UXAZRT6KLgMop9FFwGUU+ii4DKKfRRcBlFPoouAyin0UXAZRT6KLgMop9FFwGU&#10;U+ii4DKKfRRcBlFPoouAyin0UXAZRT6KLgMop9FFwGUU+ii4DKKfRRcBlFPoouAyin0UXAZRT6KL&#10;gMop9FFwGUU+ii4DKKfRRcBlFPoouAyin0UXAZRT6KLgMop9FFwGUU+ii4DKKfRRcBlFPoouAyin&#10;0UXAZRT6KLgMop9FFwGUU+ii4DKKfRRcBlFPoouAyin0UXAZRT6KLgMop9FFwGUU+ii4DKKfRRcB&#10;lFPoouAyin0UXAZRT6KLgMop9FFwGUU+ii4DKKfRRcBlFPoouAyin0UXAZRT6KLgMop9FFwGUU+i&#10;i4DKKfRRcBlFPoouAyin0UXAZRT6KLgMop9FFwGUU+ii4DKKfRRcBlFPoouAyin0UXAZRT6KLgMo&#10;p9FFwGUU+ii4DKKfRRcBlFPoouAyin0UXAZRT6KLgMop9FFwGUU+ii4DKKfRRcBlFPoouAyin0UX&#10;AZRT6KLgMop9FFwGUU+ii4DKKfRRcBlFPoouAyin0UXAZRT6KLgMop9FFwGUU+ii4DaKdRSA/9lQ&#10;SwMEFAAGAAgAAAAhALU5GCbeAAAABwEAAA8AAABkcnMvZG93bnJldi54bWxMj0FrwkAQhe8F/8My&#10;Qm91o4WQptmIFoTeSqMgva3ZMRvdnY3ZVWN/fdde2svwhje8900xH6xhF+x960jAdJIAQ6qdaqkR&#10;sFmvnjJgPkhS0jhCATf0MC9HD4XMlbvSJ16q0LAYQj6XAnQIXc65rzVa6SeuQ4re3vVWhrj2DVe9&#10;vMZwa/gsSVJuZUuxQcsO3zTWx+psBVSH1Xt3uu3XX2Fr6tPse/nBt1qIx/GweAUWcAh/x3DHj+hQ&#10;RqadO5PyzAiIj4TfefemL0kKbBdVmj1nwMuC/+cvfwAAAP//AwBQSwMEFAAGAAgAAAAhADedwRi6&#10;AAAAIQEAABkAAABkcnMvX3JlbHMvZTJvRG9jLnhtbC5yZWxzhI/LCsIwEEX3gv8QZm/TuhCRpm5E&#10;cCv1A4ZkmkabB0kU+/cG3CgILude7jlMu3/aiT0oJuOdgKaqgZGTXhmnBVz642oLLGV0CifvSMBM&#10;CfbdctGeacJcRmk0IbFCcUnAmHPYcZ7kSBZT5QO50gw+WszljJoHlDfUxNd1veHxkwHdF5OdlIB4&#10;Ug2wfg7F/J/th8FIOnh5t+TyDwU3trgLEKOmLMCSMvgOm+oaNPCu5V+PdS8AAAD//wMAUEsBAi0A&#10;FAAGAAgAAAAhANr2PfsNAQAAFAIAABMAAAAAAAAAAAAAAAAAAAAAAFtDb250ZW50X1R5cGVzXS54&#10;bWxQSwECLQAUAAYACAAAACEAOP0h/9YAAACUAQAACwAAAAAAAAAAAAAAAAA+AQAAX3JlbHMvLnJl&#10;bHNQSwECLQAUAAYACAAAACEAeFFAVjsCAAByBAAADgAAAAAAAAAAAAAAAAA9AgAAZHJzL2Uyb0Rv&#10;Yy54bWxQSwECLQAKAAAAAAAAACEADNphNJNBAQCTQQEAFAAAAAAAAAAAAAAAAACkBAAAZHJzL21l&#10;ZGlhL2ltYWdlMS5qcGdQSwECLQAUAAYACAAAACEAtTkYJt4AAAAHAQAADwAAAAAAAAAAAAAAAABp&#10;RgEAZHJzL2Rvd25yZXYueG1sUEsBAi0AFAAGAAgAAAAhADedwRi6AAAAIQEAABkAAAAAAAAAAAAA&#10;AAAAdEcBAGRycy9fcmVscy9lMm9Eb2MueG1sLnJlbHNQSwUGAAAAAAYABgB8AQAAZUgBAAAA&#10;" stroked="f">
                <v:fill r:id="rId22" o:title="" recolor="t" rotate="t" type="frame"/>
                <v:textbox inset="20mm,20mm,20mm,6mm">
                  <w:txbxContent>
                    <w:tbl>
                      <w:tblPr>
                        <w:tblStyle w:val="Clear"/>
                        <w:tblW w:w="4960" w:type="pct"/>
                        <w:tblLayout w:type="fixed"/>
                        <w:tblLook w:val="04A0" w:firstRow="1" w:lastRow="0" w:firstColumn="1" w:lastColumn="0" w:noHBand="0" w:noVBand="1"/>
                      </w:tblPr>
                      <w:tblGrid>
                        <w:gridCol w:w="9561"/>
                      </w:tblGrid>
                      <w:tr w:rsidR="00545A1E" w14:paraId="22CE6FDA" w14:textId="77777777" w:rsidTr="00CD6EB1">
                        <w:trPr>
                          <w:trHeight w:val="12189"/>
                        </w:trPr>
                        <w:tc>
                          <w:tcPr>
                            <w:tcW w:w="9561" w:type="dxa"/>
                          </w:tcPr>
                          <w:tbl>
                            <w:tblPr>
                              <w:tblStyle w:val="Clear"/>
                              <w:tblW w:w="0" w:type="auto"/>
                              <w:tblLayout w:type="fixed"/>
                              <w:tblLook w:val="04A0" w:firstRow="1" w:lastRow="0" w:firstColumn="1" w:lastColumn="0" w:noHBand="0" w:noVBand="1"/>
                            </w:tblPr>
                            <w:tblGrid>
                              <w:gridCol w:w="3828"/>
                              <w:gridCol w:w="283"/>
                              <w:gridCol w:w="5450"/>
                            </w:tblGrid>
                            <w:tr w:rsidR="00545A1E" w14:paraId="738023B4" w14:textId="77777777" w:rsidTr="005978C2">
                              <w:trPr>
                                <w:trHeight w:val="227"/>
                              </w:trPr>
                              <w:tc>
                                <w:tcPr>
                                  <w:tcW w:w="3828" w:type="dxa"/>
                                </w:tcPr>
                                <w:p w14:paraId="0AFAF97C" w14:textId="36A3A266" w:rsidR="00545A1E" w:rsidRPr="006F24B2" w:rsidRDefault="00545A1E" w:rsidP="00CD6EB1">
                                  <w:pPr>
                                    <w:pStyle w:val="xDisclaimerTextWhite"/>
                                    <w:spacing w:after="60"/>
                                  </w:pPr>
                                  <w:r w:rsidRPr="006F24B2">
                                    <w:t xml:space="preserve">© </w:t>
                                  </w:r>
                                  <w:r w:rsidRPr="005978C2">
                                    <w:t>Copyright VicGrid Body Corporate</w:t>
                                  </w:r>
                                  <w:r>
                                    <w:t>, 2025</w:t>
                                  </w:r>
                                </w:p>
                              </w:tc>
                              <w:tc>
                                <w:tcPr>
                                  <w:tcW w:w="283" w:type="dxa"/>
                                  <w:vMerge w:val="restart"/>
                                </w:tcPr>
                                <w:p w14:paraId="5941BA99" w14:textId="77777777" w:rsidR="00545A1E" w:rsidRPr="005978C2" w:rsidRDefault="00545A1E" w:rsidP="009F7943">
                                  <w:pPr>
                                    <w:rPr>
                                      <w:color w:val="FFFFFF" w:themeColor="background1"/>
                                    </w:rPr>
                                  </w:pPr>
                                </w:p>
                              </w:tc>
                              <w:tc>
                                <w:tcPr>
                                  <w:tcW w:w="5450" w:type="dxa"/>
                                  <w:vMerge w:val="restart"/>
                                </w:tcPr>
                                <w:p w14:paraId="49A07465" w14:textId="77777777" w:rsidR="00545A1E" w:rsidRPr="005978C2" w:rsidRDefault="00545A1E" w:rsidP="00AA424E">
                                  <w:pPr>
                                    <w:spacing w:after="120"/>
                                    <w:rPr>
                                      <w:b/>
                                      <w:color w:val="FFFFFF" w:themeColor="background1"/>
                                      <w:szCs w:val="20"/>
                                    </w:rPr>
                                  </w:pPr>
                                  <w:r w:rsidRPr="005978C2">
                                    <w:rPr>
                                      <w:b/>
                                      <w:color w:val="FFFFFF" w:themeColor="background1"/>
                                      <w:szCs w:val="20"/>
                                    </w:rPr>
                                    <w:t>Accessibility</w:t>
                                  </w:r>
                                </w:p>
                                <w:p w14:paraId="2B9E275A" w14:textId="56027F88" w:rsidR="00545A1E" w:rsidRPr="008F4D13" w:rsidRDefault="00545A1E" w:rsidP="009F7943">
                                  <w:pPr>
                                    <w:rPr>
                                      <w:color w:val="FFFFFF" w:themeColor="background1"/>
                                      <w:spacing w:val="-4"/>
                                      <w:szCs w:val="20"/>
                                    </w:rPr>
                                  </w:pPr>
                                  <w:r w:rsidRPr="005978C2">
                                    <w:rPr>
                                      <w:color w:val="FFFFFF" w:themeColor="background1"/>
                                      <w:szCs w:val="20"/>
                                    </w:rPr>
                                    <w:t xml:space="preserve">If </w:t>
                                  </w:r>
                                  <w:r w:rsidRPr="008F4D13">
                                    <w:rPr>
                                      <w:color w:val="FFFFFF" w:themeColor="background1"/>
                                      <w:spacing w:val="-4"/>
                                      <w:szCs w:val="20"/>
                                    </w:rPr>
                                    <w:t xml:space="preserve">you would like to receive this publication in an </w:t>
                                  </w:r>
                                  <w:r>
                                    <w:rPr>
                                      <w:color w:val="FFFFFF" w:themeColor="background1"/>
                                      <w:spacing w:val="-4"/>
                                      <w:szCs w:val="20"/>
                                    </w:rPr>
                                    <w:br/>
                                  </w:r>
                                  <w:r w:rsidRPr="008F4D13">
                                    <w:rPr>
                                      <w:color w:val="FFFFFF" w:themeColor="background1"/>
                                      <w:spacing w:val="-4"/>
                                      <w:szCs w:val="20"/>
                                    </w:rPr>
                                    <w:t xml:space="preserve">alternative format, please telephone the VicGrid </w:t>
                                  </w:r>
                                  <w:r>
                                    <w:rPr>
                                      <w:color w:val="FFFFFF" w:themeColor="background1"/>
                                      <w:spacing w:val="-4"/>
                                      <w:szCs w:val="20"/>
                                    </w:rPr>
                                    <w:br/>
                                  </w:r>
                                  <w:r w:rsidRPr="008F4D13">
                                    <w:rPr>
                                      <w:color w:val="FFFFFF" w:themeColor="background1"/>
                                      <w:spacing w:val="-4"/>
                                      <w:szCs w:val="20"/>
                                    </w:rPr>
                                    <w:t xml:space="preserve">Customer Service Centre on 1800 418 341, email </w:t>
                                  </w:r>
                                  <w:r w:rsidRPr="008F4D13">
                                    <w:rPr>
                                      <w:color w:val="FFFFFF" w:themeColor="background1"/>
                                      <w:spacing w:val="-4"/>
                                    </w:rPr>
                                    <w:t>enquiries@vicgrid.com.au</w:t>
                                  </w:r>
                                  <w:r w:rsidRPr="008F4D13">
                                    <w:rPr>
                                      <w:color w:val="FFFFFF" w:themeColor="background1"/>
                                      <w:spacing w:val="-4"/>
                                      <w:szCs w:val="20"/>
                                    </w:rPr>
                                    <w:t xml:space="preserve">, or via the National </w:t>
                                  </w:r>
                                  <w:r>
                                    <w:rPr>
                                      <w:color w:val="FFFFFF" w:themeColor="background1"/>
                                      <w:spacing w:val="-4"/>
                                      <w:szCs w:val="20"/>
                                    </w:rPr>
                                    <w:br/>
                                  </w:r>
                                  <w:r w:rsidRPr="008F4D13">
                                    <w:rPr>
                                      <w:color w:val="FFFFFF" w:themeColor="background1"/>
                                      <w:spacing w:val="-4"/>
                                      <w:szCs w:val="20"/>
                                    </w:rPr>
                                    <w:t xml:space="preserve">Relay Service on 133 677 </w:t>
                                  </w:r>
                                  <w:hyperlink r:id="rId23" w:history="1">
                                    <w:r w:rsidRPr="008F4D13">
                                      <w:rPr>
                                        <w:rStyle w:val="Hyperlink"/>
                                        <w:color w:val="FFFFFF" w:themeColor="background1"/>
                                        <w:spacing w:val="-4"/>
                                        <w:szCs w:val="20"/>
                                      </w:rPr>
                                      <w:t>www.relayservice.com.au</w:t>
                                    </w:r>
                                  </w:hyperlink>
                                  <w:r w:rsidRPr="008F4D13">
                                    <w:rPr>
                                      <w:color w:val="FFFFFF" w:themeColor="background1"/>
                                      <w:spacing w:val="-4"/>
                                      <w:szCs w:val="20"/>
                                    </w:rPr>
                                    <w:t xml:space="preserve">. </w:t>
                                  </w:r>
                                </w:p>
                                <w:p w14:paraId="6D58674F" w14:textId="77777777" w:rsidR="00545A1E" w:rsidRPr="005978C2" w:rsidRDefault="00545A1E" w:rsidP="005B3409">
                                  <w:pPr>
                                    <w:spacing w:before="120"/>
                                    <w:rPr>
                                      <w:color w:val="FFFFFF" w:themeColor="background1"/>
                                    </w:rPr>
                                  </w:pPr>
                                  <w:r w:rsidRPr="008F4D13">
                                    <w:rPr>
                                      <w:color w:val="FFFFFF" w:themeColor="background1"/>
                                      <w:spacing w:val="-4"/>
                                      <w:szCs w:val="20"/>
                                    </w:rPr>
                                    <w:t xml:space="preserve">This document is also available on the internet at </w:t>
                                  </w:r>
                                  <w:hyperlink r:id="rId24" w:history="1">
                                    <w:r w:rsidRPr="008F4D13">
                                      <w:rPr>
                                        <w:rStyle w:val="Hyperlink"/>
                                        <w:b/>
                                        <w:bCs/>
                                        <w:color w:val="FFFFFF" w:themeColor="background1"/>
                                        <w:spacing w:val="-4"/>
                                        <w:szCs w:val="20"/>
                                      </w:rPr>
                                      <w:t>vicgrid.com.au</w:t>
                                    </w:r>
                                  </w:hyperlink>
                                </w:p>
                              </w:tc>
                            </w:tr>
                            <w:tr w:rsidR="00545A1E" w14:paraId="4C77FE34" w14:textId="77777777" w:rsidTr="005978C2">
                              <w:trPr>
                                <w:trHeight w:val="2687"/>
                              </w:trPr>
                              <w:tc>
                                <w:tcPr>
                                  <w:tcW w:w="3828" w:type="dxa"/>
                                </w:tcPr>
                                <w:p w14:paraId="5E016D79" w14:textId="77777777" w:rsidR="00545A1E" w:rsidRPr="00AA424E" w:rsidRDefault="00545A1E" w:rsidP="005B3409">
                                  <w:pPr>
                                    <w:pStyle w:val="xDisclaimerTextWhite"/>
                                    <w:spacing w:before="160"/>
                                    <w:rPr>
                                      <w:b/>
                                      <w:bCs/>
                                      <w:sz w:val="16"/>
                                      <w:szCs w:val="16"/>
                                    </w:rPr>
                                  </w:pPr>
                                  <w:r w:rsidRPr="00AA424E">
                                    <w:rPr>
                                      <w:b/>
                                      <w:bCs/>
                                      <w:sz w:val="16"/>
                                      <w:szCs w:val="16"/>
                                    </w:rPr>
                                    <w:t>Disclaimer</w:t>
                                  </w:r>
                                </w:p>
                                <w:p w14:paraId="77D198C4" w14:textId="77777777" w:rsidR="00545A1E" w:rsidRPr="00CD6EB1" w:rsidRDefault="00545A1E" w:rsidP="00CD6EB1">
                                  <w:pPr>
                                    <w:pStyle w:val="xDisclaimerTextWhite"/>
                                    <w:spacing w:after="60"/>
                                  </w:pPr>
                                  <w:r w:rsidRPr="00CD6EB1">
                                    <w:t xml:space="preserve">This publication may be of assistance to </w:t>
                                  </w:r>
                                  <w:proofErr w:type="gramStart"/>
                                  <w:r w:rsidRPr="00CD6EB1">
                                    <w:t>you</w:t>
                                  </w:r>
                                  <w:proofErr w:type="gramEnd"/>
                                  <w:r w:rsidRPr="00CD6EB1">
                                    <w:t xml:space="preserve"> but the </w:t>
                                  </w:r>
                                  <w:r>
                                    <w:t>VicGrid</w:t>
                                  </w:r>
                                  <w:r w:rsidRPr="00CD6EB1">
                                    <w:t xml:space="preserve"> and its employees do not guarantee that the publication is without flaw of any kind or is wholly appropriate for your </w:t>
                                  </w:r>
                                  <w:proofErr w:type="gramStart"/>
                                  <w:r w:rsidRPr="00CD6EB1">
                                    <w:t>particular purposes</w:t>
                                  </w:r>
                                  <w:proofErr w:type="gramEnd"/>
                                  <w:r w:rsidRPr="00CD6EB1">
                                    <w:t xml:space="preserve"> and therefore disclaims all liability for any error, loss or other consequence which may arise from you relying on any information in this publication.</w:t>
                                  </w:r>
                                </w:p>
                              </w:tc>
                              <w:tc>
                                <w:tcPr>
                                  <w:tcW w:w="283" w:type="dxa"/>
                                  <w:vMerge/>
                                </w:tcPr>
                                <w:p w14:paraId="3EDE80ED" w14:textId="77777777" w:rsidR="00545A1E" w:rsidRPr="006F24B2" w:rsidRDefault="00545A1E" w:rsidP="009F7943">
                                  <w:pPr>
                                    <w:rPr>
                                      <w:color w:val="FFFFFF" w:themeColor="background1"/>
                                    </w:rPr>
                                  </w:pPr>
                                </w:p>
                              </w:tc>
                              <w:tc>
                                <w:tcPr>
                                  <w:tcW w:w="5450" w:type="dxa"/>
                                  <w:vMerge/>
                                </w:tcPr>
                                <w:p w14:paraId="7904E953" w14:textId="77777777" w:rsidR="00545A1E" w:rsidRPr="006F24B2" w:rsidRDefault="00545A1E" w:rsidP="009F7943">
                                  <w:pPr>
                                    <w:rPr>
                                      <w:color w:val="FFFFFF" w:themeColor="background1"/>
                                    </w:rPr>
                                  </w:pPr>
                                </w:p>
                              </w:tc>
                            </w:tr>
                          </w:tbl>
                          <w:p w14:paraId="325FDDD8" w14:textId="77777777" w:rsidR="00545A1E" w:rsidRDefault="00545A1E" w:rsidP="009F7943"/>
                        </w:tc>
                      </w:tr>
                    </w:tbl>
                    <w:p w14:paraId="64A5C381" w14:textId="77777777" w:rsidR="00545A1E" w:rsidRDefault="00545A1E" w:rsidP="00545A1E"/>
                    <w:tbl>
                      <w:tblPr>
                        <w:tblStyle w:val="Clear"/>
                        <w:tblW w:w="4960" w:type="pct"/>
                        <w:tblLook w:val="04A0" w:firstRow="1" w:lastRow="0" w:firstColumn="1" w:lastColumn="0" w:noHBand="0" w:noVBand="1"/>
                      </w:tblPr>
                      <w:tblGrid>
                        <w:gridCol w:w="4055"/>
                        <w:gridCol w:w="5506"/>
                      </w:tblGrid>
                      <w:tr w:rsidR="00545A1E" w14:paraId="51EEA438" w14:textId="77777777" w:rsidTr="005978C2">
                        <w:trPr>
                          <w:trHeight w:val="854"/>
                        </w:trPr>
                        <w:tc>
                          <w:tcPr>
                            <w:tcW w:w="4055" w:type="dxa"/>
                            <w:vAlign w:val="bottom"/>
                          </w:tcPr>
                          <w:p w14:paraId="464A0660" w14:textId="77777777" w:rsidR="00545A1E" w:rsidRPr="005978C2" w:rsidRDefault="00545A1E" w:rsidP="008F4D13">
                            <w:pPr>
                              <w:spacing w:after="60"/>
                              <w:rPr>
                                <w:b/>
                                <w:bCs/>
                                <w:sz w:val="24"/>
                                <w:szCs w:val="24"/>
                              </w:rPr>
                            </w:pPr>
                            <w:hyperlink r:id="rId25" w:history="1">
                              <w:r w:rsidRPr="005978C2">
                                <w:rPr>
                                  <w:b/>
                                  <w:bCs/>
                                  <w:color w:val="FFFFFF" w:themeColor="background1"/>
                                  <w:sz w:val="24"/>
                                  <w:szCs w:val="24"/>
                                </w:rPr>
                                <w:t>vicgrid.com.au</w:t>
                              </w:r>
                            </w:hyperlink>
                          </w:p>
                        </w:tc>
                        <w:tc>
                          <w:tcPr>
                            <w:tcW w:w="5506" w:type="dxa"/>
                            <w:vAlign w:val="center"/>
                          </w:tcPr>
                          <w:p w14:paraId="20E37AE7" w14:textId="77777777" w:rsidR="00545A1E" w:rsidRDefault="00545A1E" w:rsidP="009F7943">
                            <w:pPr>
                              <w:spacing w:before="20" w:after="20"/>
                              <w:ind w:right="57"/>
                              <w:jc w:val="right"/>
                            </w:pPr>
                            <w:r>
                              <w:rPr>
                                <w:noProof/>
                              </w:rPr>
                              <w:drawing>
                                <wp:inline distT="0" distB="0" distL="0" distR="0" wp14:anchorId="7735F4F8" wp14:editId="4D3C5F36">
                                  <wp:extent cx="1989917" cy="681355"/>
                                  <wp:effectExtent l="0" t="0" r="0" b="4445"/>
                                  <wp:docPr id="700242294" name="Picture 6" descr="VicGrid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0242294" name="Picture 6" descr="VicGrid logo"/>
                                          <pic:cNvPicPr>
                                            <a:picLocks noChangeAspect="1"/>
                                          </pic:cNvPicPr>
                                        </pic:nvPicPr>
                                        <pic:blipFill rotWithShape="1">
                                          <a:blip r:embed="rId14">
                                            <a:extLst>
                                              <a:ext uri="{28A0092B-C50C-407E-A947-70E740481C1C}">
                                                <a14:useLocalDpi xmlns:a14="http://schemas.microsoft.com/office/drawing/2010/main" val="0"/>
                                              </a:ext>
                                            </a:extLst>
                                          </a:blip>
                                          <a:srcRect t="-16923" b="16923"/>
                                          <a:stretch>
                                            <a:fillRect/>
                                          </a:stretch>
                                        </pic:blipFill>
                                        <pic:spPr>
                                          <a:xfrm>
                                            <a:off x="0" y="0"/>
                                            <a:ext cx="1989917" cy="681355"/>
                                          </a:xfrm>
                                          <a:prstGeom prst="rect">
                                            <a:avLst/>
                                          </a:prstGeom>
                                        </pic:spPr>
                                      </pic:pic>
                                    </a:graphicData>
                                  </a:graphic>
                                </wp:inline>
                              </w:drawing>
                            </w:r>
                          </w:p>
                        </w:tc>
                      </w:tr>
                    </w:tbl>
                    <w:p w14:paraId="4B1EC9F1" w14:textId="77777777" w:rsidR="00545A1E" w:rsidRDefault="00545A1E" w:rsidP="00545A1E"/>
                  </w:txbxContent>
                </v:textbox>
                <w10:wrap type="topAndBottom" anchorx="page" anchory="page"/>
              </v:shape>
            </w:pict>
          </mc:Fallback>
        </mc:AlternateContent>
      </w:r>
    </w:p>
    <w:sectPr w:rsidR="00545A1E" w:rsidSect="00E51483">
      <w:footerReference w:type="default" r:id="rId26"/>
      <w:pgSz w:w="11906" w:h="16838" w:code="9"/>
      <w:pgMar w:top="851" w:right="851" w:bottom="851" w:left="851" w:header="1134" w:footer="39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7E3F3F4" w14:textId="77777777" w:rsidR="00B05A3F" w:rsidRDefault="00B05A3F" w:rsidP="005E411E">
      <w:pPr>
        <w:spacing w:after="0" w:line="240" w:lineRule="auto"/>
      </w:pPr>
      <w:r>
        <w:separator/>
      </w:r>
    </w:p>
  </w:endnote>
  <w:endnote w:type="continuationSeparator" w:id="0">
    <w:p w14:paraId="00513242" w14:textId="77777777" w:rsidR="00B05A3F" w:rsidRDefault="00B05A3F" w:rsidP="005E411E">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0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Semibold">
    <w:panose1 w:val="020B0702040204020203"/>
    <w:charset w:val="00"/>
    <w:family w:val="swiss"/>
    <w:pitch w:val="variable"/>
    <w:sig w:usb0="E4002EFF" w:usb1="C000E47F" w:usb2="00000009" w:usb3="00000000" w:csb0="000001FF" w:csb1="00000000"/>
  </w:font>
  <w:font w:name="Tenorite">
    <w:charset w:val="00"/>
    <w:family w:val="auto"/>
    <w:pitch w:val="variable"/>
    <w:sig w:usb0="80000003" w:usb1="00000001" w:usb2="00000000" w:usb3="00000000" w:csb0="00000001" w:csb1="00000000"/>
  </w:font>
  <w:font w:name="Segoe UI">
    <w:panose1 w:val="020B0502040204020203"/>
    <w:charset w:val="00"/>
    <w:family w:val="swiss"/>
    <w:pitch w:val="variable"/>
    <w:sig w:usb0="E4002EFF" w:usb1="C000E47F" w:usb2="00000009" w:usb3="00000000" w:csb0="000001FF" w:csb1="00000000"/>
  </w:font>
  <w:font w:name="Panton Narrow SemiBold">
    <w:panose1 w:val="00000000000000000000"/>
    <w:charset w:val="00"/>
    <w:family w:val="modern"/>
    <w:notTrueType/>
    <w:pitch w:val="variable"/>
    <w:sig w:usb0="00000207" w:usb1="00000000" w:usb2="00000000" w:usb3="00000000" w:csb0="000000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Clear"/>
      <w:tblW w:w="10052" w:type="dxa"/>
      <w:jc w:val="right"/>
      <w:tblLayout w:type="fixed"/>
      <w:tblLook w:val="04A0" w:firstRow="1" w:lastRow="0" w:firstColumn="1" w:lastColumn="0" w:noHBand="0" w:noVBand="1"/>
    </w:tblPr>
    <w:tblGrid>
      <w:gridCol w:w="9356"/>
      <w:gridCol w:w="696"/>
    </w:tblGrid>
    <w:tr w:rsidR="00AA760A" w14:paraId="4FA18F46" w14:textId="77777777" w:rsidTr="00DC5EFE">
      <w:trPr>
        <w:jc w:val="right"/>
      </w:trPr>
      <w:tc>
        <w:tcPr>
          <w:tcW w:w="9356" w:type="dxa"/>
        </w:tcPr>
        <w:p w14:paraId="3130ED12" w14:textId="77777777" w:rsidR="00AA760A" w:rsidRDefault="004404EC">
          <w:pPr>
            <w:pStyle w:val="Footer"/>
          </w:pPr>
          <w:r>
            <w:rPr>
              <w:noProof/>
            </w:rPr>
            <mc:AlternateContent>
              <mc:Choice Requires="wps">
                <w:drawing>
                  <wp:anchor distT="0" distB="0" distL="0" distR="0" simplePos="0" relativeHeight="251664384" behindDoc="0" locked="0" layoutInCell="1" allowOverlap="1" wp14:anchorId="6EFE627D" wp14:editId="301535FE">
                    <wp:simplePos x="635" y="635"/>
                    <wp:positionH relativeFrom="page">
                      <wp:align>center</wp:align>
                    </wp:positionH>
                    <wp:positionV relativeFrom="page">
                      <wp:align>bottom</wp:align>
                    </wp:positionV>
                    <wp:extent cx="505460" cy="369570"/>
                    <wp:effectExtent l="0" t="0" r="8890" b="0"/>
                    <wp:wrapNone/>
                    <wp:docPr id="228100753" name="Text Box 7" descr="OFFICIAL ">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505460" cy="369570"/>
                            </a:xfrm>
                            <a:prstGeom prst="rect">
                              <a:avLst/>
                            </a:prstGeom>
                            <a:noFill/>
                            <a:ln>
                              <a:noFill/>
                            </a:ln>
                          </wps:spPr>
                          <wps:txbx>
                            <w:txbxContent>
                              <w:p w14:paraId="1D706651" w14:textId="77777777" w:rsidR="004404EC" w:rsidRPr="004404EC" w:rsidRDefault="004404EC" w:rsidP="004404EC">
                                <w:pPr>
                                  <w:spacing w:after="0"/>
                                  <w:rPr>
                                    <w:rFonts w:ascii="Calibri" w:eastAsia="Calibri" w:hAnsi="Calibri" w:cs="Calibri"/>
                                    <w:noProof/>
                                    <w:color w:val="FF0000"/>
                                    <w:sz w:val="22"/>
                                    <w:szCs w:val="22"/>
                                  </w:rPr>
                                </w:pPr>
                                <w:r w:rsidRPr="004404EC">
                                  <w:rPr>
                                    <w:rFonts w:ascii="Calibri" w:eastAsia="Calibri" w:hAnsi="Calibri" w:cs="Calibri"/>
                                    <w:noProof/>
                                    <w:color w:val="FF0000"/>
                                    <w:sz w:val="22"/>
                                    <w:szCs w:val="22"/>
                                  </w:rPr>
                                  <w:t xml:space="preserve">OFFICIAL </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EFE627D" id="_x0000_t202" coordsize="21600,21600" o:spt="202" path="m,l,21600r21600,l21600,xe">
                    <v:stroke joinstyle="miter"/>
                    <v:path gradientshapeok="t" o:connecttype="rect"/>
                  </v:shapetype>
                  <v:shape id="Text Box 7" o:spid="_x0000_s1029" type="#_x0000_t202" alt="OFFICIAL " style="position:absolute;left:0;text-align:left;margin-left:0;margin-top:0;width:39.8pt;height:29.1pt;z-index:25166438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9OvhCgIAABUEAAAOAAAAZHJzL2Uyb0RvYy54bWysU01v2zAMvQ/YfxB0X+x0S9YacYqsRYYB&#10;RVsgHXpWZDk2IIkCpcTOfv0oxU62bqdhF5kmKX6897S47Y1mB4W+BVvy6STnTFkJVWt3Jf/+sv5w&#10;zZkPwlZCg1UlPyrPb5fv3y06V6graEBXChkVsb7oXMmbEFyRZV42ygg/AacsBWtAIwL94i6rUHRU&#10;3ejsKs/nWQdYOQSpvCfv/SnIl6l+XSsZnuraq8B0yWm2kE5M5zae2XIhih0K17RyGEP8wxRGtJaa&#10;nkvdiyDYHts/SplWIniow0SCyaCuW6nSDrTNNH+zzaYRTqVdCBzvzjD5/1dWPh427hlZ6L9ATwRG&#10;QDrnC0/OuE9fo4lfmpRRnCA8nmFTfWCSnLN89mlOEUmhj/Ob2ecEa3a57NCHrwoMi0bJkVhJYInD&#10;gw/UkFLHlNjLwrrVOjGj7W8OSoye7DJhtEK/7Yext1AdaRuEE9HeyXVLPR+ED88CiVkak9Qanuio&#10;NXQlh8HirAH88Td/zCfAKcpZR0opuSUpc6a/WSIiimo0cDS2yZje5LOc4nZv7oD0N6Wn4GQyyYtB&#10;j2aNYF5Jx6vYiELCSmpX8u1o3oWTZOkdSLVapSTSjxPhwW6cjKUjThHEl/5VoBuQDkTRI4wyEsUb&#10;wE+58aZ3q30g2BMbEdMTkAPUpL1E0vBOorh//U9Zl9e8/AkAAP//AwBQSwMEFAAGAAgAAAAhAJaG&#10;Dz/aAAAAAwEAAA8AAABkcnMvZG93bnJldi54bWxMj8FuwjAMhu+TeIfISLuNdEVjrDRFCIkT0yRg&#10;l91CYtqyxqmaFMrbz9tlXCxZ/6/Pn/Pl4BpxwS7UnhQ8TxIQSMbbmkoFn4fN0xxEiJqsbjyhghsG&#10;WBajh1xn1l9ph5d9LAVDKGRaQRVjm0kZTIVOh4lvkTg7+c7pyGtXStvpK8NdI9MkmUmna+ILlW5x&#10;XaH53vdOwcsuvvcfdJh+DentvG3XZnraGqUex8NqASLiEP/L8KvP6lCw09H3ZINoFPAj8W9y9vo2&#10;A3Fk7jwFWeTy3r34AQAA//8DAFBLAQItABQABgAIAAAAIQC2gziS/gAAAOEBAAATAAAAAAAAAAAA&#10;AAAAAAAAAABbQ29udGVudF9UeXBlc10ueG1sUEsBAi0AFAAGAAgAAAAhADj9If/WAAAAlAEAAAsA&#10;AAAAAAAAAAAAAAAALwEAAF9yZWxzLy5yZWxzUEsBAi0AFAAGAAgAAAAhAKv06+EKAgAAFQQAAA4A&#10;AAAAAAAAAAAAAAAALgIAAGRycy9lMm9Eb2MueG1sUEsBAi0AFAAGAAgAAAAhAJaGDz/aAAAAAwEA&#10;AA8AAAAAAAAAAAAAAAAAZAQAAGRycy9kb3ducmV2LnhtbFBLBQYAAAAABAAEAPMAAABrBQAAAAA=&#10;" filled="f" stroked="f">
                    <v:textbox style="mso-fit-shape-to-text:t" inset="0,0,0,15pt">
                      <w:txbxContent>
                        <w:p w14:paraId="1D706651" w14:textId="77777777" w:rsidR="004404EC" w:rsidRPr="004404EC" w:rsidRDefault="004404EC" w:rsidP="004404EC">
                          <w:pPr>
                            <w:spacing w:after="0"/>
                            <w:rPr>
                              <w:rFonts w:ascii="Calibri" w:eastAsia="Calibri" w:hAnsi="Calibri" w:cs="Calibri"/>
                              <w:noProof/>
                              <w:color w:val="FF0000"/>
                              <w:sz w:val="22"/>
                              <w:szCs w:val="22"/>
                            </w:rPr>
                          </w:pPr>
                          <w:r w:rsidRPr="004404EC">
                            <w:rPr>
                              <w:rFonts w:ascii="Calibri" w:eastAsia="Calibri" w:hAnsi="Calibri" w:cs="Calibri"/>
                              <w:noProof/>
                              <w:color w:val="FF0000"/>
                              <w:sz w:val="22"/>
                              <w:szCs w:val="22"/>
                            </w:rPr>
                            <w:t xml:space="preserve">OFFICIAL </w:t>
                          </w:r>
                        </w:p>
                      </w:txbxContent>
                    </v:textbox>
                    <w10:wrap anchorx="page" anchory="page"/>
                  </v:shape>
                </w:pict>
              </mc:Fallback>
            </mc:AlternateContent>
          </w:r>
        </w:p>
      </w:tc>
      <w:tc>
        <w:tcPr>
          <w:tcW w:w="696" w:type="dxa"/>
        </w:tcPr>
        <w:p w14:paraId="3D03A36E" w14:textId="77777777" w:rsidR="00AA760A" w:rsidRPr="00DC5EFE" w:rsidRDefault="00AA760A">
          <w:pPr>
            <w:pStyle w:val="Footer"/>
            <w:rPr>
              <w:sz w:val="22"/>
            </w:rPr>
          </w:pPr>
        </w:p>
      </w:tc>
    </w:tr>
    <w:tr w:rsidR="00AA760A" w14:paraId="30227A4C" w14:textId="77777777" w:rsidTr="00DC5EFE">
      <w:trPr>
        <w:trHeight w:val="283"/>
        <w:jc w:val="right"/>
      </w:trPr>
      <w:sdt>
        <w:sdtPr>
          <w:alias w:val="Title"/>
          <w:tag w:val=""/>
          <w:id w:val="557821491"/>
          <w:dataBinding w:prefixMappings="xmlns:ns0='http://purl.org/dc/elements/1.1/' xmlns:ns1='http://schemas.openxmlformats.org/package/2006/metadata/core-properties' " w:xpath="/ns1:coreProperties[1]/ns0:title[1]" w:storeItemID="{6C3C8BC8-F283-45AE-878A-BAB7291924A1}"/>
          <w:text/>
        </w:sdtPr>
        <w:sdtContent>
          <w:tc>
            <w:tcPr>
              <w:tcW w:w="9356" w:type="dxa"/>
              <w:vAlign w:val="center"/>
            </w:tcPr>
            <w:p w14:paraId="040241E1" w14:textId="77777777" w:rsidR="00AA760A" w:rsidRPr="00DC5EFE" w:rsidRDefault="008639C5" w:rsidP="00DC5EFE">
              <w:pPr>
                <w:pStyle w:val="Footer"/>
              </w:pPr>
              <w:r>
                <w:t>VicGrid Tender and Evaluation Guidelines</w:t>
              </w:r>
            </w:p>
          </w:tc>
        </w:sdtContent>
      </w:sdt>
      <w:tc>
        <w:tcPr>
          <w:tcW w:w="696" w:type="dxa"/>
          <w:vAlign w:val="center"/>
        </w:tcPr>
        <w:p w14:paraId="65A61939" w14:textId="77777777" w:rsidR="00AA760A" w:rsidRPr="00DC5EFE" w:rsidRDefault="00AA760A" w:rsidP="00DC5EFE">
          <w:pPr>
            <w:pStyle w:val="Footer"/>
          </w:pPr>
          <w:r w:rsidRPr="00DC5EFE">
            <w:fldChar w:fldCharType="begin"/>
          </w:r>
          <w:r w:rsidRPr="00DC5EFE">
            <w:instrText xml:space="preserve"> PAGE   \* MERGEFORMAT </w:instrText>
          </w:r>
          <w:r w:rsidRPr="00DC5EFE">
            <w:fldChar w:fldCharType="separate"/>
          </w:r>
          <w:r w:rsidRPr="00DC5EFE">
            <w:t>1</w:t>
          </w:r>
          <w:r w:rsidRPr="00DC5EFE">
            <w:fldChar w:fldCharType="end"/>
          </w:r>
        </w:p>
      </w:tc>
    </w:tr>
  </w:tbl>
  <w:p w14:paraId="35BA803D" w14:textId="77777777" w:rsidR="00AA760A" w:rsidRDefault="00AA760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0D05B3F" w14:textId="77777777" w:rsidR="00B05A3F" w:rsidRDefault="00B05A3F" w:rsidP="005E411E">
      <w:pPr>
        <w:spacing w:after="0" w:line="240" w:lineRule="auto"/>
      </w:pPr>
      <w:r>
        <w:separator/>
      </w:r>
    </w:p>
  </w:footnote>
  <w:footnote w:type="continuationSeparator" w:id="0">
    <w:p w14:paraId="0E54571D" w14:textId="77777777" w:rsidR="00B05A3F" w:rsidRDefault="00B05A3F" w:rsidP="005E411E">
      <w:pPr>
        <w:spacing w:after="0"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9488CDA8"/>
    <w:lvl w:ilvl="0">
      <w:start w:val="1"/>
      <w:numFmt w:val="bullet"/>
      <w:pStyle w:val="ListBullet"/>
      <w:lvlText w:val=""/>
      <w:lvlJc w:val="left"/>
      <w:pPr>
        <w:tabs>
          <w:tab w:val="num" w:pos="8725"/>
        </w:tabs>
        <w:ind w:left="8725" w:hanging="360"/>
      </w:pPr>
      <w:rPr>
        <w:rFonts w:ascii="Symbol" w:hAnsi="Symbol" w:hint="default"/>
      </w:rPr>
    </w:lvl>
  </w:abstractNum>
  <w:abstractNum w:abstractNumId="1" w15:restartNumberingAfterBreak="0">
    <w:nsid w:val="03D35EF9"/>
    <w:multiLevelType w:val="multilevel"/>
    <w:tmpl w:val="A23EAF60"/>
    <w:lvl w:ilvl="0">
      <w:start w:val="1"/>
      <w:numFmt w:val="upperLetter"/>
      <w:pStyle w:val="AppendixPagenumbering"/>
      <w:suff w:val="nothing"/>
      <w:lvlText w:val="%1"/>
      <w:lvlJc w:val="left"/>
      <w:pPr>
        <w:ind w:left="360" w:hanging="360"/>
      </w:pPr>
      <w:rPr>
        <w:rFonts w:hint="default"/>
        <w:color w:val="0072CE" w:themeColor="accent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 w15:restartNumberingAfterBreak="0">
    <w:nsid w:val="1AAB3EDC"/>
    <w:multiLevelType w:val="multilevel"/>
    <w:tmpl w:val="4B521E1C"/>
    <w:lvl w:ilvl="0">
      <w:start w:val="1"/>
      <w:numFmt w:val="lowerLetter"/>
      <w:pStyle w:val="NoteSourceList1"/>
      <w:lvlText w:val="%1."/>
      <w:lvlJc w:val="left"/>
      <w:pPr>
        <w:tabs>
          <w:tab w:val="num" w:pos="567"/>
        </w:tabs>
        <w:ind w:left="284" w:hanging="284"/>
      </w:pPr>
      <w:rPr>
        <w:rFonts w:hint="default"/>
      </w:rPr>
    </w:lvl>
    <w:lvl w:ilvl="1">
      <w:start w:val="1"/>
      <w:numFmt w:val="decimal"/>
      <w:pStyle w:val="NoteSourceList2"/>
      <w:lvlText w:val="%2."/>
      <w:lvlJc w:val="left"/>
      <w:pPr>
        <w:tabs>
          <w:tab w:val="num" w:pos="567"/>
        </w:tabs>
        <w:ind w:left="284" w:hanging="284"/>
      </w:pPr>
      <w:rPr>
        <w:rFonts w:hint="default"/>
      </w:rPr>
    </w:lvl>
    <w:lvl w:ilvl="2">
      <w:start w:val="1"/>
      <w:numFmt w:val="bullet"/>
      <w:pStyle w:val="NoteSourceList3"/>
      <w:lvlText w:val="–"/>
      <w:lvlJc w:val="left"/>
      <w:pPr>
        <w:ind w:left="284" w:hanging="284"/>
      </w:pPr>
      <w:rPr>
        <w:rFonts w:ascii="Verdana" w:hAnsi="Verdana" w:hint="default"/>
        <w:color w:val="auto"/>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3" w15:restartNumberingAfterBreak="0">
    <w:nsid w:val="1C146B14"/>
    <w:multiLevelType w:val="multilevel"/>
    <w:tmpl w:val="313C1782"/>
    <w:lvl w:ilvl="0">
      <w:start w:val="1"/>
      <w:numFmt w:val="none"/>
      <w:pStyle w:val="Source"/>
      <w:lvlText w:val="Source:"/>
      <w:lvlJc w:val="left"/>
      <w:pPr>
        <w:ind w:left="567" w:hanging="567"/>
      </w:pPr>
      <w:rPr>
        <w:rFonts w:hint="default"/>
      </w:rPr>
    </w:lvl>
    <w:lvl w:ilvl="1">
      <w:start w:val="1"/>
      <w:numFmt w:val="none"/>
      <w:pStyle w:val="Note"/>
      <w:lvlText w:val="Note:"/>
      <w:lvlJc w:val="left"/>
      <w:pPr>
        <w:ind w:left="567" w:hanging="567"/>
      </w:pPr>
      <w:rPr>
        <w:rFonts w:hint="default"/>
      </w:rPr>
    </w:lvl>
    <w:lvl w:ilvl="2">
      <w:start w:val="1"/>
      <w:numFmt w:val="decimal"/>
      <w:lvlText w:val="%1.%2.%3."/>
      <w:lvlJc w:val="left"/>
      <w:pPr>
        <w:ind w:left="1944" w:hanging="504"/>
      </w:pPr>
      <w:rPr>
        <w:rFonts w:hint="default"/>
      </w:rPr>
    </w:lvl>
    <w:lvl w:ilvl="3">
      <w:start w:val="1"/>
      <w:numFmt w:val="decimal"/>
      <w:lvlText w:val="%1.%2.%3.%4."/>
      <w:lvlJc w:val="left"/>
      <w:pPr>
        <w:ind w:left="2448" w:hanging="648"/>
      </w:pPr>
      <w:rPr>
        <w:rFonts w:hint="default"/>
      </w:rPr>
    </w:lvl>
    <w:lvl w:ilvl="4">
      <w:start w:val="1"/>
      <w:numFmt w:val="decimal"/>
      <w:lvlText w:val="%1.%2.%3.%4.%5."/>
      <w:lvlJc w:val="left"/>
      <w:pPr>
        <w:ind w:left="2952" w:hanging="792"/>
      </w:pPr>
      <w:rPr>
        <w:rFonts w:hint="default"/>
      </w:rPr>
    </w:lvl>
    <w:lvl w:ilvl="5">
      <w:start w:val="1"/>
      <w:numFmt w:val="decimal"/>
      <w:lvlText w:val="%1.%2.%3.%4.%5.%6."/>
      <w:lvlJc w:val="left"/>
      <w:pPr>
        <w:ind w:left="3456" w:hanging="936"/>
      </w:pPr>
      <w:rPr>
        <w:rFonts w:hint="default"/>
      </w:rPr>
    </w:lvl>
    <w:lvl w:ilvl="6">
      <w:start w:val="1"/>
      <w:numFmt w:val="decimal"/>
      <w:lvlText w:val="%1.%2.%3.%4.%5.%6.%7."/>
      <w:lvlJc w:val="left"/>
      <w:pPr>
        <w:ind w:left="3960" w:hanging="1080"/>
      </w:pPr>
      <w:rPr>
        <w:rFonts w:hint="default"/>
      </w:rPr>
    </w:lvl>
    <w:lvl w:ilvl="7">
      <w:start w:val="1"/>
      <w:numFmt w:val="decimal"/>
      <w:lvlText w:val="%1.%2.%3.%4.%5.%6.%7.%8."/>
      <w:lvlJc w:val="left"/>
      <w:pPr>
        <w:ind w:left="4464" w:hanging="1224"/>
      </w:pPr>
      <w:rPr>
        <w:rFonts w:hint="default"/>
      </w:rPr>
    </w:lvl>
    <w:lvl w:ilvl="8">
      <w:start w:val="1"/>
      <w:numFmt w:val="decimal"/>
      <w:lvlText w:val="%1.%2.%3.%4.%5.%6.%7.%8.%9."/>
      <w:lvlJc w:val="left"/>
      <w:pPr>
        <w:ind w:left="5040" w:hanging="1440"/>
      </w:pPr>
      <w:rPr>
        <w:rFonts w:hint="default"/>
      </w:rPr>
    </w:lvl>
  </w:abstractNum>
  <w:abstractNum w:abstractNumId="4" w15:restartNumberingAfterBreak="0">
    <w:nsid w:val="1CEA7275"/>
    <w:multiLevelType w:val="hybridMultilevel"/>
    <w:tmpl w:val="79FE9796"/>
    <w:lvl w:ilvl="0" w:tplc="39980C6C">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 w15:restartNumberingAfterBreak="0">
    <w:nsid w:val="2203729C"/>
    <w:multiLevelType w:val="multilevel"/>
    <w:tmpl w:val="EF6EFF36"/>
    <w:lvl w:ilvl="0">
      <w:start w:val="1"/>
      <w:numFmt w:val="bullet"/>
      <w:lvlText w:val=""/>
      <w:lvlJc w:val="left"/>
      <w:pPr>
        <w:ind w:left="284" w:hanging="284"/>
      </w:pPr>
      <w:rPr>
        <w:rFonts w:ascii="Symbol" w:hAnsi="Symbol" w:hint="default"/>
        <w:color w:val="000000" w:themeColor="text1"/>
      </w:rPr>
    </w:lvl>
    <w:lvl w:ilvl="1">
      <w:start w:val="1"/>
      <w:numFmt w:val="bullet"/>
      <w:pStyle w:val="HighlightBullet"/>
      <w:lvlText w:val="−"/>
      <w:lvlJc w:val="left"/>
      <w:pPr>
        <w:ind w:left="568" w:hanging="284"/>
      </w:pPr>
      <w:rPr>
        <w:rFonts w:ascii="Calibri" w:hAnsi="Calibri" w:hint="default"/>
      </w:rPr>
    </w:lvl>
    <w:lvl w:ilvl="2">
      <w:start w:val="1"/>
      <w:numFmt w:val="bullet"/>
      <w:lvlText w:val=""/>
      <w:lvlJc w:val="left"/>
      <w:pPr>
        <w:ind w:left="852" w:hanging="284"/>
      </w:pPr>
      <w:rPr>
        <w:rFonts w:ascii="Wingdings" w:hAnsi="Wingdings" w:hint="default"/>
      </w:rPr>
    </w:lvl>
    <w:lvl w:ilvl="3">
      <w:start w:val="1"/>
      <w:numFmt w:val="bullet"/>
      <w:lvlText w:val=""/>
      <w:lvlJc w:val="left"/>
      <w:pPr>
        <w:ind w:left="1136" w:hanging="284"/>
      </w:pPr>
      <w:rPr>
        <w:rFonts w:ascii="Symbol" w:hAnsi="Symbol" w:hint="default"/>
      </w:rPr>
    </w:lvl>
    <w:lvl w:ilvl="4">
      <w:start w:val="1"/>
      <w:numFmt w:val="bullet"/>
      <w:lvlText w:val=""/>
      <w:lvlJc w:val="left"/>
      <w:pPr>
        <w:ind w:left="1420" w:hanging="284"/>
      </w:pPr>
      <w:rPr>
        <w:rFonts w:ascii="Symbol" w:hAnsi="Symbol" w:hint="default"/>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Wingdings" w:hAnsi="Wingdings" w:hint="default"/>
      </w:rPr>
    </w:lvl>
    <w:lvl w:ilvl="7">
      <w:start w:val="1"/>
      <w:numFmt w:val="bullet"/>
      <w:lvlText w:val=""/>
      <w:lvlJc w:val="left"/>
      <w:pPr>
        <w:ind w:left="2272" w:hanging="284"/>
      </w:pPr>
      <w:rPr>
        <w:rFonts w:ascii="Symbol" w:hAnsi="Symbol" w:hint="default"/>
      </w:rPr>
    </w:lvl>
    <w:lvl w:ilvl="8">
      <w:start w:val="1"/>
      <w:numFmt w:val="bullet"/>
      <w:lvlText w:val=""/>
      <w:lvlJc w:val="left"/>
      <w:pPr>
        <w:ind w:left="2556" w:hanging="284"/>
      </w:pPr>
      <w:rPr>
        <w:rFonts w:ascii="Symbol" w:hAnsi="Symbol" w:hint="default"/>
      </w:rPr>
    </w:lvl>
  </w:abstractNum>
  <w:abstractNum w:abstractNumId="6" w15:restartNumberingAfterBreak="0">
    <w:nsid w:val="263F7D97"/>
    <w:multiLevelType w:val="multilevel"/>
    <w:tmpl w:val="53FC667C"/>
    <w:lvl w:ilvl="0">
      <w:start w:val="1"/>
      <w:numFmt w:val="decimal"/>
      <w:pStyle w:val="Heading1"/>
      <w:lvlText w:val="%1"/>
      <w:lvlJc w:val="left"/>
      <w:pPr>
        <w:ind w:left="851" w:hanging="851"/>
      </w:pPr>
      <w:rPr>
        <w:rFonts w:hint="default"/>
        <w:sz w:val="48"/>
        <w:szCs w:val="28"/>
      </w:rPr>
    </w:lvl>
    <w:lvl w:ilvl="1">
      <w:start w:val="1"/>
      <w:numFmt w:val="decimal"/>
      <w:pStyle w:val="Heading2"/>
      <w:lvlText w:val="%1.%2"/>
      <w:lvlJc w:val="left"/>
      <w:pPr>
        <w:ind w:left="1134" w:hanging="1134"/>
      </w:pPr>
      <w:rPr>
        <w:rFonts w:hint="default"/>
      </w:rPr>
    </w:lvl>
    <w:lvl w:ilvl="2">
      <w:start w:val="1"/>
      <w:numFmt w:val="decimal"/>
      <w:pStyle w:val="Heading3"/>
      <w:lvlText w:val="%1.%2.%3"/>
      <w:lvlJc w:val="left"/>
      <w:pPr>
        <w:ind w:left="1134" w:hanging="1134"/>
      </w:pPr>
      <w:rPr>
        <w:rFonts w:hint="default"/>
      </w:rPr>
    </w:lvl>
    <w:lvl w:ilvl="3">
      <w:start w:val="1"/>
      <w:numFmt w:val="decimal"/>
      <w:pStyle w:val="Heading4"/>
      <w:lvlText w:val="%1.%2.%3.%4"/>
      <w:lvlJc w:val="left"/>
      <w:pPr>
        <w:ind w:left="1134" w:hanging="1134"/>
      </w:pPr>
      <w:rPr>
        <w:rFonts w:hint="default"/>
      </w:rPr>
    </w:lvl>
    <w:lvl w:ilvl="4">
      <w:start w:val="1"/>
      <w:numFmt w:val="decimal"/>
      <w:pStyle w:val="Heading5"/>
      <w:lvlText w:val="%1.%2.%3.%4.%5"/>
      <w:lvlJc w:val="left"/>
      <w:pPr>
        <w:ind w:left="1134" w:hanging="1134"/>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7" w15:restartNumberingAfterBreak="0">
    <w:nsid w:val="2D4F5981"/>
    <w:multiLevelType w:val="multilevel"/>
    <w:tmpl w:val="5A169AB6"/>
    <w:name w:val="ListBulletList"/>
    <w:lvl w:ilvl="0">
      <w:start w:val="1"/>
      <w:numFmt w:val="bullet"/>
      <w:pStyle w:val="BulletListlvl1Ctrl"/>
      <w:lvlText w:val=""/>
      <w:lvlJc w:val="left"/>
      <w:pPr>
        <w:tabs>
          <w:tab w:val="num" w:pos="567"/>
        </w:tabs>
        <w:ind w:left="284" w:hanging="284"/>
      </w:pPr>
      <w:rPr>
        <w:rFonts w:ascii="Wingdings" w:hAnsi="Wingdings" w:hint="default"/>
        <w:color w:val="005587" w:themeColor="accent1"/>
      </w:rPr>
    </w:lvl>
    <w:lvl w:ilvl="1">
      <w:start w:val="1"/>
      <w:numFmt w:val="bullet"/>
      <w:pStyle w:val="BulletListlvl2"/>
      <w:lvlText w:val="◦"/>
      <w:lvlJc w:val="left"/>
      <w:pPr>
        <w:tabs>
          <w:tab w:val="num" w:pos="851"/>
        </w:tabs>
        <w:ind w:left="568" w:hanging="284"/>
      </w:pPr>
      <w:rPr>
        <w:rFonts w:ascii="Aptos" w:hAnsi="Aptos" w:hint="default"/>
        <w:color w:val="005587" w:themeColor="accent1"/>
      </w:rPr>
    </w:lvl>
    <w:lvl w:ilvl="2">
      <w:start w:val="1"/>
      <w:numFmt w:val="bullet"/>
      <w:pStyle w:val="BulletListlvl3"/>
      <w:lvlText w:val="–"/>
      <w:lvlJc w:val="left"/>
      <w:pPr>
        <w:tabs>
          <w:tab w:val="num" w:pos="1135"/>
        </w:tabs>
        <w:ind w:left="852" w:hanging="284"/>
      </w:pPr>
      <w:rPr>
        <w:rFonts w:ascii="Aptos" w:hAnsi="Aptos" w:hint="default"/>
        <w:color w:val="005587" w:themeColor="accent1"/>
      </w:rPr>
    </w:lvl>
    <w:lvl w:ilvl="3">
      <w:start w:val="1"/>
      <w:numFmt w:val="bullet"/>
      <w:lvlText w:val=""/>
      <w:lvlJc w:val="left"/>
      <w:pPr>
        <w:tabs>
          <w:tab w:val="num" w:pos="1419"/>
        </w:tabs>
        <w:ind w:left="1136" w:hanging="284"/>
      </w:pPr>
      <w:rPr>
        <w:rFonts w:ascii="Symbol" w:hAnsi="Symbol" w:hint="default"/>
        <w:color w:val="005587" w:themeColor="accent1"/>
      </w:rPr>
    </w:lvl>
    <w:lvl w:ilvl="4">
      <w:start w:val="1"/>
      <w:numFmt w:val="bullet"/>
      <w:lvlText w:val=""/>
      <w:lvlJc w:val="left"/>
      <w:pPr>
        <w:tabs>
          <w:tab w:val="num" w:pos="1703"/>
        </w:tabs>
        <w:ind w:left="1420" w:hanging="284"/>
      </w:pPr>
      <w:rPr>
        <w:rFonts w:ascii="Wingdings" w:hAnsi="Wingdings" w:hint="default"/>
        <w:color w:val="0C2340" w:themeColor="text2"/>
      </w:rPr>
    </w:lvl>
    <w:lvl w:ilvl="5">
      <w:start w:val="1"/>
      <w:numFmt w:val="bullet"/>
      <w:lvlText w:val=""/>
      <w:lvlJc w:val="left"/>
      <w:pPr>
        <w:tabs>
          <w:tab w:val="num" w:pos="1987"/>
        </w:tabs>
        <w:ind w:left="1704" w:hanging="284"/>
      </w:pPr>
      <w:rPr>
        <w:rFonts w:ascii="Wingdings" w:hAnsi="Wingdings" w:hint="default"/>
        <w:color w:val="0C2340" w:themeColor="accent6"/>
      </w:rPr>
    </w:lvl>
    <w:lvl w:ilvl="6">
      <w:start w:val="1"/>
      <w:numFmt w:val="bullet"/>
      <w:lvlText w:val=""/>
      <w:lvlJc w:val="left"/>
      <w:pPr>
        <w:tabs>
          <w:tab w:val="num" w:pos="2271"/>
        </w:tabs>
        <w:ind w:left="1988" w:hanging="284"/>
      </w:pPr>
      <w:rPr>
        <w:rFonts w:ascii="Symbol" w:hAnsi="Symbol" w:hint="default"/>
      </w:rPr>
    </w:lvl>
    <w:lvl w:ilvl="7">
      <w:start w:val="1"/>
      <w:numFmt w:val="bullet"/>
      <w:lvlText w:val="o"/>
      <w:lvlJc w:val="left"/>
      <w:pPr>
        <w:tabs>
          <w:tab w:val="num" w:pos="2555"/>
        </w:tabs>
        <w:ind w:left="2272" w:hanging="284"/>
      </w:pPr>
      <w:rPr>
        <w:rFonts w:ascii="Courier New" w:hAnsi="Courier New" w:cs="Courier New" w:hint="default"/>
      </w:rPr>
    </w:lvl>
    <w:lvl w:ilvl="8">
      <w:start w:val="1"/>
      <w:numFmt w:val="bullet"/>
      <w:lvlText w:val=""/>
      <w:lvlJc w:val="left"/>
      <w:pPr>
        <w:tabs>
          <w:tab w:val="num" w:pos="2839"/>
        </w:tabs>
        <w:ind w:left="2556" w:hanging="284"/>
      </w:pPr>
      <w:rPr>
        <w:rFonts w:ascii="Wingdings" w:hAnsi="Wingdings" w:hint="default"/>
      </w:rPr>
    </w:lvl>
  </w:abstractNum>
  <w:abstractNum w:abstractNumId="8" w15:restartNumberingAfterBreak="0">
    <w:nsid w:val="3A3B342E"/>
    <w:multiLevelType w:val="multilevel"/>
    <w:tmpl w:val="E2069A6A"/>
    <w:lvl w:ilvl="0">
      <w:start w:val="1"/>
      <w:numFmt w:val="decimal"/>
      <w:pStyle w:val="NumberedListlvl1Ctrl"/>
      <w:lvlText w:val="%1."/>
      <w:lvlJc w:val="left"/>
      <w:pPr>
        <w:ind w:left="284" w:hanging="284"/>
      </w:pPr>
      <w:rPr>
        <w:rFonts w:asciiTheme="minorHAnsi" w:hAnsiTheme="minorHAnsi" w:hint="default"/>
        <w:color w:val="0C2340" w:themeColor="text2"/>
      </w:rPr>
    </w:lvl>
    <w:lvl w:ilvl="1">
      <w:start w:val="1"/>
      <w:numFmt w:val="lowerLetter"/>
      <w:pStyle w:val="NumberedListlvl2"/>
      <w:lvlText w:val="%2."/>
      <w:lvlJc w:val="left"/>
      <w:pPr>
        <w:ind w:left="568" w:hanging="284"/>
      </w:pPr>
      <w:rPr>
        <w:rFonts w:asciiTheme="minorHAnsi" w:hAnsiTheme="minorHAnsi" w:hint="default"/>
        <w:color w:val="0C2340" w:themeColor="text2"/>
      </w:rPr>
    </w:lvl>
    <w:lvl w:ilvl="2">
      <w:start w:val="1"/>
      <w:numFmt w:val="lowerRoman"/>
      <w:pStyle w:val="NumberedListlvl3"/>
      <w:lvlText w:val="%3."/>
      <w:lvlJc w:val="left"/>
      <w:pPr>
        <w:ind w:left="852" w:hanging="284"/>
      </w:pPr>
      <w:rPr>
        <w:rFonts w:asciiTheme="minorHAnsi" w:hAnsiTheme="minorHAnsi" w:hint="default"/>
        <w:color w:val="0C2340" w:themeColor="text2"/>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9" w15:restartNumberingAfterBreak="0">
    <w:nsid w:val="3DE00B15"/>
    <w:multiLevelType w:val="multilevel"/>
    <w:tmpl w:val="60C28E54"/>
    <w:lvl w:ilvl="0">
      <w:start w:val="1"/>
      <w:numFmt w:val="decimal"/>
      <w:pStyle w:val="LegalNumberlvl1"/>
      <w:lvlText w:val="%1"/>
      <w:lvlJc w:val="left"/>
      <w:pPr>
        <w:ind w:left="425" w:hanging="425"/>
      </w:pPr>
      <w:rPr>
        <w:rFonts w:asciiTheme="minorHAnsi" w:hAnsiTheme="minorHAnsi" w:hint="default"/>
      </w:rPr>
    </w:lvl>
    <w:lvl w:ilvl="1">
      <w:start w:val="1"/>
      <w:numFmt w:val="decimal"/>
      <w:pStyle w:val="LegalNumberlvl2"/>
      <w:lvlText w:val="%1.%2"/>
      <w:lvlJc w:val="left"/>
      <w:pPr>
        <w:ind w:left="425" w:hanging="425"/>
      </w:pPr>
      <w:rPr>
        <w:rFonts w:asciiTheme="minorHAnsi" w:hAnsiTheme="minorHAnsi" w:hint="default"/>
      </w:rPr>
    </w:lvl>
    <w:lvl w:ilvl="2">
      <w:start w:val="1"/>
      <w:numFmt w:val="lowerLetter"/>
      <w:pStyle w:val="LegalNumberlvl3"/>
      <w:lvlText w:val="(%3)"/>
      <w:lvlJc w:val="left"/>
      <w:pPr>
        <w:ind w:left="851" w:hanging="426"/>
      </w:pPr>
      <w:rPr>
        <w:rFonts w:asciiTheme="minorHAnsi" w:hAnsiTheme="minorHAnsi" w:hint="default"/>
      </w:rPr>
    </w:lvl>
    <w:lvl w:ilvl="3">
      <w:start w:val="1"/>
      <w:numFmt w:val="lowerRoman"/>
      <w:pStyle w:val="LegalNumberlvl4"/>
      <w:lvlText w:val="(%4)"/>
      <w:lvlJc w:val="left"/>
      <w:pPr>
        <w:ind w:left="1276" w:hanging="425"/>
      </w:pPr>
      <w:rPr>
        <w:rFonts w:asciiTheme="minorHAnsi" w:hAnsiTheme="minorHAnsi" w:hint="default"/>
      </w:rPr>
    </w:lvl>
    <w:lvl w:ilvl="4">
      <w:start w:val="1"/>
      <w:numFmt w:val="upperLetter"/>
      <w:pStyle w:val="LegalNumberlvl5"/>
      <w:lvlText w:val="%5."/>
      <w:lvlJc w:val="left"/>
      <w:pPr>
        <w:ind w:left="1559" w:hanging="283"/>
      </w:pPr>
      <w:rPr>
        <w:rFonts w:asciiTheme="minorHAnsi" w:hAnsiTheme="minorHAnsi" w:hint="default"/>
      </w:rPr>
    </w:lvl>
    <w:lvl w:ilvl="5">
      <w:start w:val="1"/>
      <w:numFmt w:val="decimal"/>
      <w:lvlText w:val="%1.%2.%3.%4.%5.%6."/>
      <w:lvlJc w:val="left"/>
      <w:pPr>
        <w:ind w:left="2739" w:hanging="939"/>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0" w15:restartNumberingAfterBreak="0">
    <w:nsid w:val="3F7F3793"/>
    <w:multiLevelType w:val="hybridMultilevel"/>
    <w:tmpl w:val="A23C534C"/>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54E3566D"/>
    <w:multiLevelType w:val="hybridMultilevel"/>
    <w:tmpl w:val="AD3EB32E"/>
    <w:lvl w:ilvl="0" w:tplc="39980C6C">
      <w:start w:val="1"/>
      <w:numFmt w:val="lowerLetter"/>
      <w:lvlText w:val="(%1)"/>
      <w:lvlJc w:val="left"/>
      <w:pPr>
        <w:ind w:left="1440" w:hanging="360"/>
      </w:pPr>
      <w:rPr>
        <w:rFonts w:hint="default"/>
      </w:r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12" w15:restartNumberingAfterBreak="0">
    <w:nsid w:val="54F215E6"/>
    <w:multiLevelType w:val="multilevel"/>
    <w:tmpl w:val="7A6E51DE"/>
    <w:name w:val="NumberedList4"/>
    <w:lvl w:ilvl="0">
      <w:start w:val="1"/>
      <w:numFmt w:val="decimal"/>
      <w:lvlText w:val="%1."/>
      <w:lvlJc w:val="left"/>
      <w:pPr>
        <w:tabs>
          <w:tab w:val="num" w:pos="567"/>
        </w:tabs>
        <w:ind w:left="284" w:hanging="284"/>
      </w:pPr>
      <w:rPr>
        <w:rFonts w:asciiTheme="minorHAnsi" w:hAnsiTheme="minorHAnsi" w:hint="default"/>
        <w:b w:val="0"/>
        <w:i w:val="0"/>
        <w:color w:val="auto"/>
      </w:rPr>
    </w:lvl>
    <w:lvl w:ilvl="1">
      <w:start w:val="1"/>
      <w:numFmt w:val="lowerLetter"/>
      <w:lvlText w:val="%2."/>
      <w:lvlJc w:val="left"/>
      <w:pPr>
        <w:tabs>
          <w:tab w:val="num" w:pos="851"/>
        </w:tabs>
        <w:ind w:left="568" w:hanging="284"/>
      </w:pPr>
      <w:rPr>
        <w:rFonts w:asciiTheme="minorHAnsi" w:hAnsiTheme="minorHAnsi" w:hint="default"/>
        <w:b w:val="0"/>
        <w:i w:val="0"/>
        <w:color w:val="auto"/>
      </w:rPr>
    </w:lvl>
    <w:lvl w:ilvl="2">
      <w:start w:val="1"/>
      <w:numFmt w:val="lowerRoman"/>
      <w:lvlText w:val="%3."/>
      <w:lvlJc w:val="left"/>
      <w:pPr>
        <w:tabs>
          <w:tab w:val="num" w:pos="1135"/>
        </w:tabs>
        <w:ind w:left="852" w:hanging="284"/>
      </w:pPr>
      <w:rPr>
        <w:rFonts w:asciiTheme="minorHAnsi" w:hAnsiTheme="minorHAnsi" w:hint="default"/>
        <w:b w:val="0"/>
        <w:i w:val="0"/>
        <w:color w:val="auto"/>
      </w:rPr>
    </w:lvl>
    <w:lvl w:ilvl="3">
      <w:start w:val="1"/>
      <w:numFmt w:val="none"/>
      <w:lvlText w:val=""/>
      <w:lvlJc w:val="left"/>
      <w:pPr>
        <w:tabs>
          <w:tab w:val="num" w:pos="1419"/>
        </w:tabs>
        <w:ind w:left="1136" w:hanging="284"/>
      </w:pPr>
      <w:rPr>
        <w:rFonts w:hint="default"/>
      </w:rPr>
    </w:lvl>
    <w:lvl w:ilvl="4">
      <w:start w:val="1"/>
      <w:numFmt w:val="none"/>
      <w:lvlText w:val=""/>
      <w:lvlJc w:val="left"/>
      <w:pPr>
        <w:tabs>
          <w:tab w:val="num" w:pos="1703"/>
        </w:tabs>
        <w:ind w:left="1420" w:hanging="284"/>
      </w:pPr>
      <w:rPr>
        <w:rFonts w:hint="default"/>
      </w:rPr>
    </w:lvl>
    <w:lvl w:ilvl="5">
      <w:start w:val="1"/>
      <w:numFmt w:val="none"/>
      <w:lvlText w:val=""/>
      <w:lvlJc w:val="left"/>
      <w:pPr>
        <w:tabs>
          <w:tab w:val="num" w:pos="1987"/>
        </w:tabs>
        <w:ind w:left="1704" w:hanging="284"/>
      </w:pPr>
      <w:rPr>
        <w:rFonts w:hint="default"/>
      </w:rPr>
    </w:lvl>
    <w:lvl w:ilvl="6">
      <w:start w:val="1"/>
      <w:numFmt w:val="none"/>
      <w:lvlText w:val=""/>
      <w:lvlJc w:val="left"/>
      <w:pPr>
        <w:tabs>
          <w:tab w:val="num" w:pos="2271"/>
        </w:tabs>
        <w:ind w:left="1988" w:hanging="284"/>
      </w:pPr>
      <w:rPr>
        <w:rFonts w:hint="default"/>
      </w:rPr>
    </w:lvl>
    <w:lvl w:ilvl="7">
      <w:start w:val="1"/>
      <w:numFmt w:val="none"/>
      <w:lvlText w:val=""/>
      <w:lvlJc w:val="left"/>
      <w:pPr>
        <w:tabs>
          <w:tab w:val="num" w:pos="2555"/>
        </w:tabs>
        <w:ind w:left="2272" w:hanging="284"/>
      </w:pPr>
      <w:rPr>
        <w:rFonts w:hint="default"/>
      </w:rPr>
    </w:lvl>
    <w:lvl w:ilvl="8">
      <w:start w:val="1"/>
      <w:numFmt w:val="none"/>
      <w:lvlText w:val=""/>
      <w:lvlJc w:val="left"/>
      <w:pPr>
        <w:tabs>
          <w:tab w:val="num" w:pos="2839"/>
        </w:tabs>
        <w:ind w:left="2556" w:hanging="284"/>
      </w:pPr>
      <w:rPr>
        <w:rFonts w:hint="default"/>
      </w:rPr>
    </w:lvl>
  </w:abstractNum>
  <w:abstractNum w:abstractNumId="13" w15:restartNumberingAfterBreak="0">
    <w:nsid w:val="57B74094"/>
    <w:multiLevelType w:val="multilevel"/>
    <w:tmpl w:val="A8F8D3CE"/>
    <w:lvl w:ilvl="0">
      <w:start w:val="1"/>
      <w:numFmt w:val="upperLetter"/>
      <w:pStyle w:val="AnnexureHeading1"/>
      <w:suff w:val="space"/>
      <w:lvlText w:val="Annexure %1"/>
      <w:lvlJc w:val="left"/>
      <w:pPr>
        <w:ind w:left="0" w:firstLine="0"/>
      </w:pPr>
      <w:rPr>
        <w:rFonts w:hint="default"/>
      </w:rPr>
    </w:lvl>
    <w:lvl w:ilvl="1">
      <w:start w:val="1"/>
      <w:numFmt w:val="decimal"/>
      <w:pStyle w:val="AnnexureHeading2"/>
      <w:lvlText w:val="%1.%2"/>
      <w:lvlJc w:val="left"/>
      <w:pPr>
        <w:ind w:left="851" w:hanging="851"/>
      </w:pPr>
      <w:rPr>
        <w:rFonts w:hint="default"/>
      </w:rPr>
    </w:lvl>
    <w:lvl w:ilvl="2">
      <w:start w:val="1"/>
      <w:numFmt w:val="decimal"/>
      <w:pStyle w:val="AnnexureHeading3"/>
      <w:lvlText w:val="%1.%2.%3"/>
      <w:lvlJc w:val="left"/>
      <w:pPr>
        <w:ind w:left="851" w:hanging="851"/>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1134" w:hanging="1134"/>
      </w:pPr>
      <w:rPr>
        <w:rFonts w:hint="default"/>
      </w:rPr>
    </w:lvl>
    <w:lvl w:ilvl="5">
      <w:start w:val="1"/>
      <w:numFmt w:val="decimal"/>
      <w:lvlText w:val="%1.%2.%3.%4.%5.%6."/>
      <w:lvlJc w:val="left"/>
      <w:pPr>
        <w:ind w:left="2835" w:hanging="2835"/>
      </w:pPr>
      <w:rPr>
        <w:rFonts w:hint="default"/>
      </w:rPr>
    </w:lvl>
    <w:lvl w:ilvl="6">
      <w:start w:val="1"/>
      <w:numFmt w:val="decimal"/>
      <w:lvlText w:val="%1.%2.%3.%4.%5.%6.%7."/>
      <w:lvlJc w:val="left"/>
      <w:pPr>
        <w:ind w:left="2835" w:hanging="2835"/>
      </w:pPr>
      <w:rPr>
        <w:rFonts w:hint="default"/>
      </w:rPr>
    </w:lvl>
    <w:lvl w:ilvl="7">
      <w:start w:val="1"/>
      <w:numFmt w:val="decimal"/>
      <w:lvlText w:val="%1.%2.%3.%4.%5.%6.%7.%8."/>
      <w:lvlJc w:val="left"/>
      <w:pPr>
        <w:ind w:left="2835" w:hanging="2835"/>
      </w:pPr>
      <w:rPr>
        <w:rFonts w:hint="default"/>
      </w:rPr>
    </w:lvl>
    <w:lvl w:ilvl="8">
      <w:start w:val="1"/>
      <w:numFmt w:val="decimal"/>
      <w:lvlText w:val="%1.%2.%3.%4.%5.%6.%7.%8.%9."/>
      <w:lvlJc w:val="left"/>
      <w:pPr>
        <w:ind w:left="2835" w:hanging="2835"/>
      </w:pPr>
      <w:rPr>
        <w:rFonts w:hint="default"/>
      </w:rPr>
    </w:lvl>
  </w:abstractNum>
  <w:abstractNum w:abstractNumId="14" w15:restartNumberingAfterBreak="0">
    <w:nsid w:val="58795894"/>
    <w:multiLevelType w:val="hybridMultilevel"/>
    <w:tmpl w:val="BF4A017E"/>
    <w:lvl w:ilvl="0" w:tplc="39980C6C">
      <w:start w:val="1"/>
      <w:numFmt w:val="lowerLetter"/>
      <w:lvlText w:val="(%1)"/>
      <w:lvlJc w:val="left"/>
      <w:pPr>
        <w:ind w:left="1440" w:hanging="360"/>
      </w:pPr>
      <w:rPr>
        <w:rFonts w:hint="default"/>
      </w:r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15" w15:restartNumberingAfterBreak="0">
    <w:nsid w:val="5CDF20AD"/>
    <w:multiLevelType w:val="hybridMultilevel"/>
    <w:tmpl w:val="7D08353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60253C7E"/>
    <w:multiLevelType w:val="hybridMultilevel"/>
    <w:tmpl w:val="60541332"/>
    <w:lvl w:ilvl="0" w:tplc="0C09001B">
      <w:start w:val="1"/>
      <w:numFmt w:val="lowerRoman"/>
      <w:lvlText w:val="%1."/>
      <w:lvlJc w:val="right"/>
      <w:pPr>
        <w:ind w:left="1080" w:hanging="360"/>
      </w:p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17" w15:restartNumberingAfterBreak="0">
    <w:nsid w:val="60270ED0"/>
    <w:multiLevelType w:val="multilevel"/>
    <w:tmpl w:val="0BDC75BA"/>
    <w:lvl w:ilvl="0">
      <w:start w:val="1"/>
      <w:numFmt w:val="lowerLetter"/>
      <w:pStyle w:val="TableAlphalvl1"/>
      <w:lvlText w:val="(%1)"/>
      <w:lvlJc w:val="left"/>
      <w:pPr>
        <w:tabs>
          <w:tab w:val="num" w:pos="567"/>
        </w:tabs>
        <w:ind w:left="284" w:hanging="284"/>
      </w:pPr>
      <w:rPr>
        <w:rFonts w:asciiTheme="minorHAnsi" w:hAnsiTheme="minorHAnsi" w:hint="default"/>
        <w:b w:val="0"/>
        <w:i w:val="0"/>
        <w:color w:val="005587" w:themeColor="accent1"/>
      </w:rPr>
    </w:lvl>
    <w:lvl w:ilvl="1">
      <w:start w:val="1"/>
      <w:numFmt w:val="lowerRoman"/>
      <w:pStyle w:val="TableAlphalvl2"/>
      <w:lvlText w:val="(%2)"/>
      <w:lvlJc w:val="left"/>
      <w:pPr>
        <w:tabs>
          <w:tab w:val="num" w:pos="851"/>
        </w:tabs>
        <w:ind w:left="568" w:hanging="284"/>
      </w:pPr>
      <w:rPr>
        <w:rFonts w:asciiTheme="minorHAnsi" w:hAnsiTheme="minorHAnsi" w:hint="default"/>
        <w:b w:val="0"/>
        <w:i w:val="0"/>
        <w:color w:val="005587" w:themeColor="accent1"/>
      </w:rPr>
    </w:lvl>
    <w:lvl w:ilvl="2">
      <w:start w:val="1"/>
      <w:numFmt w:val="upperRoman"/>
      <w:lvlText w:val="(%3)"/>
      <w:lvlJc w:val="left"/>
      <w:pPr>
        <w:tabs>
          <w:tab w:val="num" w:pos="1135"/>
        </w:tabs>
        <w:ind w:left="852" w:hanging="284"/>
      </w:pPr>
      <w:rPr>
        <w:rFonts w:asciiTheme="minorHAnsi" w:hAnsiTheme="minorHAnsi" w:hint="default"/>
        <w:b w:val="0"/>
        <w:i w:val="0"/>
        <w:color w:val="005587" w:themeColor="accent1"/>
      </w:rPr>
    </w:lvl>
    <w:lvl w:ilvl="3">
      <w:start w:val="1"/>
      <w:numFmt w:val="none"/>
      <w:lvlText w:val=""/>
      <w:lvlJc w:val="left"/>
      <w:pPr>
        <w:tabs>
          <w:tab w:val="num" w:pos="1419"/>
        </w:tabs>
        <w:ind w:left="1136" w:hanging="284"/>
      </w:pPr>
      <w:rPr>
        <w:rFonts w:hint="default"/>
      </w:rPr>
    </w:lvl>
    <w:lvl w:ilvl="4">
      <w:start w:val="1"/>
      <w:numFmt w:val="none"/>
      <w:lvlText w:val=""/>
      <w:lvlJc w:val="left"/>
      <w:pPr>
        <w:tabs>
          <w:tab w:val="num" w:pos="1703"/>
        </w:tabs>
        <w:ind w:left="1420" w:hanging="284"/>
      </w:pPr>
      <w:rPr>
        <w:rFonts w:hint="default"/>
      </w:rPr>
    </w:lvl>
    <w:lvl w:ilvl="5">
      <w:start w:val="1"/>
      <w:numFmt w:val="none"/>
      <w:lvlText w:val=""/>
      <w:lvlJc w:val="left"/>
      <w:pPr>
        <w:tabs>
          <w:tab w:val="num" w:pos="1987"/>
        </w:tabs>
        <w:ind w:left="1704" w:hanging="284"/>
      </w:pPr>
      <w:rPr>
        <w:rFonts w:hint="default"/>
      </w:rPr>
    </w:lvl>
    <w:lvl w:ilvl="6">
      <w:start w:val="1"/>
      <w:numFmt w:val="none"/>
      <w:lvlText w:val=""/>
      <w:lvlJc w:val="left"/>
      <w:pPr>
        <w:tabs>
          <w:tab w:val="num" w:pos="2271"/>
        </w:tabs>
        <w:ind w:left="1988" w:hanging="284"/>
      </w:pPr>
      <w:rPr>
        <w:rFonts w:hint="default"/>
      </w:rPr>
    </w:lvl>
    <w:lvl w:ilvl="7">
      <w:start w:val="1"/>
      <w:numFmt w:val="none"/>
      <w:lvlText w:val=""/>
      <w:lvlJc w:val="left"/>
      <w:pPr>
        <w:tabs>
          <w:tab w:val="num" w:pos="2555"/>
        </w:tabs>
        <w:ind w:left="2272" w:hanging="284"/>
      </w:pPr>
      <w:rPr>
        <w:rFonts w:hint="default"/>
      </w:rPr>
    </w:lvl>
    <w:lvl w:ilvl="8">
      <w:start w:val="1"/>
      <w:numFmt w:val="none"/>
      <w:lvlText w:val=""/>
      <w:lvlJc w:val="left"/>
      <w:pPr>
        <w:tabs>
          <w:tab w:val="num" w:pos="2839"/>
        </w:tabs>
        <w:ind w:left="2556" w:hanging="284"/>
      </w:pPr>
      <w:rPr>
        <w:rFonts w:hint="default"/>
      </w:rPr>
    </w:lvl>
  </w:abstractNum>
  <w:abstractNum w:abstractNumId="18" w15:restartNumberingAfterBreak="0">
    <w:nsid w:val="667B4FBB"/>
    <w:multiLevelType w:val="multilevel"/>
    <w:tmpl w:val="11F2F5CE"/>
    <w:lvl w:ilvl="0">
      <w:start w:val="1"/>
      <w:numFmt w:val="decimal"/>
      <w:pStyle w:val="ListNumericallvl1Ctrl"/>
      <w:lvlText w:val="%1."/>
      <w:lvlJc w:val="left"/>
      <w:pPr>
        <w:ind w:left="284" w:hanging="284"/>
      </w:pPr>
      <w:rPr>
        <w:rFonts w:asciiTheme="minorHAnsi" w:hAnsiTheme="minorHAnsi" w:hint="default"/>
        <w:color w:val="0C2340" w:themeColor="text2"/>
      </w:rPr>
    </w:lvl>
    <w:lvl w:ilvl="1">
      <w:start w:val="1"/>
      <w:numFmt w:val="decimal"/>
      <w:pStyle w:val="ListNumericallvl2"/>
      <w:lvlText w:val="%1.%2."/>
      <w:lvlJc w:val="left"/>
      <w:pPr>
        <w:ind w:left="851" w:hanging="567"/>
      </w:pPr>
      <w:rPr>
        <w:rFonts w:asciiTheme="minorHAnsi" w:hAnsiTheme="minorHAnsi" w:hint="default"/>
        <w:color w:val="0C2340" w:themeColor="text2"/>
      </w:rPr>
    </w:lvl>
    <w:lvl w:ilvl="2">
      <w:start w:val="1"/>
      <w:numFmt w:val="decimal"/>
      <w:pStyle w:val="ListNumericallvl3"/>
      <w:lvlText w:val="%1.%2.%3."/>
      <w:lvlJc w:val="left"/>
      <w:pPr>
        <w:ind w:left="1418" w:hanging="567"/>
      </w:pPr>
      <w:rPr>
        <w:rFonts w:asciiTheme="minorHAnsi" w:hAnsiTheme="minorHAnsi" w:hint="default"/>
        <w:color w:val="0C2340" w:themeColor="text2"/>
      </w:rPr>
    </w:lvl>
    <w:lvl w:ilvl="3">
      <w:start w:val="1"/>
      <w:numFmt w:val="decimal"/>
      <w:lvlText w:val="%1.%2.%3.%4."/>
      <w:lvlJc w:val="left"/>
      <w:pPr>
        <w:ind w:left="1136" w:hanging="284"/>
      </w:pPr>
      <w:rPr>
        <w:rFonts w:hint="default"/>
      </w:rPr>
    </w:lvl>
    <w:lvl w:ilvl="4">
      <w:start w:val="1"/>
      <w:numFmt w:val="decimal"/>
      <w:lvlText w:val="%1.%2.%3.%4.%5."/>
      <w:lvlJc w:val="left"/>
      <w:pPr>
        <w:ind w:left="1420" w:hanging="284"/>
      </w:pPr>
      <w:rPr>
        <w:rFonts w:hint="default"/>
      </w:rPr>
    </w:lvl>
    <w:lvl w:ilvl="5">
      <w:start w:val="1"/>
      <w:numFmt w:val="decimal"/>
      <w:lvlText w:val="%1.%2.%3.%4.%5.%6."/>
      <w:lvlJc w:val="left"/>
      <w:pPr>
        <w:ind w:left="1704" w:hanging="284"/>
      </w:pPr>
      <w:rPr>
        <w:rFonts w:hint="default"/>
      </w:rPr>
    </w:lvl>
    <w:lvl w:ilvl="6">
      <w:start w:val="1"/>
      <w:numFmt w:val="decimal"/>
      <w:lvlText w:val="%1.%2.%3.%4.%5.%6.%7."/>
      <w:lvlJc w:val="left"/>
      <w:pPr>
        <w:ind w:left="1988" w:hanging="284"/>
      </w:pPr>
      <w:rPr>
        <w:rFonts w:hint="default"/>
      </w:rPr>
    </w:lvl>
    <w:lvl w:ilvl="7">
      <w:start w:val="1"/>
      <w:numFmt w:val="decimal"/>
      <w:lvlText w:val="%1.%2.%3.%4.%5.%6.%7.%8."/>
      <w:lvlJc w:val="left"/>
      <w:pPr>
        <w:ind w:left="2272" w:hanging="284"/>
      </w:pPr>
      <w:rPr>
        <w:rFonts w:hint="default"/>
      </w:rPr>
    </w:lvl>
    <w:lvl w:ilvl="8">
      <w:start w:val="1"/>
      <w:numFmt w:val="decimal"/>
      <w:lvlText w:val="%1.%2.%3.%4.%5.%6.%7.%8.%9."/>
      <w:lvlJc w:val="left"/>
      <w:pPr>
        <w:ind w:left="2556" w:hanging="284"/>
      </w:pPr>
      <w:rPr>
        <w:rFonts w:hint="default"/>
      </w:rPr>
    </w:lvl>
  </w:abstractNum>
  <w:abstractNum w:abstractNumId="19" w15:restartNumberingAfterBreak="0">
    <w:nsid w:val="6C181303"/>
    <w:multiLevelType w:val="hybridMultilevel"/>
    <w:tmpl w:val="8DD82138"/>
    <w:lvl w:ilvl="0" w:tplc="FFFFFFFF">
      <w:start w:val="1"/>
      <w:numFmt w:val="bullet"/>
      <w:lvlText w:val=""/>
      <w:lvlJc w:val="left"/>
      <w:pPr>
        <w:ind w:left="720" w:hanging="360"/>
      </w:pPr>
      <w:rPr>
        <w:rFonts w:ascii="Symbol" w:hAnsi="Symbol" w:hint="default"/>
      </w:rPr>
    </w:lvl>
    <w:lvl w:ilvl="1" w:tplc="0C090001">
      <w:start w:val="1"/>
      <w:numFmt w:val="bullet"/>
      <w:lvlText w:val=""/>
      <w:lvlJc w:val="left"/>
      <w:pPr>
        <w:ind w:left="1440" w:hanging="360"/>
      </w:pPr>
      <w:rPr>
        <w:rFonts w:ascii="Symbol" w:hAnsi="Symbol"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0" w15:restartNumberingAfterBreak="0">
    <w:nsid w:val="6D744562"/>
    <w:multiLevelType w:val="multilevel"/>
    <w:tmpl w:val="65D61772"/>
    <w:lvl w:ilvl="0">
      <w:start w:val="1"/>
      <w:numFmt w:val="bullet"/>
      <w:pStyle w:val="TableBulletlvl1"/>
      <w:lvlText w:val=""/>
      <w:lvlJc w:val="left"/>
      <w:pPr>
        <w:ind w:left="284" w:hanging="284"/>
      </w:pPr>
      <w:rPr>
        <w:rFonts w:ascii="Wingdings" w:hAnsi="Wingdings" w:hint="default"/>
      </w:rPr>
    </w:lvl>
    <w:lvl w:ilvl="1">
      <w:start w:val="1"/>
      <w:numFmt w:val="bullet"/>
      <w:pStyle w:val="TableBulletlvl2"/>
      <w:lvlText w:val="–"/>
      <w:lvlJc w:val="left"/>
      <w:pPr>
        <w:ind w:left="568" w:hanging="284"/>
      </w:pPr>
      <w:rPr>
        <w:rFonts w:ascii="Aptos" w:hAnsi="Aptos" w:hint="default"/>
      </w:rPr>
    </w:lvl>
    <w:lvl w:ilvl="2">
      <w:start w:val="1"/>
      <w:numFmt w:val="bullet"/>
      <w:lvlText w:val=""/>
      <w:lvlJc w:val="left"/>
      <w:pPr>
        <w:ind w:left="852" w:hanging="284"/>
      </w:pPr>
      <w:rPr>
        <w:rFonts w:ascii="Wingdings" w:hAnsi="Wingdings" w:hint="default"/>
      </w:rPr>
    </w:lvl>
    <w:lvl w:ilvl="3">
      <w:start w:val="1"/>
      <w:numFmt w:val="bullet"/>
      <w:lvlText w:val=""/>
      <w:lvlJc w:val="left"/>
      <w:pPr>
        <w:ind w:left="1136" w:hanging="284"/>
      </w:pPr>
      <w:rPr>
        <w:rFonts w:ascii="Symbol" w:hAnsi="Symbol" w:hint="default"/>
      </w:rPr>
    </w:lvl>
    <w:lvl w:ilvl="4">
      <w:start w:val="1"/>
      <w:numFmt w:val="bullet"/>
      <w:lvlText w:val="o"/>
      <w:lvlJc w:val="left"/>
      <w:pPr>
        <w:ind w:left="1420" w:hanging="284"/>
      </w:pPr>
      <w:rPr>
        <w:rFonts w:ascii="Courier New" w:hAnsi="Courier New" w:cs="Courier New" w:hint="default"/>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Symbol" w:hAnsi="Symbol" w:hint="default"/>
      </w:rPr>
    </w:lvl>
    <w:lvl w:ilvl="7">
      <w:start w:val="1"/>
      <w:numFmt w:val="bullet"/>
      <w:lvlText w:val="o"/>
      <w:lvlJc w:val="left"/>
      <w:pPr>
        <w:ind w:left="2272" w:hanging="284"/>
      </w:pPr>
      <w:rPr>
        <w:rFonts w:ascii="Courier New" w:hAnsi="Courier New" w:cs="Courier New" w:hint="default"/>
      </w:rPr>
    </w:lvl>
    <w:lvl w:ilvl="8">
      <w:start w:val="1"/>
      <w:numFmt w:val="bullet"/>
      <w:lvlText w:val=""/>
      <w:lvlJc w:val="left"/>
      <w:pPr>
        <w:ind w:left="2556" w:hanging="284"/>
      </w:pPr>
      <w:rPr>
        <w:rFonts w:ascii="Wingdings" w:hAnsi="Wingdings" w:hint="default"/>
      </w:rPr>
    </w:lvl>
  </w:abstractNum>
  <w:abstractNum w:abstractNumId="21" w15:restartNumberingAfterBreak="0">
    <w:nsid w:val="7653170F"/>
    <w:multiLevelType w:val="multilevel"/>
    <w:tmpl w:val="9AECDC9A"/>
    <w:lvl w:ilvl="0">
      <w:start w:val="1"/>
      <w:numFmt w:val="none"/>
      <w:pStyle w:val="HighlightBlueHeading"/>
      <w:lvlText w:val="%1"/>
      <w:lvlJc w:val="left"/>
      <w:pPr>
        <w:ind w:left="0" w:firstLine="0"/>
      </w:pPr>
      <w:rPr>
        <w:rFonts w:asciiTheme="minorHAnsi" w:hAnsiTheme="minorHAnsi" w:hint="default"/>
        <w:color w:val="005587" w:themeColor="accent1"/>
      </w:rPr>
    </w:lvl>
    <w:lvl w:ilvl="1">
      <w:start w:val="1"/>
      <w:numFmt w:val="decimal"/>
      <w:pStyle w:val="HighlightBlueBody"/>
      <w:lvlText w:val="%2."/>
      <w:lvlJc w:val="left"/>
      <w:pPr>
        <w:ind w:left="284" w:hanging="284"/>
      </w:pPr>
      <w:rPr>
        <w:rFonts w:asciiTheme="minorHAnsi" w:hAnsiTheme="minorHAnsi" w:hint="default"/>
        <w:color w:val="0C2340" w:themeColor="text2"/>
      </w:rPr>
    </w:lvl>
    <w:lvl w:ilvl="2">
      <w:start w:val="1"/>
      <w:numFmt w:val="lowerRoman"/>
      <w:pStyle w:val="HighlightNumber"/>
      <w:lvlText w:val="%3."/>
      <w:lvlJc w:val="left"/>
      <w:pPr>
        <w:ind w:left="852" w:hanging="284"/>
      </w:pPr>
      <w:rPr>
        <w:rFonts w:asciiTheme="minorHAnsi" w:hAnsiTheme="minorHAnsi" w:hint="default"/>
        <w:color w:val="0C2340" w:themeColor="text2"/>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2" w15:restartNumberingAfterBreak="0">
    <w:nsid w:val="783D06CF"/>
    <w:multiLevelType w:val="hybridMultilevel"/>
    <w:tmpl w:val="C1E4E2BC"/>
    <w:lvl w:ilvl="0" w:tplc="39980C6C">
      <w:start w:val="1"/>
      <w:numFmt w:val="lowerLetter"/>
      <w:lvlText w:val="(%1)"/>
      <w:lvlJc w:val="left"/>
      <w:pPr>
        <w:ind w:left="1440" w:hanging="360"/>
      </w:pPr>
      <w:rPr>
        <w:rFonts w:hint="default"/>
      </w:r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23" w15:restartNumberingAfterBreak="0">
    <w:nsid w:val="7988316D"/>
    <w:multiLevelType w:val="hybridMultilevel"/>
    <w:tmpl w:val="79FE9796"/>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24" w15:restartNumberingAfterBreak="0">
    <w:nsid w:val="7C9E7D88"/>
    <w:multiLevelType w:val="multilevel"/>
    <w:tmpl w:val="46BC0EBC"/>
    <w:styleLink w:val="TableNumber"/>
    <w:lvl w:ilvl="0">
      <w:start w:val="1"/>
      <w:numFmt w:val="decimal"/>
      <w:pStyle w:val="TableNumberlvl1"/>
      <w:lvlText w:val="%1."/>
      <w:lvlJc w:val="left"/>
      <w:pPr>
        <w:ind w:left="284" w:hanging="284"/>
      </w:pPr>
      <w:rPr>
        <w:rFonts w:asciiTheme="minorHAnsi" w:hAnsiTheme="minorHAnsi" w:cs="Segoe UI Semibold" w:hint="default"/>
        <w:color w:val="005587" w:themeColor="accent1"/>
      </w:rPr>
    </w:lvl>
    <w:lvl w:ilvl="1">
      <w:start w:val="1"/>
      <w:numFmt w:val="lowerLetter"/>
      <w:pStyle w:val="TableNumberlvl2"/>
      <w:lvlText w:val="%2."/>
      <w:lvlJc w:val="left"/>
      <w:pPr>
        <w:ind w:left="568" w:hanging="284"/>
      </w:pPr>
      <w:rPr>
        <w:rFonts w:hint="default"/>
        <w:color w:val="005587" w:themeColor="accent1"/>
      </w:rPr>
    </w:lvl>
    <w:lvl w:ilvl="2">
      <w:start w:val="1"/>
      <w:numFmt w:val="lowerRoman"/>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num w:numId="1" w16cid:durableId="2069448134">
    <w:abstractNumId w:val="5"/>
    <w:lvlOverride w:ilvl="0">
      <w:lvl w:ilvl="0">
        <w:start w:val="1"/>
        <w:numFmt w:val="bullet"/>
        <w:lvlText w:val="•"/>
        <w:lvlJc w:val="left"/>
        <w:pPr>
          <w:ind w:left="284" w:hanging="284"/>
        </w:pPr>
        <w:rPr>
          <w:rFonts w:ascii="Times New Roman" w:hAnsi="Times New Roman" w:cs="Times New Roman" w:hint="default"/>
          <w:color w:val="005587" w:themeColor="accent1"/>
        </w:rPr>
      </w:lvl>
    </w:lvlOverride>
    <w:lvlOverride w:ilvl="1">
      <w:lvl w:ilvl="1">
        <w:start w:val="1"/>
        <w:numFmt w:val="bullet"/>
        <w:pStyle w:val="HighlightBullet"/>
        <w:lvlText w:val="–"/>
        <w:lvlJc w:val="left"/>
        <w:pPr>
          <w:ind w:left="568" w:hanging="284"/>
        </w:pPr>
        <w:rPr>
          <w:rFonts w:ascii="Tenorite" w:hAnsi="Tenorite" w:hint="default"/>
          <w:color w:val="005587" w:themeColor="accent1"/>
        </w:rPr>
      </w:lvl>
    </w:lvlOverride>
    <w:lvlOverride w:ilvl="2">
      <w:lvl w:ilvl="2">
        <w:start w:val="1"/>
        <w:numFmt w:val="bullet"/>
        <w:lvlText w:val=""/>
        <w:lvlJc w:val="left"/>
        <w:pPr>
          <w:ind w:left="852" w:hanging="284"/>
        </w:pPr>
        <w:rPr>
          <w:rFonts w:ascii="Wingdings" w:hAnsi="Wingdings" w:hint="default"/>
        </w:rPr>
      </w:lvl>
    </w:lvlOverride>
    <w:lvlOverride w:ilvl="3">
      <w:lvl w:ilvl="3">
        <w:start w:val="1"/>
        <w:numFmt w:val="bullet"/>
        <w:lvlText w:val=""/>
        <w:lvlJc w:val="left"/>
        <w:pPr>
          <w:ind w:left="1136" w:hanging="284"/>
        </w:pPr>
        <w:rPr>
          <w:rFonts w:ascii="Symbol" w:hAnsi="Symbol" w:hint="default"/>
        </w:rPr>
      </w:lvl>
    </w:lvlOverride>
    <w:lvlOverride w:ilvl="4">
      <w:lvl w:ilvl="4">
        <w:start w:val="1"/>
        <w:numFmt w:val="bullet"/>
        <w:lvlText w:val=""/>
        <w:lvlJc w:val="left"/>
        <w:pPr>
          <w:ind w:left="1420" w:hanging="284"/>
        </w:pPr>
        <w:rPr>
          <w:rFonts w:ascii="Symbol" w:hAnsi="Symbol" w:hint="default"/>
        </w:rPr>
      </w:lvl>
    </w:lvlOverride>
    <w:lvlOverride w:ilvl="5">
      <w:lvl w:ilvl="5">
        <w:start w:val="1"/>
        <w:numFmt w:val="bullet"/>
        <w:lvlText w:val=""/>
        <w:lvlJc w:val="left"/>
        <w:pPr>
          <w:ind w:left="1704" w:hanging="284"/>
        </w:pPr>
        <w:rPr>
          <w:rFonts w:ascii="Wingdings" w:hAnsi="Wingdings" w:hint="default"/>
        </w:rPr>
      </w:lvl>
    </w:lvlOverride>
    <w:lvlOverride w:ilvl="6">
      <w:lvl w:ilvl="6">
        <w:start w:val="1"/>
        <w:numFmt w:val="bullet"/>
        <w:lvlText w:val=""/>
        <w:lvlJc w:val="left"/>
        <w:pPr>
          <w:ind w:left="1988" w:hanging="284"/>
        </w:pPr>
        <w:rPr>
          <w:rFonts w:ascii="Wingdings" w:hAnsi="Wingdings" w:hint="default"/>
        </w:rPr>
      </w:lvl>
    </w:lvlOverride>
    <w:lvlOverride w:ilvl="7">
      <w:lvl w:ilvl="7">
        <w:start w:val="1"/>
        <w:numFmt w:val="bullet"/>
        <w:lvlText w:val=""/>
        <w:lvlJc w:val="left"/>
        <w:pPr>
          <w:ind w:left="2272" w:hanging="284"/>
        </w:pPr>
        <w:rPr>
          <w:rFonts w:ascii="Symbol" w:hAnsi="Symbol" w:hint="default"/>
        </w:rPr>
      </w:lvl>
    </w:lvlOverride>
    <w:lvlOverride w:ilvl="8">
      <w:lvl w:ilvl="8">
        <w:start w:val="1"/>
        <w:numFmt w:val="bullet"/>
        <w:lvlText w:val=""/>
        <w:lvlJc w:val="left"/>
        <w:pPr>
          <w:ind w:left="2556" w:hanging="284"/>
        </w:pPr>
        <w:rPr>
          <w:rFonts w:ascii="Symbol" w:hAnsi="Symbol" w:hint="default"/>
        </w:rPr>
      </w:lvl>
    </w:lvlOverride>
  </w:num>
  <w:num w:numId="2" w16cid:durableId="2068986198">
    <w:abstractNumId w:val="2"/>
  </w:num>
  <w:num w:numId="3" w16cid:durableId="1344820272">
    <w:abstractNumId w:val="3"/>
  </w:num>
  <w:num w:numId="4" w16cid:durableId="263655627">
    <w:abstractNumId w:val="18"/>
  </w:num>
  <w:num w:numId="5" w16cid:durableId="505247402">
    <w:abstractNumId w:val="7"/>
    <w:lvlOverride w:ilvl="0">
      <w:lvl w:ilvl="0">
        <w:start w:val="1"/>
        <w:numFmt w:val="bullet"/>
        <w:pStyle w:val="BulletListlvl1Ctrl"/>
        <w:lvlText w:val=""/>
        <w:lvlJc w:val="left"/>
        <w:pPr>
          <w:ind w:left="284" w:hanging="284"/>
        </w:pPr>
        <w:rPr>
          <w:rFonts w:ascii="Wingdings" w:hAnsi="Wingdings" w:hint="default"/>
          <w:color w:val="005587" w:themeColor="accent1"/>
        </w:rPr>
      </w:lvl>
    </w:lvlOverride>
    <w:lvlOverride w:ilvl="1">
      <w:lvl w:ilvl="1">
        <w:start w:val="1"/>
        <w:numFmt w:val="bullet"/>
        <w:pStyle w:val="BulletListlvl2"/>
        <w:lvlText w:val="–"/>
        <w:lvlJc w:val="left"/>
        <w:pPr>
          <w:ind w:left="568" w:hanging="284"/>
        </w:pPr>
        <w:rPr>
          <w:rFonts w:ascii="Aptos" w:hAnsi="Aptos" w:hint="default"/>
          <w:color w:val="005587" w:themeColor="accent1"/>
        </w:rPr>
      </w:lvl>
    </w:lvlOverride>
    <w:lvlOverride w:ilvl="2">
      <w:lvl w:ilvl="2">
        <w:start w:val="1"/>
        <w:numFmt w:val="bullet"/>
        <w:pStyle w:val="BulletListlvl3"/>
        <w:lvlText w:val="–"/>
        <w:lvlJc w:val="left"/>
        <w:pPr>
          <w:ind w:left="852" w:hanging="284"/>
        </w:pPr>
        <w:rPr>
          <w:rFonts w:ascii="Aptos" w:hAnsi="Aptos" w:hint="default"/>
          <w:color w:val="005587" w:themeColor="accent1"/>
        </w:rPr>
      </w:lvl>
    </w:lvlOverride>
    <w:lvlOverride w:ilvl="3">
      <w:lvl w:ilvl="3">
        <w:start w:val="1"/>
        <w:numFmt w:val="bullet"/>
        <w:lvlText w:val=""/>
        <w:lvlJc w:val="left"/>
        <w:pPr>
          <w:tabs>
            <w:tab w:val="num" w:pos="1419"/>
          </w:tabs>
          <w:ind w:left="1136" w:hanging="284"/>
        </w:pPr>
        <w:rPr>
          <w:rFonts w:ascii="Symbol" w:hAnsi="Symbol" w:hint="default"/>
          <w:color w:val="005587" w:themeColor="accent1"/>
        </w:rPr>
      </w:lvl>
    </w:lvlOverride>
    <w:lvlOverride w:ilvl="4">
      <w:lvl w:ilvl="4">
        <w:start w:val="1"/>
        <w:numFmt w:val="bullet"/>
        <w:lvlText w:val=""/>
        <w:lvlJc w:val="left"/>
        <w:pPr>
          <w:tabs>
            <w:tab w:val="num" w:pos="1703"/>
          </w:tabs>
          <w:ind w:left="1420" w:hanging="284"/>
        </w:pPr>
        <w:rPr>
          <w:rFonts w:ascii="Wingdings" w:hAnsi="Wingdings" w:hint="default"/>
          <w:color w:val="0C2340" w:themeColor="text2"/>
        </w:rPr>
      </w:lvl>
    </w:lvlOverride>
    <w:lvlOverride w:ilvl="5">
      <w:lvl w:ilvl="5">
        <w:start w:val="1"/>
        <w:numFmt w:val="bullet"/>
        <w:lvlText w:val=""/>
        <w:lvlJc w:val="left"/>
        <w:pPr>
          <w:tabs>
            <w:tab w:val="num" w:pos="1987"/>
          </w:tabs>
          <w:ind w:left="1704" w:hanging="284"/>
        </w:pPr>
        <w:rPr>
          <w:rFonts w:ascii="Wingdings" w:hAnsi="Wingdings" w:hint="default"/>
          <w:color w:val="0C2340" w:themeColor="accent6"/>
        </w:rPr>
      </w:lvl>
    </w:lvlOverride>
    <w:lvlOverride w:ilvl="6">
      <w:lvl w:ilvl="6">
        <w:start w:val="1"/>
        <w:numFmt w:val="bullet"/>
        <w:lvlText w:val=""/>
        <w:lvlJc w:val="left"/>
        <w:pPr>
          <w:tabs>
            <w:tab w:val="num" w:pos="2271"/>
          </w:tabs>
          <w:ind w:left="1988" w:hanging="284"/>
        </w:pPr>
        <w:rPr>
          <w:rFonts w:ascii="Symbol" w:hAnsi="Symbol" w:hint="default"/>
        </w:rPr>
      </w:lvl>
    </w:lvlOverride>
    <w:lvlOverride w:ilvl="7">
      <w:lvl w:ilvl="7">
        <w:start w:val="1"/>
        <w:numFmt w:val="bullet"/>
        <w:lvlText w:val="o"/>
        <w:lvlJc w:val="left"/>
        <w:pPr>
          <w:tabs>
            <w:tab w:val="num" w:pos="2555"/>
          </w:tabs>
          <w:ind w:left="2272" w:hanging="284"/>
        </w:pPr>
        <w:rPr>
          <w:rFonts w:ascii="Courier New" w:hAnsi="Courier New" w:cs="Courier New" w:hint="default"/>
        </w:rPr>
      </w:lvl>
    </w:lvlOverride>
    <w:lvlOverride w:ilvl="8">
      <w:lvl w:ilvl="8">
        <w:start w:val="1"/>
        <w:numFmt w:val="bullet"/>
        <w:lvlText w:val=""/>
        <w:lvlJc w:val="left"/>
        <w:pPr>
          <w:tabs>
            <w:tab w:val="num" w:pos="2839"/>
          </w:tabs>
          <w:ind w:left="2556" w:hanging="284"/>
        </w:pPr>
        <w:rPr>
          <w:rFonts w:ascii="Wingdings" w:hAnsi="Wingdings" w:hint="default"/>
        </w:rPr>
      </w:lvl>
    </w:lvlOverride>
  </w:num>
  <w:num w:numId="6" w16cid:durableId="1632515547">
    <w:abstractNumId w:val="0"/>
  </w:num>
  <w:num w:numId="7" w16cid:durableId="15012128">
    <w:abstractNumId w:val="6"/>
  </w:num>
  <w:num w:numId="8" w16cid:durableId="1492217044">
    <w:abstractNumId w:val="13"/>
  </w:num>
  <w:num w:numId="9" w16cid:durableId="1585643719">
    <w:abstractNumId w:val="24"/>
  </w:num>
  <w:num w:numId="10" w16cid:durableId="2000957320">
    <w:abstractNumId w:val="9"/>
  </w:num>
  <w:num w:numId="11" w16cid:durableId="289557424">
    <w:abstractNumId w:val="20"/>
  </w:num>
  <w:num w:numId="12" w16cid:durableId="1365902936">
    <w:abstractNumId w:val="1"/>
  </w:num>
  <w:num w:numId="13" w16cid:durableId="1696232164">
    <w:abstractNumId w:val="21"/>
    <w:lvlOverride w:ilvl="0">
      <w:lvl w:ilvl="0">
        <w:start w:val="1"/>
        <w:numFmt w:val="none"/>
        <w:pStyle w:val="HighlightBlueHeading"/>
        <w:lvlText w:val="%1"/>
        <w:lvlJc w:val="left"/>
        <w:pPr>
          <w:ind w:left="0" w:firstLine="0"/>
        </w:pPr>
        <w:rPr>
          <w:rFonts w:asciiTheme="minorHAnsi" w:hAnsiTheme="minorHAnsi" w:hint="default"/>
          <w:color w:val="005587" w:themeColor="accent1"/>
        </w:rPr>
      </w:lvl>
    </w:lvlOverride>
    <w:lvlOverride w:ilvl="1">
      <w:lvl w:ilvl="1">
        <w:start w:val="1"/>
        <w:numFmt w:val="none"/>
        <w:pStyle w:val="HighlightBlueBody"/>
        <w:lvlText w:val="%2"/>
        <w:lvlJc w:val="left"/>
        <w:pPr>
          <w:ind w:left="0" w:firstLine="0"/>
        </w:pPr>
        <w:rPr>
          <w:rFonts w:asciiTheme="minorHAnsi" w:hAnsiTheme="minorHAnsi" w:hint="default"/>
          <w:color w:val="0C2340" w:themeColor="text2"/>
        </w:rPr>
      </w:lvl>
    </w:lvlOverride>
    <w:lvlOverride w:ilvl="2">
      <w:lvl w:ilvl="2">
        <w:start w:val="1"/>
        <w:numFmt w:val="decimal"/>
        <w:pStyle w:val="HighlightNumber"/>
        <w:lvlText w:val="%3."/>
        <w:lvlJc w:val="left"/>
        <w:pPr>
          <w:ind w:left="284" w:hanging="284"/>
        </w:pPr>
        <w:rPr>
          <w:rFonts w:asciiTheme="minorHAnsi" w:hAnsiTheme="minorHAnsi" w:hint="default"/>
          <w:color w:val="005587" w:themeColor="accent1"/>
        </w:rPr>
      </w:lvl>
    </w:lvlOverride>
    <w:lvlOverride w:ilvl="3">
      <w:lvl w:ilvl="3">
        <w:start w:val="1"/>
        <w:numFmt w:val="decimal"/>
        <w:lvlText w:val="%4."/>
        <w:lvlJc w:val="left"/>
        <w:pPr>
          <w:ind w:left="1136" w:hanging="284"/>
        </w:pPr>
        <w:rPr>
          <w:rFonts w:hint="default"/>
        </w:rPr>
      </w:lvl>
    </w:lvlOverride>
    <w:lvlOverride w:ilvl="4">
      <w:lvl w:ilvl="4">
        <w:start w:val="1"/>
        <w:numFmt w:val="lowerLetter"/>
        <w:lvlText w:val="%5."/>
        <w:lvlJc w:val="left"/>
        <w:pPr>
          <w:ind w:left="1420" w:hanging="284"/>
        </w:pPr>
        <w:rPr>
          <w:rFonts w:hint="default"/>
        </w:rPr>
      </w:lvl>
    </w:lvlOverride>
    <w:lvlOverride w:ilvl="5">
      <w:lvl w:ilvl="5">
        <w:start w:val="1"/>
        <w:numFmt w:val="lowerRoman"/>
        <w:lvlText w:val="%6."/>
        <w:lvlJc w:val="right"/>
        <w:pPr>
          <w:ind w:left="1704" w:hanging="284"/>
        </w:pPr>
        <w:rPr>
          <w:rFonts w:hint="default"/>
        </w:rPr>
      </w:lvl>
    </w:lvlOverride>
    <w:lvlOverride w:ilvl="6">
      <w:lvl w:ilvl="6">
        <w:start w:val="1"/>
        <w:numFmt w:val="decimal"/>
        <w:lvlText w:val="%7."/>
        <w:lvlJc w:val="left"/>
        <w:pPr>
          <w:ind w:left="1988" w:hanging="284"/>
        </w:pPr>
        <w:rPr>
          <w:rFonts w:hint="default"/>
        </w:rPr>
      </w:lvl>
    </w:lvlOverride>
    <w:lvlOverride w:ilvl="7">
      <w:lvl w:ilvl="7">
        <w:start w:val="1"/>
        <w:numFmt w:val="lowerLetter"/>
        <w:lvlText w:val="%8."/>
        <w:lvlJc w:val="left"/>
        <w:pPr>
          <w:ind w:left="2272" w:hanging="284"/>
        </w:pPr>
        <w:rPr>
          <w:rFonts w:hint="default"/>
        </w:rPr>
      </w:lvl>
    </w:lvlOverride>
    <w:lvlOverride w:ilvl="8">
      <w:lvl w:ilvl="8">
        <w:start w:val="1"/>
        <w:numFmt w:val="lowerRoman"/>
        <w:lvlText w:val="%9."/>
        <w:lvlJc w:val="right"/>
        <w:pPr>
          <w:ind w:left="2556" w:hanging="284"/>
        </w:pPr>
        <w:rPr>
          <w:rFonts w:hint="default"/>
        </w:rPr>
      </w:lvl>
    </w:lvlOverride>
  </w:num>
  <w:num w:numId="14" w16cid:durableId="611516705">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494536572">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319650663">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979455065">
    <w:abstractNumId w:val="10"/>
  </w:num>
  <w:num w:numId="18" w16cid:durableId="1655834672">
    <w:abstractNumId w:val="11"/>
  </w:num>
  <w:num w:numId="19" w16cid:durableId="1700859643">
    <w:abstractNumId w:val="14"/>
  </w:num>
  <w:num w:numId="20" w16cid:durableId="960720995">
    <w:abstractNumId w:val="15"/>
  </w:num>
  <w:num w:numId="21" w16cid:durableId="528763465">
    <w:abstractNumId w:val="4"/>
  </w:num>
  <w:num w:numId="22" w16cid:durableId="1679386308">
    <w:abstractNumId w:val="16"/>
  </w:num>
  <w:num w:numId="23" w16cid:durableId="1884251941">
    <w:abstractNumId w:val="23"/>
  </w:num>
  <w:num w:numId="24" w16cid:durableId="840433773">
    <w:abstractNumId w:val="22"/>
  </w:num>
  <w:num w:numId="25" w16cid:durableId="393771975">
    <w:abstractNumId w:val="19"/>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D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1"/>
  <w:documentProtection w:formatting="1" w:enforcement="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639C5"/>
    <w:rsid w:val="000029D6"/>
    <w:rsid w:val="00005256"/>
    <w:rsid w:val="00013D6A"/>
    <w:rsid w:val="000229B7"/>
    <w:rsid w:val="00025E31"/>
    <w:rsid w:val="000323F3"/>
    <w:rsid w:val="00041B57"/>
    <w:rsid w:val="00041F5E"/>
    <w:rsid w:val="000460A5"/>
    <w:rsid w:val="000473E9"/>
    <w:rsid w:val="00054B0D"/>
    <w:rsid w:val="000666EE"/>
    <w:rsid w:val="000702DE"/>
    <w:rsid w:val="0007214C"/>
    <w:rsid w:val="0007772B"/>
    <w:rsid w:val="000807FF"/>
    <w:rsid w:val="00090133"/>
    <w:rsid w:val="00097983"/>
    <w:rsid w:val="000A4CB2"/>
    <w:rsid w:val="000C0951"/>
    <w:rsid w:val="000C7175"/>
    <w:rsid w:val="000D38C2"/>
    <w:rsid w:val="000D5F12"/>
    <w:rsid w:val="000E66EC"/>
    <w:rsid w:val="0011461C"/>
    <w:rsid w:val="00122F10"/>
    <w:rsid w:val="00130B5D"/>
    <w:rsid w:val="001314EB"/>
    <w:rsid w:val="00131CC4"/>
    <w:rsid w:val="00133001"/>
    <w:rsid w:val="0013568D"/>
    <w:rsid w:val="001357FD"/>
    <w:rsid w:val="00136F71"/>
    <w:rsid w:val="00140FE2"/>
    <w:rsid w:val="001530E3"/>
    <w:rsid w:val="001534E6"/>
    <w:rsid w:val="0015620A"/>
    <w:rsid w:val="001851F1"/>
    <w:rsid w:val="001858C9"/>
    <w:rsid w:val="00185DA8"/>
    <w:rsid w:val="0018780F"/>
    <w:rsid w:val="001941E6"/>
    <w:rsid w:val="001956D6"/>
    <w:rsid w:val="001978E3"/>
    <w:rsid w:val="001A1569"/>
    <w:rsid w:val="001A2C3E"/>
    <w:rsid w:val="001A2E69"/>
    <w:rsid w:val="001B2842"/>
    <w:rsid w:val="001B482F"/>
    <w:rsid w:val="001B66AD"/>
    <w:rsid w:val="001C2BB0"/>
    <w:rsid w:val="001C6C97"/>
    <w:rsid w:val="001E25CD"/>
    <w:rsid w:val="001E417E"/>
    <w:rsid w:val="001F3F43"/>
    <w:rsid w:val="001F42F5"/>
    <w:rsid w:val="00204141"/>
    <w:rsid w:val="00215F76"/>
    <w:rsid w:val="00240CB1"/>
    <w:rsid w:val="00247984"/>
    <w:rsid w:val="0025537B"/>
    <w:rsid w:val="00265CD9"/>
    <w:rsid w:val="00277195"/>
    <w:rsid w:val="00282647"/>
    <w:rsid w:val="00284058"/>
    <w:rsid w:val="002904B3"/>
    <w:rsid w:val="0029328C"/>
    <w:rsid w:val="002973A5"/>
    <w:rsid w:val="002A438D"/>
    <w:rsid w:val="002A4A4E"/>
    <w:rsid w:val="002B4818"/>
    <w:rsid w:val="002B4FE2"/>
    <w:rsid w:val="002B61AE"/>
    <w:rsid w:val="002B62A4"/>
    <w:rsid w:val="002C1854"/>
    <w:rsid w:val="002C3567"/>
    <w:rsid w:val="002C4230"/>
    <w:rsid w:val="002C61C3"/>
    <w:rsid w:val="002D41C6"/>
    <w:rsid w:val="002E0388"/>
    <w:rsid w:val="002E503F"/>
    <w:rsid w:val="002F2814"/>
    <w:rsid w:val="002F3113"/>
    <w:rsid w:val="002F6946"/>
    <w:rsid w:val="00304A1C"/>
    <w:rsid w:val="00317A69"/>
    <w:rsid w:val="00322C9B"/>
    <w:rsid w:val="00327D70"/>
    <w:rsid w:val="00331234"/>
    <w:rsid w:val="0033613E"/>
    <w:rsid w:val="00336D71"/>
    <w:rsid w:val="003552C3"/>
    <w:rsid w:val="00355BC3"/>
    <w:rsid w:val="003654F9"/>
    <w:rsid w:val="00367C48"/>
    <w:rsid w:val="00377F37"/>
    <w:rsid w:val="00385770"/>
    <w:rsid w:val="00393673"/>
    <w:rsid w:val="003A68F6"/>
    <w:rsid w:val="003B2036"/>
    <w:rsid w:val="003B3E09"/>
    <w:rsid w:val="003C53FF"/>
    <w:rsid w:val="003D0A21"/>
    <w:rsid w:val="003D246E"/>
    <w:rsid w:val="003D3F64"/>
    <w:rsid w:val="003E1225"/>
    <w:rsid w:val="003F6763"/>
    <w:rsid w:val="0042090C"/>
    <w:rsid w:val="004219BC"/>
    <w:rsid w:val="00430302"/>
    <w:rsid w:val="004404EC"/>
    <w:rsid w:val="004447A7"/>
    <w:rsid w:val="00453968"/>
    <w:rsid w:val="004612E9"/>
    <w:rsid w:val="00465AD8"/>
    <w:rsid w:val="0047299C"/>
    <w:rsid w:val="00475D1A"/>
    <w:rsid w:val="00477297"/>
    <w:rsid w:val="004818C0"/>
    <w:rsid w:val="00486611"/>
    <w:rsid w:val="00493ACA"/>
    <w:rsid w:val="004A0CAA"/>
    <w:rsid w:val="004B326D"/>
    <w:rsid w:val="004B4ABD"/>
    <w:rsid w:val="004B6E00"/>
    <w:rsid w:val="004D2A26"/>
    <w:rsid w:val="004D4AD0"/>
    <w:rsid w:val="004E2326"/>
    <w:rsid w:val="004F5A62"/>
    <w:rsid w:val="004F6640"/>
    <w:rsid w:val="00502440"/>
    <w:rsid w:val="005039C1"/>
    <w:rsid w:val="00525E1B"/>
    <w:rsid w:val="0054253F"/>
    <w:rsid w:val="00545A1E"/>
    <w:rsid w:val="005560D3"/>
    <w:rsid w:val="0056292E"/>
    <w:rsid w:val="00567FC5"/>
    <w:rsid w:val="00573A2D"/>
    <w:rsid w:val="00573F30"/>
    <w:rsid w:val="00582B8B"/>
    <w:rsid w:val="005843A5"/>
    <w:rsid w:val="005878CC"/>
    <w:rsid w:val="00593587"/>
    <w:rsid w:val="005978C2"/>
    <w:rsid w:val="005A245D"/>
    <w:rsid w:val="005B2E10"/>
    <w:rsid w:val="005B3409"/>
    <w:rsid w:val="005B4C12"/>
    <w:rsid w:val="005C6906"/>
    <w:rsid w:val="005C7EE4"/>
    <w:rsid w:val="005D6054"/>
    <w:rsid w:val="005E411E"/>
    <w:rsid w:val="005E66A9"/>
    <w:rsid w:val="00605CDA"/>
    <w:rsid w:val="00610BE9"/>
    <w:rsid w:val="00610BF6"/>
    <w:rsid w:val="0061717C"/>
    <w:rsid w:val="00631DEC"/>
    <w:rsid w:val="00634949"/>
    <w:rsid w:val="0063657B"/>
    <w:rsid w:val="006514D6"/>
    <w:rsid w:val="00656E0A"/>
    <w:rsid w:val="006838C9"/>
    <w:rsid w:val="00685957"/>
    <w:rsid w:val="00687187"/>
    <w:rsid w:val="00687C6B"/>
    <w:rsid w:val="00687CF0"/>
    <w:rsid w:val="006964D2"/>
    <w:rsid w:val="006A0170"/>
    <w:rsid w:val="006C4931"/>
    <w:rsid w:val="006C624B"/>
    <w:rsid w:val="006D0705"/>
    <w:rsid w:val="006D540F"/>
    <w:rsid w:val="006D5B40"/>
    <w:rsid w:val="006D730A"/>
    <w:rsid w:val="006F24B2"/>
    <w:rsid w:val="006F25E2"/>
    <w:rsid w:val="006F4C70"/>
    <w:rsid w:val="006F7A79"/>
    <w:rsid w:val="00703758"/>
    <w:rsid w:val="00715CCA"/>
    <w:rsid w:val="007168C2"/>
    <w:rsid w:val="00717F09"/>
    <w:rsid w:val="0072017F"/>
    <w:rsid w:val="00722CFE"/>
    <w:rsid w:val="00724587"/>
    <w:rsid w:val="0072585E"/>
    <w:rsid w:val="007264D3"/>
    <w:rsid w:val="0072735F"/>
    <w:rsid w:val="00741976"/>
    <w:rsid w:val="007434A0"/>
    <w:rsid w:val="0075197F"/>
    <w:rsid w:val="00751EDD"/>
    <w:rsid w:val="00753BDF"/>
    <w:rsid w:val="00772A40"/>
    <w:rsid w:val="007808E1"/>
    <w:rsid w:val="007818AB"/>
    <w:rsid w:val="00784DA2"/>
    <w:rsid w:val="00792BEF"/>
    <w:rsid w:val="00792E65"/>
    <w:rsid w:val="007A47FE"/>
    <w:rsid w:val="007A4D78"/>
    <w:rsid w:val="007B2F14"/>
    <w:rsid w:val="007B38E5"/>
    <w:rsid w:val="007B79E0"/>
    <w:rsid w:val="007C0877"/>
    <w:rsid w:val="007D2D3F"/>
    <w:rsid w:val="007E676A"/>
    <w:rsid w:val="007F496A"/>
    <w:rsid w:val="00803B5E"/>
    <w:rsid w:val="00806D29"/>
    <w:rsid w:val="008105A1"/>
    <w:rsid w:val="008120A1"/>
    <w:rsid w:val="0081581C"/>
    <w:rsid w:val="00817AA1"/>
    <w:rsid w:val="008251D0"/>
    <w:rsid w:val="00830DB6"/>
    <w:rsid w:val="00831741"/>
    <w:rsid w:val="00834D6C"/>
    <w:rsid w:val="00843876"/>
    <w:rsid w:val="00856E79"/>
    <w:rsid w:val="008639C5"/>
    <w:rsid w:val="00870087"/>
    <w:rsid w:val="008733BE"/>
    <w:rsid w:val="008748A1"/>
    <w:rsid w:val="0088556A"/>
    <w:rsid w:val="008A2827"/>
    <w:rsid w:val="008B6817"/>
    <w:rsid w:val="008B7ECF"/>
    <w:rsid w:val="008C5340"/>
    <w:rsid w:val="008D33B5"/>
    <w:rsid w:val="008D6A94"/>
    <w:rsid w:val="008D6B97"/>
    <w:rsid w:val="008E026C"/>
    <w:rsid w:val="008E28C0"/>
    <w:rsid w:val="008F3692"/>
    <w:rsid w:val="008F4D13"/>
    <w:rsid w:val="009005C1"/>
    <w:rsid w:val="0090281F"/>
    <w:rsid w:val="00903F11"/>
    <w:rsid w:val="00937736"/>
    <w:rsid w:val="00937C29"/>
    <w:rsid w:val="0094422C"/>
    <w:rsid w:val="009513BC"/>
    <w:rsid w:val="00952B06"/>
    <w:rsid w:val="0095667C"/>
    <w:rsid w:val="00957F45"/>
    <w:rsid w:val="00966923"/>
    <w:rsid w:val="0097164C"/>
    <w:rsid w:val="00973AF7"/>
    <w:rsid w:val="0097656C"/>
    <w:rsid w:val="00984A5A"/>
    <w:rsid w:val="0098508C"/>
    <w:rsid w:val="009869BA"/>
    <w:rsid w:val="00993DAE"/>
    <w:rsid w:val="00996C1D"/>
    <w:rsid w:val="009C1A96"/>
    <w:rsid w:val="009D16B1"/>
    <w:rsid w:val="009D1F47"/>
    <w:rsid w:val="009D260C"/>
    <w:rsid w:val="009D5A45"/>
    <w:rsid w:val="009D7F53"/>
    <w:rsid w:val="009E0488"/>
    <w:rsid w:val="009E17F2"/>
    <w:rsid w:val="009E48EF"/>
    <w:rsid w:val="009E7E25"/>
    <w:rsid w:val="009F25F9"/>
    <w:rsid w:val="009F4959"/>
    <w:rsid w:val="009F7943"/>
    <w:rsid w:val="00A0116A"/>
    <w:rsid w:val="00A01285"/>
    <w:rsid w:val="00A10F68"/>
    <w:rsid w:val="00A126C9"/>
    <w:rsid w:val="00A16F0A"/>
    <w:rsid w:val="00A1730B"/>
    <w:rsid w:val="00A44413"/>
    <w:rsid w:val="00A55FE4"/>
    <w:rsid w:val="00A61717"/>
    <w:rsid w:val="00A74F6B"/>
    <w:rsid w:val="00A87AD0"/>
    <w:rsid w:val="00A9065C"/>
    <w:rsid w:val="00A912B1"/>
    <w:rsid w:val="00AA1A8A"/>
    <w:rsid w:val="00AA2F30"/>
    <w:rsid w:val="00AA424E"/>
    <w:rsid w:val="00AA54FA"/>
    <w:rsid w:val="00AA5BDC"/>
    <w:rsid w:val="00AA663F"/>
    <w:rsid w:val="00AA760A"/>
    <w:rsid w:val="00AD6D92"/>
    <w:rsid w:val="00AE6A76"/>
    <w:rsid w:val="00AE6D33"/>
    <w:rsid w:val="00AF1F6D"/>
    <w:rsid w:val="00AF4581"/>
    <w:rsid w:val="00AF62AC"/>
    <w:rsid w:val="00B003B1"/>
    <w:rsid w:val="00B00B59"/>
    <w:rsid w:val="00B0153B"/>
    <w:rsid w:val="00B016E4"/>
    <w:rsid w:val="00B04DF5"/>
    <w:rsid w:val="00B05A3F"/>
    <w:rsid w:val="00B13BCA"/>
    <w:rsid w:val="00B40B20"/>
    <w:rsid w:val="00B50BDF"/>
    <w:rsid w:val="00B531FC"/>
    <w:rsid w:val="00B551FB"/>
    <w:rsid w:val="00B729D1"/>
    <w:rsid w:val="00B83A91"/>
    <w:rsid w:val="00B9184E"/>
    <w:rsid w:val="00B96222"/>
    <w:rsid w:val="00B96A99"/>
    <w:rsid w:val="00B97F3E"/>
    <w:rsid w:val="00BD735A"/>
    <w:rsid w:val="00BE4890"/>
    <w:rsid w:val="00BE554B"/>
    <w:rsid w:val="00BE5E72"/>
    <w:rsid w:val="00BF6D1C"/>
    <w:rsid w:val="00BF781F"/>
    <w:rsid w:val="00C05149"/>
    <w:rsid w:val="00C16AE0"/>
    <w:rsid w:val="00C17998"/>
    <w:rsid w:val="00C22623"/>
    <w:rsid w:val="00C3318D"/>
    <w:rsid w:val="00C4104C"/>
    <w:rsid w:val="00C42815"/>
    <w:rsid w:val="00C549F6"/>
    <w:rsid w:val="00C552CF"/>
    <w:rsid w:val="00C56D48"/>
    <w:rsid w:val="00C60604"/>
    <w:rsid w:val="00C64844"/>
    <w:rsid w:val="00C664C3"/>
    <w:rsid w:val="00C66EE4"/>
    <w:rsid w:val="00C670C9"/>
    <w:rsid w:val="00C70C67"/>
    <w:rsid w:val="00C81C53"/>
    <w:rsid w:val="00C8740A"/>
    <w:rsid w:val="00C91C04"/>
    <w:rsid w:val="00C937A9"/>
    <w:rsid w:val="00C93D2F"/>
    <w:rsid w:val="00CA14B1"/>
    <w:rsid w:val="00CB32B8"/>
    <w:rsid w:val="00CB54B1"/>
    <w:rsid w:val="00CB5DA6"/>
    <w:rsid w:val="00CB6F66"/>
    <w:rsid w:val="00CD6EB1"/>
    <w:rsid w:val="00CF02DC"/>
    <w:rsid w:val="00CF397C"/>
    <w:rsid w:val="00D00708"/>
    <w:rsid w:val="00D13AF0"/>
    <w:rsid w:val="00D2027A"/>
    <w:rsid w:val="00D20FE7"/>
    <w:rsid w:val="00D2497E"/>
    <w:rsid w:val="00D44FAF"/>
    <w:rsid w:val="00D4685E"/>
    <w:rsid w:val="00D47869"/>
    <w:rsid w:val="00D51AE2"/>
    <w:rsid w:val="00D54360"/>
    <w:rsid w:val="00D57CBF"/>
    <w:rsid w:val="00D66302"/>
    <w:rsid w:val="00D6659B"/>
    <w:rsid w:val="00D678EC"/>
    <w:rsid w:val="00D77413"/>
    <w:rsid w:val="00D774F5"/>
    <w:rsid w:val="00D90EC5"/>
    <w:rsid w:val="00D95C5F"/>
    <w:rsid w:val="00DA183D"/>
    <w:rsid w:val="00DA4669"/>
    <w:rsid w:val="00DA4674"/>
    <w:rsid w:val="00DB0DA1"/>
    <w:rsid w:val="00DC0263"/>
    <w:rsid w:val="00DC5EFE"/>
    <w:rsid w:val="00DF0D07"/>
    <w:rsid w:val="00DF1742"/>
    <w:rsid w:val="00DF706A"/>
    <w:rsid w:val="00E02829"/>
    <w:rsid w:val="00E03C3C"/>
    <w:rsid w:val="00E03F85"/>
    <w:rsid w:val="00E071EC"/>
    <w:rsid w:val="00E1128D"/>
    <w:rsid w:val="00E1180F"/>
    <w:rsid w:val="00E13403"/>
    <w:rsid w:val="00E164C3"/>
    <w:rsid w:val="00E24695"/>
    <w:rsid w:val="00E314E1"/>
    <w:rsid w:val="00E4039A"/>
    <w:rsid w:val="00E4191F"/>
    <w:rsid w:val="00E51483"/>
    <w:rsid w:val="00E56136"/>
    <w:rsid w:val="00E60DD3"/>
    <w:rsid w:val="00E62E0D"/>
    <w:rsid w:val="00E65E5D"/>
    <w:rsid w:val="00E669B5"/>
    <w:rsid w:val="00E80D06"/>
    <w:rsid w:val="00E85C81"/>
    <w:rsid w:val="00E87965"/>
    <w:rsid w:val="00E90BB2"/>
    <w:rsid w:val="00E96B29"/>
    <w:rsid w:val="00E96E63"/>
    <w:rsid w:val="00EA0E36"/>
    <w:rsid w:val="00EA6B91"/>
    <w:rsid w:val="00EB2C7D"/>
    <w:rsid w:val="00EB68C7"/>
    <w:rsid w:val="00EC1E62"/>
    <w:rsid w:val="00ED210C"/>
    <w:rsid w:val="00ED269F"/>
    <w:rsid w:val="00ED6193"/>
    <w:rsid w:val="00ED6A50"/>
    <w:rsid w:val="00EE0EA6"/>
    <w:rsid w:val="00EF5A11"/>
    <w:rsid w:val="00F13140"/>
    <w:rsid w:val="00F421CC"/>
    <w:rsid w:val="00F42512"/>
    <w:rsid w:val="00F50F00"/>
    <w:rsid w:val="00F62F7E"/>
    <w:rsid w:val="00F741ED"/>
    <w:rsid w:val="00F800CB"/>
    <w:rsid w:val="00F80309"/>
    <w:rsid w:val="00F81DF7"/>
    <w:rsid w:val="00F82788"/>
    <w:rsid w:val="00FA2690"/>
    <w:rsid w:val="00FC1A9A"/>
    <w:rsid w:val="00FC20D2"/>
    <w:rsid w:val="00FD6CF2"/>
    <w:rsid w:val="00FE58C2"/>
    <w:rsid w:val="00FF020C"/>
    <w:rsid w:val="00FF06DF"/>
    <w:rsid w:val="00FF20FD"/>
    <w:rsid w:val="00FF308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8A974F5"/>
  <w15:chartTrackingRefBased/>
  <w15:docId w15:val="{3F0BE2D6-1838-48D8-9562-346241545CF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000000" w:themeColor="text1"/>
        <w:kern w:val="2"/>
        <w:lang w:val="en-AU" w:eastAsia="en-US" w:bidi="ar-SA"/>
        <w14:ligatures w14:val="standardContextual"/>
      </w:rPr>
    </w:rPrDefault>
    <w:pPrDefault>
      <w:pPr>
        <w:spacing w:after="120" w:line="252" w:lineRule="auto"/>
      </w:pPr>
    </w:pPrDefault>
  </w:docDefaults>
  <w:latentStyles w:defLockedState="1" w:defUIPriority="99" w:defSemiHidden="0" w:defUnhideWhenUsed="0" w:defQFormat="0" w:count="376">
    <w:lsdException w:name="Normal" w:locked="0" w:uiPriority="0" w:qFormat="1"/>
    <w:lsdException w:name="heading 1" w:locked="0" w:uiPriority="1" w:qFormat="1"/>
    <w:lsdException w:name="heading 2" w:locked="0" w:semiHidden="1" w:uiPriority="1" w:unhideWhenUsed="1" w:qFormat="1"/>
    <w:lsdException w:name="heading 3" w:locked="0" w:semiHidden="1" w:uiPriority="1" w:unhideWhenUsed="1" w:qFormat="1"/>
    <w:lsdException w:name="heading 4" w:locked="0" w:semiHidden="1" w:uiPriority="1" w:unhideWhenUsed="1" w:qFormat="1"/>
    <w:lsdException w:name="heading 5" w:locked="0" w:semiHidden="1" w:uiPriority="1" w:unhideWhenUsed="1" w:qFormat="1"/>
    <w:lsdException w:name="heading 6" w:locked="0" w:semiHidden="1" w:uiPriority="9" w:unhideWhenUsed="1" w:qFormat="1"/>
    <w:lsdException w:name="heading 7" w:locked="0" w:semiHidden="1" w:uiPriority="9" w:unhideWhenUsed="1" w:qFormat="1"/>
    <w:lsdException w:name="heading 8" w:locked="0" w:semiHidden="1" w:uiPriority="9" w:unhideWhenUsed="1" w:qFormat="1"/>
    <w:lsdException w:name="heading 9" w:locked="0"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0" w:semiHidden="1" w:uiPriority="39" w:unhideWhenUsed="1"/>
    <w:lsdException w:name="toc 2" w:locked="0" w:semiHidden="1" w:uiPriority="39" w:unhideWhenUsed="1"/>
    <w:lsdException w:name="toc 3" w:locked="0" w:semiHidden="1" w:uiPriority="39" w:unhideWhenUsed="1"/>
    <w:lsdException w:name="toc 4" w:locked="0" w:semiHidden="1" w:uiPriority="39" w:unhideWhenUsed="1"/>
    <w:lsdException w:name="toc 5" w:locked="0" w:semiHidden="1" w:uiPriority="39" w:unhideWhenUsed="1"/>
    <w:lsdException w:name="toc 6" w:locked="0" w:semiHidden="1" w:uiPriority="39" w:unhideWhenUsed="1"/>
    <w:lsdException w:name="toc 7" w:locked="0" w:semiHidden="1" w:uiPriority="39" w:unhideWhenUsed="1"/>
    <w:lsdException w:name="toc 8" w:locked="0" w:semiHidden="1" w:uiPriority="39"/>
    <w:lsdException w:name="toc 9" w:locked="0" w:semiHidden="1" w:uiPriority="39" w:unhideWhenUsed="1"/>
    <w:lsdException w:name="Normal Indent" w:semiHidden="1" w:unhideWhenUsed="1"/>
    <w:lsdException w:name="footnote text" w:locked="0" w:semiHidden="1" w:unhideWhenUsed="1"/>
    <w:lsdException w:name="annotation text" w:locked="0" w:semiHidden="1" w:unhideWhenUsed="1"/>
    <w:lsdException w:name="header" w:locked="0" w:semiHidden="1" w:unhideWhenUsed="1"/>
    <w:lsdException w:name="footer" w:locked="0" w:semiHidden="1" w:unhideWhenUsed="1"/>
    <w:lsdException w:name="index heading" w:semiHidden="1" w:unhideWhenUsed="1"/>
    <w:lsdException w:name="caption" w:locked="0" w:semiHidden="1" w:uiPriority="35" w:unhideWhenUsed="1" w:qFormat="1"/>
    <w:lsdException w:name="table of figures" w:locked="0" w:semiHidden="1" w:unhideWhenUsed="1"/>
    <w:lsdException w:name="envelope address" w:semiHidden="1" w:unhideWhenUsed="1"/>
    <w:lsdException w:name="envelope return" w:semiHidden="1" w:unhideWhenUsed="1"/>
    <w:lsdException w:name="footnote reference" w:locked="0" w:semiHidden="1" w:unhideWhenUsed="1"/>
    <w:lsdException w:name="annotation reference" w:locked="0" w:semiHidden="1" w:unhideWhenUsed="1"/>
    <w:lsdException w:name="line number" w:locked="0" w:semiHidden="1" w:unhideWhenUsed="1"/>
    <w:lsdException w:name="page number" w:locked="0" w:semiHidden="1" w:unhideWhenUsed="1"/>
    <w:lsdException w:name="endnote reference" w:locked="0" w:semiHidden="1" w:unhideWhenUsed="1"/>
    <w:lsdException w:name="endnote text" w:locked="0" w:semiHidden="1" w:unhideWhenUsed="1"/>
    <w:lsdException w:name="table of authorities" w:locked="0" w:semiHidden="1"/>
    <w:lsdException w:name="macro" w:semiHidden="1" w:unhideWhenUsed="1"/>
    <w:lsdException w:name="toa heading" w:locked="0" w:semiHidden="1" w:unhideWhenUsed="1"/>
    <w:lsdException w:name="List" w:semiHidden="1" w:unhideWhenUsed="1"/>
    <w:lsdException w:name="List Bullet" w:locked="0" w:semiHidden="1" w:uiPriority="0"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qFormat="1"/>
    <w:lsdException w:name="List Bullet 3" w:semiHidden="1" w:uiPriority="0"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0" w:uiPriority="10"/>
    <w:lsdException w:name="Closing" w:semiHidden="1" w:unhideWhenUsed="1"/>
    <w:lsdException w:name="Signature" w:semiHidden="1" w:unhideWhenUsed="1"/>
    <w:lsdException w:name="Default Paragraph Font" w:locked="0"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0" w:uiPriority="11" w:qFormat="1"/>
    <w:lsdException w:name="Salutation" w:semiHidden="1" w:unhideWhenUsed="1"/>
    <w:lsdException w:name="Date" w:locked="0" w:semiHidden="1" w:unhideWhenUsed="1"/>
    <w:lsdException w:name="Body Text First Indent" w:semiHidden="1" w:unhideWhenUsed="1"/>
    <w:lsdException w:name="Body Text First Indent 2" w:semiHidden="1" w:unhideWhenUsed="1"/>
    <w:lsdException w:name="Note Heading" w:locked="0"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locked="0" w:semiHidden="1" w:unhideWhenUsed="1"/>
    <w:lsdException w:name="FollowedHyperlink" w:locked="0" w:semiHidden="1" w:unhideWhenUsed="1"/>
    <w:lsdException w:name="Strong" w:semiHidden="1" w:uiPriority="22" w:qFormat="1"/>
    <w:lsdException w:name="Emphasis" w:semiHidden="1" w:uiPriority="20" w:qFormat="1"/>
    <w:lsdException w:name="Document Map" w:locked="0" w:semiHidden="1" w:unhideWhenUsed="1"/>
    <w:lsdException w:name="Plain Text" w:semiHidden="1" w:unhideWhenUsed="1"/>
    <w:lsdException w:name="E-mail Signature" w:locked="0"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locked="0"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locked="0" w:semiHidden="1" w:unhideWhenUsed="1"/>
    <w:lsdException w:name="Table Grid" w:locked="0" w:uiPriority="39"/>
    <w:lsdException w:name="Table Theme" w:semiHidden="1" w:unhideWhenUsed="1"/>
    <w:lsdException w:name="Placeholder Text" w:locked="0" w:semiHidden="1"/>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uiPriority="34" w:qFormat="1"/>
    <w:lsdException w:name="Quote" w:locked="0" w:uiPriority="5" w:qFormat="1"/>
    <w:lsdException w:name="Intense Quote" w:locked="0"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locked="0" w:uiPriority="21" w:qFormat="1"/>
    <w:lsdException w:name="Subtle Reference" w:semiHidden="1" w:uiPriority="31" w:qFormat="1"/>
    <w:lsdException w:name="Intense Reference" w:locked="0" w:uiPriority="32" w:qFormat="1"/>
    <w:lsdException w:name="Book Title" w:semiHidden="1" w:uiPriority="33" w:qFormat="1"/>
    <w:lsdException w:name="Bibliography" w:locked="0" w:semiHidden="1" w:uiPriority="37" w:unhideWhenUsed="1"/>
    <w:lsdException w:name="TOC Heading" w:locked="0"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locked="0" w:semiHidden="1" w:unhideWhenUsed="1"/>
    <w:lsdException w:name="Hashtag" w:locked="0" w:semiHidden="1"/>
    <w:lsdException w:name="Unresolved Mention" w:locked="0" w:semiHidden="1" w:unhideWhenUsed="1"/>
    <w:lsdException w:name="Smart Link" w:locked="0" w:semiHidden="1" w:unhideWhenUsed="1"/>
  </w:latentStyles>
  <w:style w:type="paragraph" w:default="1" w:styleId="Normal">
    <w:name w:val="Normal"/>
    <w:qFormat/>
    <w:rsid w:val="00AA760A"/>
  </w:style>
  <w:style w:type="paragraph" w:styleId="Heading1">
    <w:name w:val="heading 1"/>
    <w:basedOn w:val="Normal"/>
    <w:next w:val="Normal"/>
    <w:link w:val="Heading1Char"/>
    <w:uiPriority w:val="1"/>
    <w:qFormat/>
    <w:rsid w:val="000C7175"/>
    <w:pPr>
      <w:keepNext/>
      <w:keepLines/>
      <w:numPr>
        <w:numId w:val="7"/>
      </w:numPr>
      <w:spacing w:before="2000" w:line="240" w:lineRule="auto"/>
      <w:outlineLvl w:val="0"/>
    </w:pPr>
    <w:rPr>
      <w:rFonts w:asciiTheme="majorHAnsi" w:eastAsiaTheme="majorEastAsia" w:hAnsiTheme="majorHAnsi" w:cstheme="majorBidi"/>
      <w:color w:val="005587" w:themeColor="accent1"/>
      <w:sz w:val="64"/>
      <w:szCs w:val="40"/>
    </w:rPr>
  </w:style>
  <w:style w:type="paragraph" w:styleId="Heading2">
    <w:name w:val="heading 2"/>
    <w:basedOn w:val="Heading1"/>
    <w:next w:val="Normal"/>
    <w:link w:val="Heading2Char"/>
    <w:uiPriority w:val="1"/>
    <w:unhideWhenUsed/>
    <w:qFormat/>
    <w:rsid w:val="00AE6A76"/>
    <w:pPr>
      <w:numPr>
        <w:ilvl w:val="1"/>
      </w:numPr>
      <w:spacing w:before="240"/>
      <w:outlineLvl w:val="1"/>
    </w:pPr>
    <w:rPr>
      <w:sz w:val="32"/>
      <w:szCs w:val="32"/>
    </w:rPr>
  </w:style>
  <w:style w:type="paragraph" w:styleId="Heading3">
    <w:name w:val="heading 3"/>
    <w:basedOn w:val="Heading2"/>
    <w:next w:val="Normal"/>
    <w:link w:val="Heading3Char"/>
    <w:uiPriority w:val="1"/>
    <w:unhideWhenUsed/>
    <w:qFormat/>
    <w:rsid w:val="00D2027A"/>
    <w:pPr>
      <w:numPr>
        <w:ilvl w:val="2"/>
      </w:numPr>
      <w:outlineLvl w:val="2"/>
    </w:pPr>
    <w:rPr>
      <w:sz w:val="28"/>
    </w:rPr>
  </w:style>
  <w:style w:type="paragraph" w:styleId="Heading4">
    <w:name w:val="heading 4"/>
    <w:basedOn w:val="Heading3"/>
    <w:next w:val="Normal"/>
    <w:link w:val="Heading4Char"/>
    <w:uiPriority w:val="1"/>
    <w:unhideWhenUsed/>
    <w:qFormat/>
    <w:rsid w:val="00D2027A"/>
    <w:pPr>
      <w:numPr>
        <w:ilvl w:val="3"/>
      </w:numPr>
      <w:outlineLvl w:val="3"/>
    </w:pPr>
    <w:rPr>
      <w:sz w:val="24"/>
    </w:rPr>
  </w:style>
  <w:style w:type="paragraph" w:styleId="Heading5">
    <w:name w:val="heading 5"/>
    <w:basedOn w:val="Heading4"/>
    <w:next w:val="Normal"/>
    <w:link w:val="Heading5Char"/>
    <w:uiPriority w:val="1"/>
    <w:qFormat/>
    <w:rsid w:val="00722CFE"/>
    <w:pPr>
      <w:numPr>
        <w:ilvl w:val="4"/>
      </w:numPr>
      <w:outlineLvl w:val="4"/>
    </w:pPr>
    <w:rPr>
      <w:sz w:val="20"/>
      <w:szCs w:val="20"/>
    </w:rPr>
  </w:style>
  <w:style w:type="paragraph" w:styleId="Heading6">
    <w:name w:val="heading 6"/>
    <w:basedOn w:val="Normal"/>
    <w:next w:val="Normal"/>
    <w:link w:val="Heading6Char"/>
    <w:uiPriority w:val="9"/>
    <w:semiHidden/>
    <w:unhideWhenUsed/>
    <w:qFormat/>
    <w:locked/>
    <w:rsid w:val="00703758"/>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locked/>
    <w:rsid w:val="00703758"/>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locked/>
    <w:rsid w:val="00703758"/>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locked/>
    <w:rsid w:val="00703758"/>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0C7175"/>
    <w:rPr>
      <w:rFonts w:asciiTheme="majorHAnsi" w:eastAsiaTheme="majorEastAsia" w:hAnsiTheme="majorHAnsi" w:cstheme="majorBidi"/>
      <w:color w:val="005587" w:themeColor="accent1"/>
      <w:sz w:val="64"/>
      <w:szCs w:val="40"/>
    </w:rPr>
  </w:style>
  <w:style w:type="character" w:customStyle="1" w:styleId="Heading2Char">
    <w:name w:val="Heading 2 Char"/>
    <w:basedOn w:val="DefaultParagraphFont"/>
    <w:link w:val="Heading2"/>
    <w:uiPriority w:val="9"/>
    <w:rsid w:val="00AE6A76"/>
    <w:rPr>
      <w:rFonts w:asciiTheme="majorHAnsi" w:eastAsiaTheme="majorEastAsia" w:hAnsiTheme="majorHAnsi" w:cstheme="majorBidi"/>
      <w:color w:val="005587" w:themeColor="accent1"/>
      <w:sz w:val="32"/>
      <w:szCs w:val="32"/>
    </w:rPr>
  </w:style>
  <w:style w:type="character" w:customStyle="1" w:styleId="Heading3Char">
    <w:name w:val="Heading 3 Char"/>
    <w:basedOn w:val="DefaultParagraphFont"/>
    <w:link w:val="Heading3"/>
    <w:uiPriority w:val="1"/>
    <w:rsid w:val="00D2027A"/>
    <w:rPr>
      <w:rFonts w:asciiTheme="majorHAnsi" w:eastAsiaTheme="majorEastAsia" w:hAnsiTheme="majorHAnsi" w:cstheme="majorBidi"/>
      <w:color w:val="005587" w:themeColor="accent1"/>
      <w:sz w:val="28"/>
      <w:szCs w:val="32"/>
    </w:rPr>
  </w:style>
  <w:style w:type="character" w:customStyle="1" w:styleId="Heading4Char">
    <w:name w:val="Heading 4 Char"/>
    <w:basedOn w:val="DefaultParagraphFont"/>
    <w:link w:val="Heading4"/>
    <w:uiPriority w:val="9"/>
    <w:rsid w:val="00D2027A"/>
    <w:rPr>
      <w:rFonts w:asciiTheme="majorHAnsi" w:eastAsiaTheme="majorEastAsia" w:hAnsiTheme="majorHAnsi" w:cstheme="majorBidi"/>
      <w:color w:val="005587" w:themeColor="accent1"/>
      <w:sz w:val="24"/>
      <w:szCs w:val="32"/>
    </w:rPr>
  </w:style>
  <w:style w:type="character" w:customStyle="1" w:styleId="Heading5Char">
    <w:name w:val="Heading 5 Char"/>
    <w:basedOn w:val="DefaultParagraphFont"/>
    <w:link w:val="Heading5"/>
    <w:uiPriority w:val="1"/>
    <w:rsid w:val="00722CFE"/>
    <w:rPr>
      <w:rFonts w:asciiTheme="majorHAnsi" w:eastAsiaTheme="majorEastAsia" w:hAnsiTheme="majorHAnsi" w:cstheme="majorBidi"/>
      <w:color w:val="005587" w:themeColor="accent1"/>
    </w:rPr>
  </w:style>
  <w:style w:type="character" w:customStyle="1" w:styleId="Heading6Char">
    <w:name w:val="Heading 6 Char"/>
    <w:basedOn w:val="DefaultParagraphFont"/>
    <w:link w:val="Heading6"/>
    <w:uiPriority w:val="9"/>
    <w:semiHidden/>
    <w:rsid w:val="00703758"/>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703758"/>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703758"/>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703758"/>
    <w:rPr>
      <w:rFonts w:eastAsiaTheme="majorEastAsia" w:cstheme="majorBidi"/>
      <w:color w:val="272727" w:themeColor="text1" w:themeTint="D8"/>
    </w:rPr>
  </w:style>
  <w:style w:type="paragraph" w:styleId="Title">
    <w:name w:val="Title"/>
    <w:basedOn w:val="Normal"/>
    <w:next w:val="Normal"/>
    <w:link w:val="TitleChar"/>
    <w:uiPriority w:val="10"/>
    <w:semiHidden/>
    <w:rsid w:val="0015620A"/>
    <w:pPr>
      <w:framePr w:w="10206" w:wrap="around" w:vAnchor="page" w:hAnchor="margin" w:yAlign="top"/>
      <w:spacing w:before="1440" w:line="240" w:lineRule="auto"/>
    </w:pPr>
    <w:rPr>
      <w:color w:val="005587" w:themeColor="accent1"/>
      <w:sz w:val="72"/>
      <w:szCs w:val="72"/>
    </w:rPr>
  </w:style>
  <w:style w:type="character" w:customStyle="1" w:styleId="TitleChar">
    <w:name w:val="Title Char"/>
    <w:basedOn w:val="DefaultParagraphFont"/>
    <w:link w:val="Title"/>
    <w:uiPriority w:val="10"/>
    <w:semiHidden/>
    <w:rsid w:val="0013568D"/>
    <w:rPr>
      <w:color w:val="005587" w:themeColor="accent1"/>
      <w:sz w:val="72"/>
      <w:szCs w:val="72"/>
    </w:rPr>
  </w:style>
  <w:style w:type="paragraph" w:styleId="Subtitle">
    <w:name w:val="Subtitle"/>
    <w:basedOn w:val="Normal"/>
    <w:next w:val="Normal"/>
    <w:link w:val="SubtitleChar"/>
    <w:uiPriority w:val="11"/>
    <w:semiHidden/>
    <w:qFormat/>
    <w:locked/>
    <w:rsid w:val="00703758"/>
    <w:pPr>
      <w:numPr>
        <w:ilvl w:val="1"/>
      </w:numPr>
      <w:spacing w:after="160"/>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semiHidden/>
    <w:rsid w:val="0029328C"/>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5"/>
    <w:qFormat/>
    <w:rsid w:val="00703758"/>
    <w:pPr>
      <w:spacing w:before="160" w:after="160"/>
      <w:jc w:val="center"/>
    </w:pPr>
    <w:rPr>
      <w:i/>
      <w:iCs/>
      <w:color w:val="404040" w:themeColor="text1" w:themeTint="BF"/>
    </w:rPr>
  </w:style>
  <w:style w:type="character" w:customStyle="1" w:styleId="QuoteChar">
    <w:name w:val="Quote Char"/>
    <w:basedOn w:val="DefaultParagraphFont"/>
    <w:link w:val="Quote"/>
    <w:uiPriority w:val="5"/>
    <w:rsid w:val="00703758"/>
    <w:rPr>
      <w:i/>
      <w:iCs/>
      <w:color w:val="404040" w:themeColor="text1" w:themeTint="BF"/>
    </w:rPr>
  </w:style>
  <w:style w:type="paragraph" w:styleId="ListParagraph">
    <w:name w:val="List Paragraph"/>
    <w:basedOn w:val="Normal"/>
    <w:uiPriority w:val="34"/>
    <w:semiHidden/>
    <w:qFormat/>
    <w:locked/>
    <w:rsid w:val="00703758"/>
    <w:pPr>
      <w:ind w:left="720"/>
      <w:contextualSpacing/>
    </w:pPr>
  </w:style>
  <w:style w:type="character" w:styleId="IntenseEmphasis">
    <w:name w:val="Intense Emphasis"/>
    <w:basedOn w:val="DefaultParagraphFont"/>
    <w:uiPriority w:val="21"/>
    <w:semiHidden/>
    <w:qFormat/>
    <w:locked/>
    <w:rsid w:val="00703758"/>
    <w:rPr>
      <w:i/>
      <w:iCs/>
      <w:color w:val="003F65" w:themeColor="accent1" w:themeShade="BF"/>
    </w:rPr>
  </w:style>
  <w:style w:type="paragraph" w:styleId="IntenseQuote">
    <w:name w:val="Intense Quote"/>
    <w:basedOn w:val="Normal"/>
    <w:next w:val="Normal"/>
    <w:link w:val="IntenseQuoteChar"/>
    <w:uiPriority w:val="30"/>
    <w:semiHidden/>
    <w:qFormat/>
    <w:locked/>
    <w:rsid w:val="00703758"/>
    <w:pPr>
      <w:pBdr>
        <w:top w:val="single" w:sz="4" w:space="10" w:color="003F65" w:themeColor="accent1" w:themeShade="BF"/>
        <w:bottom w:val="single" w:sz="4" w:space="10" w:color="003F65" w:themeColor="accent1" w:themeShade="BF"/>
      </w:pBdr>
      <w:spacing w:before="360" w:after="360"/>
      <w:ind w:left="864" w:right="864"/>
      <w:jc w:val="center"/>
    </w:pPr>
    <w:rPr>
      <w:i/>
      <w:iCs/>
      <w:color w:val="003F65" w:themeColor="accent1" w:themeShade="BF"/>
    </w:rPr>
  </w:style>
  <w:style w:type="character" w:customStyle="1" w:styleId="IntenseQuoteChar">
    <w:name w:val="Intense Quote Char"/>
    <w:basedOn w:val="DefaultParagraphFont"/>
    <w:link w:val="IntenseQuote"/>
    <w:uiPriority w:val="30"/>
    <w:semiHidden/>
    <w:rsid w:val="0029328C"/>
    <w:rPr>
      <w:i/>
      <w:iCs/>
      <w:color w:val="003F65" w:themeColor="accent1" w:themeShade="BF"/>
    </w:rPr>
  </w:style>
  <w:style w:type="character" w:styleId="IntenseReference">
    <w:name w:val="Intense Reference"/>
    <w:basedOn w:val="DefaultParagraphFont"/>
    <w:uiPriority w:val="32"/>
    <w:semiHidden/>
    <w:qFormat/>
    <w:locked/>
    <w:rsid w:val="00703758"/>
    <w:rPr>
      <w:b/>
      <w:bCs/>
      <w:smallCaps/>
      <w:color w:val="003F65" w:themeColor="accent1" w:themeShade="BF"/>
      <w:spacing w:val="5"/>
    </w:rPr>
  </w:style>
  <w:style w:type="paragraph" w:styleId="NoSpacing">
    <w:name w:val="No Spacing"/>
    <w:link w:val="NoSpacingChar"/>
    <w:uiPriority w:val="1"/>
    <w:qFormat/>
    <w:locked/>
    <w:rsid w:val="00EA0E36"/>
    <w:pPr>
      <w:spacing w:after="0" w:line="240" w:lineRule="auto"/>
    </w:pPr>
    <w:rPr>
      <w:rFonts w:eastAsiaTheme="minorEastAsia"/>
      <w:color w:val="auto"/>
      <w:kern w:val="0"/>
      <w:sz w:val="22"/>
      <w:szCs w:val="22"/>
      <w:lang w:val="en-US"/>
      <w14:ligatures w14:val="none"/>
    </w:rPr>
  </w:style>
  <w:style w:type="character" w:customStyle="1" w:styleId="NoSpacingChar">
    <w:name w:val="No Spacing Char"/>
    <w:basedOn w:val="DefaultParagraphFont"/>
    <w:link w:val="NoSpacing"/>
    <w:uiPriority w:val="1"/>
    <w:rsid w:val="009F4959"/>
    <w:rPr>
      <w:rFonts w:eastAsiaTheme="minorEastAsia"/>
      <w:color w:val="auto"/>
      <w:kern w:val="0"/>
      <w:sz w:val="22"/>
      <w:szCs w:val="22"/>
      <w:lang w:val="en-US"/>
      <w14:ligatures w14:val="none"/>
    </w:rPr>
  </w:style>
  <w:style w:type="table" w:styleId="TableGrid">
    <w:name w:val="Table Grid"/>
    <w:basedOn w:val="TableNormal"/>
    <w:uiPriority w:val="39"/>
    <w:locked/>
    <w:rsid w:val="00EA0E36"/>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link w:val="CaptionChar"/>
    <w:uiPriority w:val="35"/>
    <w:qFormat/>
    <w:rsid w:val="008D33B5"/>
    <w:pPr>
      <w:spacing w:before="120" w:line="240" w:lineRule="auto"/>
    </w:pPr>
    <w:rPr>
      <w:rFonts w:eastAsia="Segoe UI" w:cstheme="minorHAnsi"/>
      <w:b/>
      <w:bCs/>
      <w:color w:val="005587" w:themeColor="accent1"/>
      <w:spacing w:val="-4"/>
      <w:kern w:val="0"/>
      <w:szCs w:val="24"/>
      <w14:ligatures w14:val="none"/>
    </w:rPr>
  </w:style>
  <w:style w:type="character" w:customStyle="1" w:styleId="CaptionChar">
    <w:name w:val="Caption Char"/>
    <w:basedOn w:val="DefaultParagraphFont"/>
    <w:link w:val="Caption"/>
    <w:uiPriority w:val="35"/>
    <w:locked/>
    <w:rsid w:val="008D33B5"/>
    <w:rPr>
      <w:rFonts w:eastAsia="Segoe UI" w:cstheme="minorHAnsi"/>
      <w:b/>
      <w:bCs/>
      <w:color w:val="005587" w:themeColor="accent1"/>
      <w:spacing w:val="-4"/>
      <w:kern w:val="0"/>
      <w:szCs w:val="24"/>
      <w14:ligatures w14:val="none"/>
    </w:rPr>
  </w:style>
  <w:style w:type="paragraph" w:customStyle="1" w:styleId="TableBody">
    <w:name w:val="Table Body"/>
    <w:basedOn w:val="Normal"/>
    <w:link w:val="TableBodyChar"/>
    <w:uiPriority w:val="6"/>
    <w:qFormat/>
    <w:rsid w:val="009F4959"/>
    <w:pPr>
      <w:spacing w:before="70" w:after="70"/>
    </w:pPr>
    <w:rPr>
      <w:color w:val="005587" w:themeColor="accent1"/>
      <w:kern w:val="0"/>
      <w:szCs w:val="22"/>
      <w14:ligatures w14:val="none"/>
    </w:rPr>
  </w:style>
  <w:style w:type="character" w:customStyle="1" w:styleId="TableBodyChar">
    <w:name w:val="Table Body Char"/>
    <w:basedOn w:val="DefaultParagraphFont"/>
    <w:link w:val="TableBody"/>
    <w:uiPriority w:val="6"/>
    <w:rsid w:val="009F4959"/>
    <w:rPr>
      <w:color w:val="005587" w:themeColor="accent1"/>
      <w:kern w:val="0"/>
      <w:szCs w:val="22"/>
      <w14:ligatures w14:val="none"/>
    </w:rPr>
  </w:style>
  <w:style w:type="paragraph" w:customStyle="1" w:styleId="TableBulletlvl2">
    <w:name w:val="Table Bullet lvl2"/>
    <w:basedOn w:val="TableBulletlvl1"/>
    <w:uiPriority w:val="7"/>
    <w:qFormat/>
    <w:rsid w:val="002D41C6"/>
    <w:pPr>
      <w:numPr>
        <w:ilvl w:val="1"/>
      </w:numPr>
    </w:pPr>
  </w:style>
  <w:style w:type="paragraph" w:customStyle="1" w:styleId="TableBulletlvl1">
    <w:name w:val="Table Bullet lvl1"/>
    <w:basedOn w:val="Normal"/>
    <w:uiPriority w:val="7"/>
    <w:qFormat/>
    <w:rsid w:val="00B40B20"/>
    <w:pPr>
      <w:numPr>
        <w:numId w:val="11"/>
      </w:numPr>
      <w:spacing w:before="70" w:after="70"/>
    </w:pPr>
    <w:rPr>
      <w:rFonts w:eastAsia="Segoe UI" w:cs="Times New Roman"/>
      <w:color w:val="005587" w:themeColor="accent1"/>
      <w:kern w:val="0"/>
      <w:szCs w:val="24"/>
      <w14:ligatures w14:val="none"/>
    </w:rPr>
  </w:style>
  <w:style w:type="paragraph" w:customStyle="1" w:styleId="TableHeading">
    <w:name w:val="Table Heading"/>
    <w:basedOn w:val="Normal"/>
    <w:uiPriority w:val="6"/>
    <w:qFormat/>
    <w:rsid w:val="009F4959"/>
    <w:pPr>
      <w:spacing w:before="80" w:after="100" w:line="240" w:lineRule="auto"/>
    </w:pPr>
    <w:rPr>
      <w:b/>
      <w:color w:val="FFFFFF" w:themeColor="background1"/>
      <w:kern w:val="0"/>
      <w:szCs w:val="22"/>
      <w14:ligatures w14:val="none"/>
    </w:rPr>
  </w:style>
  <w:style w:type="paragraph" w:customStyle="1" w:styleId="TableNumberlvl1">
    <w:name w:val="Table Number lvl1"/>
    <w:basedOn w:val="TableBody"/>
    <w:uiPriority w:val="7"/>
    <w:qFormat/>
    <w:rsid w:val="009F4959"/>
    <w:pPr>
      <w:numPr>
        <w:numId w:val="14"/>
      </w:numPr>
    </w:pPr>
  </w:style>
  <w:style w:type="paragraph" w:customStyle="1" w:styleId="TableNumberlvl2">
    <w:name w:val="Table Number lvl2"/>
    <w:basedOn w:val="TableNumberlvl1"/>
    <w:uiPriority w:val="7"/>
    <w:qFormat/>
    <w:rsid w:val="002B61AE"/>
    <w:pPr>
      <w:numPr>
        <w:ilvl w:val="1"/>
      </w:numPr>
      <w:tabs>
        <w:tab w:val="num" w:pos="360"/>
      </w:tabs>
    </w:pPr>
  </w:style>
  <w:style w:type="table" w:customStyle="1" w:styleId="Clear">
    <w:name w:val="Clear"/>
    <w:basedOn w:val="TableNormal"/>
    <w:uiPriority w:val="99"/>
    <w:rsid w:val="001534E6"/>
    <w:pPr>
      <w:spacing w:after="0" w:line="240" w:lineRule="auto"/>
    </w:pPr>
    <w:rPr>
      <w:szCs w:val="22"/>
    </w:rPr>
    <w:tblPr>
      <w:tblCellMar>
        <w:left w:w="0" w:type="dxa"/>
        <w:right w:w="0" w:type="dxa"/>
      </w:tblCellMar>
    </w:tblPr>
  </w:style>
  <w:style w:type="paragraph" w:customStyle="1" w:styleId="Image">
    <w:name w:val="Image"/>
    <w:basedOn w:val="Normal"/>
    <w:uiPriority w:val="39"/>
    <w:semiHidden/>
    <w:rsid w:val="002B61AE"/>
    <w:pPr>
      <w:spacing w:after="0" w:line="240" w:lineRule="auto"/>
    </w:pPr>
    <w:rPr>
      <w:noProof/>
      <w:color w:val="0C2340" w:themeColor="text2"/>
      <w:kern w:val="0"/>
      <w:sz w:val="22"/>
      <w:szCs w:val="22"/>
      <w14:ligatures w14:val="none"/>
    </w:rPr>
  </w:style>
  <w:style w:type="character" w:styleId="PlaceholderText">
    <w:name w:val="Placeholder Text"/>
    <w:basedOn w:val="DefaultParagraphFont"/>
    <w:uiPriority w:val="99"/>
    <w:rsid w:val="009F7943"/>
    <w:rPr>
      <w:color w:val="666666"/>
    </w:rPr>
  </w:style>
  <w:style w:type="paragraph" w:customStyle="1" w:styleId="CoverTitle">
    <w:name w:val="Cover Title"/>
    <w:basedOn w:val="Normal"/>
    <w:uiPriority w:val="39"/>
    <w:semiHidden/>
    <w:rsid w:val="002E0388"/>
    <w:pPr>
      <w:spacing w:after="240" w:line="240" w:lineRule="auto"/>
    </w:pPr>
    <w:rPr>
      <w:b/>
      <w:color w:val="FFFFFF" w:themeColor="background1"/>
      <w:sz w:val="84"/>
      <w:szCs w:val="22"/>
    </w:rPr>
  </w:style>
  <w:style w:type="paragraph" w:customStyle="1" w:styleId="CoverSubtitle">
    <w:name w:val="Cover Subtitle"/>
    <w:basedOn w:val="CoverTitle"/>
    <w:uiPriority w:val="39"/>
    <w:semiHidden/>
    <w:rsid w:val="002E0388"/>
    <w:pPr>
      <w:spacing w:after="600"/>
    </w:pPr>
    <w:rPr>
      <w:b w:val="0"/>
      <w:sz w:val="48"/>
    </w:rPr>
  </w:style>
  <w:style w:type="paragraph" w:customStyle="1" w:styleId="CoverDate">
    <w:name w:val="Cover Date"/>
    <w:basedOn w:val="CoverSubtitle"/>
    <w:uiPriority w:val="39"/>
    <w:semiHidden/>
    <w:rsid w:val="002E0388"/>
    <w:rPr>
      <w:sz w:val="28"/>
    </w:rPr>
  </w:style>
  <w:style w:type="paragraph" w:styleId="Header">
    <w:name w:val="header"/>
    <w:basedOn w:val="Normal"/>
    <w:link w:val="HeaderChar"/>
    <w:uiPriority w:val="99"/>
    <w:semiHidden/>
    <w:rsid w:val="00E314E1"/>
    <w:pPr>
      <w:tabs>
        <w:tab w:val="center" w:pos="4513"/>
        <w:tab w:val="right" w:pos="9026"/>
      </w:tabs>
      <w:spacing w:after="480" w:line="240" w:lineRule="auto"/>
    </w:pPr>
  </w:style>
  <w:style w:type="character" w:customStyle="1" w:styleId="HeaderChar">
    <w:name w:val="Header Char"/>
    <w:basedOn w:val="DefaultParagraphFont"/>
    <w:link w:val="Header"/>
    <w:uiPriority w:val="99"/>
    <w:semiHidden/>
    <w:rsid w:val="0013568D"/>
  </w:style>
  <w:style w:type="paragraph" w:styleId="Footer">
    <w:name w:val="footer"/>
    <w:basedOn w:val="Normal"/>
    <w:link w:val="FooterChar"/>
    <w:uiPriority w:val="99"/>
    <w:rsid w:val="003A68F6"/>
    <w:pPr>
      <w:tabs>
        <w:tab w:val="center" w:pos="4513"/>
        <w:tab w:val="right" w:pos="9026"/>
      </w:tabs>
      <w:spacing w:after="0" w:line="240" w:lineRule="auto"/>
      <w:jc w:val="right"/>
    </w:pPr>
    <w:rPr>
      <w:color w:val="005587" w:themeColor="accent1"/>
      <w:sz w:val="16"/>
    </w:rPr>
  </w:style>
  <w:style w:type="character" w:customStyle="1" w:styleId="FooterChar">
    <w:name w:val="Footer Char"/>
    <w:basedOn w:val="DefaultParagraphFont"/>
    <w:link w:val="Footer"/>
    <w:uiPriority w:val="99"/>
    <w:rsid w:val="00BE4890"/>
    <w:rPr>
      <w:color w:val="005587" w:themeColor="accent1"/>
      <w:sz w:val="16"/>
    </w:rPr>
  </w:style>
  <w:style w:type="paragraph" w:customStyle="1" w:styleId="NumberedListlvl1Ctrl">
    <w:name w:val="Numbered List lvl1 (Ctrl + /)"/>
    <w:basedOn w:val="Normal"/>
    <w:uiPriority w:val="5"/>
    <w:qFormat/>
    <w:rsid w:val="00610BF6"/>
    <w:pPr>
      <w:numPr>
        <w:numId w:val="16"/>
      </w:numPr>
      <w:spacing w:before="60"/>
    </w:pPr>
    <w:rPr>
      <w:rFonts w:eastAsia="Calibri" w:cs="Arial"/>
      <w:kern w:val="0"/>
      <w:szCs w:val="22"/>
      <w:lang w:val="en-GB"/>
      <w14:ligatures w14:val="none"/>
    </w:rPr>
  </w:style>
  <w:style w:type="paragraph" w:customStyle="1" w:styleId="NumberedListlvl2">
    <w:name w:val="Numbered List lvl2"/>
    <w:basedOn w:val="NumberedListlvl1Ctrl"/>
    <w:uiPriority w:val="5"/>
    <w:qFormat/>
    <w:rsid w:val="00E56136"/>
    <w:pPr>
      <w:numPr>
        <w:ilvl w:val="1"/>
      </w:numPr>
    </w:pPr>
  </w:style>
  <w:style w:type="paragraph" w:customStyle="1" w:styleId="NumberedListlvl3">
    <w:name w:val="Numbered List lvl3"/>
    <w:basedOn w:val="NumberedListlvl1Ctrl"/>
    <w:uiPriority w:val="5"/>
    <w:qFormat/>
    <w:rsid w:val="00E56136"/>
    <w:pPr>
      <w:numPr>
        <w:ilvl w:val="2"/>
      </w:numPr>
    </w:pPr>
  </w:style>
  <w:style w:type="paragraph" w:customStyle="1" w:styleId="BulletListlvl1Ctrl">
    <w:name w:val="Bullet List lvl1 (Ctrl + .)"/>
    <w:basedOn w:val="Normal"/>
    <w:uiPriority w:val="5"/>
    <w:qFormat/>
    <w:rsid w:val="00610BF6"/>
    <w:pPr>
      <w:numPr>
        <w:numId w:val="5"/>
      </w:numPr>
      <w:spacing w:before="60"/>
    </w:pPr>
    <w:rPr>
      <w:rFonts w:eastAsia="Calibri" w:cs="Arial"/>
      <w:kern w:val="0"/>
      <w:szCs w:val="22"/>
      <w:lang w:val="en-GB"/>
      <w14:ligatures w14:val="none"/>
    </w:rPr>
  </w:style>
  <w:style w:type="paragraph" w:customStyle="1" w:styleId="BulletListlvl2">
    <w:name w:val="Bullet List lvl2"/>
    <w:basedOn w:val="BulletListlvl1Ctrl"/>
    <w:uiPriority w:val="5"/>
    <w:qFormat/>
    <w:rsid w:val="00E56136"/>
    <w:pPr>
      <w:numPr>
        <w:ilvl w:val="1"/>
      </w:numPr>
    </w:pPr>
  </w:style>
  <w:style w:type="paragraph" w:customStyle="1" w:styleId="BulletListlvl3">
    <w:name w:val="Bullet List lvl3"/>
    <w:basedOn w:val="BulletListlvl2"/>
    <w:uiPriority w:val="5"/>
    <w:qFormat/>
    <w:rsid w:val="00E56136"/>
    <w:pPr>
      <w:numPr>
        <w:ilvl w:val="2"/>
      </w:numPr>
    </w:pPr>
  </w:style>
  <w:style w:type="paragraph" w:customStyle="1" w:styleId="Source">
    <w:name w:val="Source"/>
    <w:basedOn w:val="Normal"/>
    <w:next w:val="Normal"/>
    <w:uiPriority w:val="9"/>
    <w:qFormat/>
    <w:rsid w:val="002D41C6"/>
    <w:pPr>
      <w:keepLines/>
      <w:numPr>
        <w:numId w:val="3"/>
      </w:numPr>
      <w:spacing w:before="60" w:after="60"/>
    </w:pPr>
    <w:rPr>
      <w:kern w:val="0"/>
      <w:sz w:val="16"/>
      <w:szCs w:val="18"/>
      <w14:ligatures w14:val="none"/>
    </w:rPr>
  </w:style>
  <w:style w:type="paragraph" w:styleId="FootnoteText">
    <w:name w:val="footnote text"/>
    <w:basedOn w:val="Normal"/>
    <w:link w:val="FootnoteTextChar"/>
    <w:uiPriority w:val="99"/>
    <w:semiHidden/>
    <w:rsid w:val="00E56136"/>
    <w:pPr>
      <w:spacing w:after="0" w:line="240" w:lineRule="auto"/>
    </w:pPr>
    <w:rPr>
      <w:color w:val="595959" w:themeColor="text1" w:themeTint="A6"/>
      <w:kern w:val="0"/>
      <w:sz w:val="16"/>
      <w:szCs w:val="22"/>
      <w14:ligatures w14:val="none"/>
    </w:rPr>
  </w:style>
  <w:style w:type="character" w:customStyle="1" w:styleId="FootnoteTextChar">
    <w:name w:val="Footnote Text Char"/>
    <w:basedOn w:val="DefaultParagraphFont"/>
    <w:link w:val="FootnoteText"/>
    <w:uiPriority w:val="99"/>
    <w:semiHidden/>
    <w:rsid w:val="0013568D"/>
    <w:rPr>
      <w:color w:val="595959" w:themeColor="text1" w:themeTint="A6"/>
      <w:kern w:val="0"/>
      <w:sz w:val="16"/>
      <w:szCs w:val="22"/>
      <w14:ligatures w14:val="none"/>
    </w:rPr>
  </w:style>
  <w:style w:type="character" w:styleId="FootnoteReference">
    <w:name w:val="footnote reference"/>
    <w:basedOn w:val="DefaultParagraphFont"/>
    <w:uiPriority w:val="99"/>
    <w:semiHidden/>
    <w:rsid w:val="00E56136"/>
    <w:rPr>
      <w:vertAlign w:val="superscript"/>
    </w:rPr>
  </w:style>
  <w:style w:type="paragraph" w:customStyle="1" w:styleId="Note">
    <w:name w:val="Note"/>
    <w:basedOn w:val="Normal"/>
    <w:next w:val="Normal"/>
    <w:uiPriority w:val="9"/>
    <w:qFormat/>
    <w:rsid w:val="00A10F68"/>
    <w:pPr>
      <w:keepLines/>
      <w:numPr>
        <w:ilvl w:val="1"/>
        <w:numId w:val="3"/>
      </w:numPr>
      <w:tabs>
        <w:tab w:val="left" w:pos="1276"/>
      </w:tabs>
      <w:spacing w:before="60" w:after="60"/>
    </w:pPr>
    <w:rPr>
      <w:kern w:val="0"/>
      <w:sz w:val="16"/>
      <w:szCs w:val="18"/>
      <w14:ligatures w14:val="none"/>
    </w:rPr>
  </w:style>
  <w:style w:type="paragraph" w:customStyle="1" w:styleId="NoteSourceList1">
    <w:name w:val="NoteSource List1"/>
    <w:basedOn w:val="NoteSourceStandard"/>
    <w:uiPriority w:val="9"/>
    <w:qFormat/>
    <w:rsid w:val="00430302"/>
    <w:pPr>
      <w:numPr>
        <w:numId w:val="2"/>
      </w:numPr>
    </w:pPr>
  </w:style>
  <w:style w:type="paragraph" w:customStyle="1" w:styleId="NoteSourceStandard">
    <w:name w:val="NoteSource Standard"/>
    <w:basedOn w:val="Normal"/>
    <w:uiPriority w:val="8"/>
    <w:qFormat/>
    <w:rsid w:val="002D41C6"/>
    <w:pPr>
      <w:keepLines/>
      <w:spacing w:before="60" w:after="60"/>
    </w:pPr>
    <w:rPr>
      <w:kern w:val="0"/>
      <w:sz w:val="18"/>
      <w:szCs w:val="18"/>
      <w14:ligatures w14:val="none"/>
    </w:rPr>
  </w:style>
  <w:style w:type="paragraph" w:customStyle="1" w:styleId="NoteSourceList2">
    <w:name w:val="NoteSource List2"/>
    <w:basedOn w:val="NoteSourceList1"/>
    <w:uiPriority w:val="9"/>
    <w:rsid w:val="00430302"/>
    <w:pPr>
      <w:numPr>
        <w:ilvl w:val="1"/>
      </w:numPr>
    </w:pPr>
  </w:style>
  <w:style w:type="paragraph" w:customStyle="1" w:styleId="NoteSourceList3">
    <w:name w:val="NoteSource List3"/>
    <w:basedOn w:val="NoteSourceList2"/>
    <w:uiPriority w:val="9"/>
    <w:rsid w:val="00430302"/>
    <w:pPr>
      <w:numPr>
        <w:ilvl w:val="2"/>
      </w:numPr>
    </w:pPr>
  </w:style>
  <w:style w:type="paragraph" w:customStyle="1" w:styleId="ListNumericallvl1Ctrl">
    <w:name w:val="List Numerical lvl1 (Ctrl + ')"/>
    <w:basedOn w:val="Normal"/>
    <w:uiPriority w:val="3"/>
    <w:qFormat/>
    <w:rsid w:val="00610BF6"/>
    <w:pPr>
      <w:numPr>
        <w:numId w:val="4"/>
      </w:numPr>
      <w:spacing w:before="60"/>
    </w:pPr>
    <w:rPr>
      <w:rFonts w:eastAsia="Calibri" w:cstheme="minorHAnsi"/>
      <w:color w:val="auto"/>
      <w:kern w:val="0"/>
      <w:szCs w:val="24"/>
      <w14:ligatures w14:val="none"/>
    </w:rPr>
  </w:style>
  <w:style w:type="paragraph" w:customStyle="1" w:styleId="ListNumericallvl2">
    <w:name w:val="List Numerical lvl2"/>
    <w:basedOn w:val="ListNumericallvl1Ctrl"/>
    <w:uiPriority w:val="3"/>
    <w:qFormat/>
    <w:rsid w:val="00E56136"/>
    <w:pPr>
      <w:numPr>
        <w:ilvl w:val="1"/>
      </w:numPr>
    </w:pPr>
  </w:style>
  <w:style w:type="paragraph" w:customStyle="1" w:styleId="ListNumericallvl3">
    <w:name w:val="List Numerical lvl3"/>
    <w:basedOn w:val="ListNumericallvl2"/>
    <w:uiPriority w:val="3"/>
    <w:qFormat/>
    <w:rsid w:val="00E56136"/>
    <w:pPr>
      <w:numPr>
        <w:ilvl w:val="2"/>
      </w:numPr>
    </w:pPr>
  </w:style>
  <w:style w:type="paragraph" w:customStyle="1" w:styleId="IntroParagraph">
    <w:name w:val="Intro Paragraph"/>
    <w:basedOn w:val="Normal"/>
    <w:link w:val="IntroParagraphChar"/>
    <w:uiPriority w:val="3"/>
    <w:qFormat/>
    <w:rsid w:val="00784DA2"/>
    <w:pPr>
      <w:spacing w:before="240" w:after="240" w:line="264" w:lineRule="auto"/>
    </w:pPr>
    <w:rPr>
      <w:rFonts w:asciiTheme="majorHAnsi" w:eastAsiaTheme="majorEastAsia" w:hAnsiTheme="majorHAnsi" w:cstheme="majorBidi"/>
      <w:color w:val="0072CE" w:themeColor="accent2"/>
      <w:sz w:val="26"/>
      <w:szCs w:val="22"/>
    </w:rPr>
  </w:style>
  <w:style w:type="character" w:customStyle="1" w:styleId="IntroParagraphChar">
    <w:name w:val="Intro Paragraph Char"/>
    <w:basedOn w:val="Heading1Char"/>
    <w:link w:val="IntroParagraph"/>
    <w:uiPriority w:val="3"/>
    <w:rsid w:val="00784DA2"/>
    <w:rPr>
      <w:rFonts w:asciiTheme="majorHAnsi" w:eastAsiaTheme="majorEastAsia" w:hAnsiTheme="majorHAnsi" w:cstheme="majorBidi"/>
      <w:color w:val="0072CE" w:themeColor="accent2"/>
      <w:sz w:val="26"/>
      <w:szCs w:val="22"/>
    </w:rPr>
  </w:style>
  <w:style w:type="paragraph" w:customStyle="1" w:styleId="Heading1Non-numbered">
    <w:name w:val="Heading 1 Non-numbered"/>
    <w:basedOn w:val="Heading1NonTOC"/>
    <w:next w:val="Normal"/>
    <w:uiPriority w:val="2"/>
    <w:qFormat/>
    <w:rsid w:val="00903F11"/>
  </w:style>
  <w:style w:type="paragraph" w:customStyle="1" w:styleId="Heading2Non-numbered">
    <w:name w:val="Heading 2 Non-numbered"/>
    <w:basedOn w:val="Heading2"/>
    <w:next w:val="Normal"/>
    <w:uiPriority w:val="2"/>
    <w:qFormat/>
    <w:rsid w:val="00722CFE"/>
    <w:pPr>
      <w:numPr>
        <w:ilvl w:val="0"/>
        <w:numId w:val="0"/>
      </w:numPr>
    </w:pPr>
  </w:style>
  <w:style w:type="paragraph" w:customStyle="1" w:styleId="Heading3Non-numbered">
    <w:name w:val="Heading 3 Non-numbered"/>
    <w:basedOn w:val="Heading3"/>
    <w:next w:val="Normal"/>
    <w:uiPriority w:val="2"/>
    <w:qFormat/>
    <w:rsid w:val="00722CFE"/>
    <w:pPr>
      <w:numPr>
        <w:ilvl w:val="0"/>
        <w:numId w:val="0"/>
      </w:numPr>
    </w:pPr>
  </w:style>
  <w:style w:type="paragraph" w:customStyle="1" w:styleId="Heading4Non-numbered">
    <w:name w:val="Heading 4 Non-numbered"/>
    <w:basedOn w:val="Heading4"/>
    <w:next w:val="Normal"/>
    <w:uiPriority w:val="2"/>
    <w:qFormat/>
    <w:rsid w:val="00722CFE"/>
    <w:pPr>
      <w:numPr>
        <w:ilvl w:val="0"/>
        <w:numId w:val="0"/>
      </w:numPr>
    </w:pPr>
  </w:style>
  <w:style w:type="paragraph" w:styleId="TOCHeading">
    <w:name w:val="TOC Heading"/>
    <w:basedOn w:val="Normal"/>
    <w:next w:val="Normal"/>
    <w:uiPriority w:val="39"/>
    <w:qFormat/>
    <w:rsid w:val="008B6817"/>
    <w:pPr>
      <w:keepNext/>
      <w:keepLines/>
      <w:pageBreakBefore/>
      <w:spacing w:after="360" w:line="240" w:lineRule="auto"/>
      <w:contextualSpacing/>
      <w:outlineLvl w:val="0"/>
    </w:pPr>
    <w:rPr>
      <w:rFonts w:asciiTheme="majorHAnsi" w:hAnsiTheme="majorHAnsi"/>
      <w:color w:val="005587" w:themeColor="accent1"/>
      <w:spacing w:val="2"/>
      <w:sz w:val="48"/>
      <w:szCs w:val="22"/>
    </w:rPr>
  </w:style>
  <w:style w:type="paragraph" w:styleId="TOC2">
    <w:name w:val="toc 2"/>
    <w:next w:val="Normal"/>
    <w:autoRedefine/>
    <w:uiPriority w:val="39"/>
    <w:rsid w:val="00B83A91"/>
    <w:pPr>
      <w:tabs>
        <w:tab w:val="right" w:leader="dot" w:pos="10195"/>
      </w:tabs>
      <w:spacing w:before="120" w:after="60" w:line="264" w:lineRule="auto"/>
    </w:pPr>
    <w:rPr>
      <w:rFonts w:cs="Segoe UI Semibold"/>
      <w:b/>
      <w:bCs/>
      <w:noProof/>
      <w:color w:val="0072CE" w:themeColor="accent2"/>
      <w:szCs w:val="22"/>
    </w:rPr>
  </w:style>
  <w:style w:type="paragraph" w:styleId="TOC3">
    <w:name w:val="toc 3"/>
    <w:basedOn w:val="Normal"/>
    <w:next w:val="Normal"/>
    <w:autoRedefine/>
    <w:uiPriority w:val="39"/>
    <w:rsid w:val="00204141"/>
    <w:pPr>
      <w:tabs>
        <w:tab w:val="right" w:leader="dot" w:pos="10204"/>
      </w:tabs>
      <w:spacing w:before="60" w:after="60" w:line="264" w:lineRule="auto"/>
    </w:pPr>
    <w:rPr>
      <w:bCs/>
      <w:noProof/>
      <w:color w:val="005587" w:themeColor="accent1"/>
      <w:szCs w:val="22"/>
    </w:rPr>
  </w:style>
  <w:style w:type="character" w:styleId="Hyperlink">
    <w:name w:val="Hyperlink"/>
    <w:basedOn w:val="DefaultParagraphFont"/>
    <w:uiPriority w:val="99"/>
    <w:unhideWhenUsed/>
    <w:rsid w:val="00E314E1"/>
    <w:rPr>
      <w:color w:val="0072CE" w:themeColor="hyperlink"/>
      <w:u w:val="single"/>
    </w:rPr>
  </w:style>
  <w:style w:type="paragraph" w:styleId="TOC4">
    <w:name w:val="toc 4"/>
    <w:basedOn w:val="Normal"/>
    <w:next w:val="Normal"/>
    <w:autoRedefine/>
    <w:uiPriority w:val="39"/>
    <w:semiHidden/>
    <w:rsid w:val="00B83A91"/>
    <w:pPr>
      <w:tabs>
        <w:tab w:val="left" w:pos="567"/>
        <w:tab w:val="right" w:leader="dot" w:pos="10204"/>
      </w:tabs>
      <w:spacing w:before="60" w:after="60" w:line="264" w:lineRule="auto"/>
      <w:ind w:left="567"/>
    </w:pPr>
    <w:rPr>
      <w:szCs w:val="22"/>
    </w:rPr>
  </w:style>
  <w:style w:type="paragraph" w:styleId="ListBullet">
    <w:name w:val="List Bullet"/>
    <w:basedOn w:val="Normal"/>
    <w:qFormat/>
    <w:locked/>
    <w:rsid w:val="00E314E1"/>
    <w:pPr>
      <w:numPr>
        <w:numId w:val="6"/>
      </w:numPr>
      <w:contextualSpacing/>
    </w:pPr>
    <w:rPr>
      <w:color w:val="0C2340" w:themeColor="text2"/>
      <w:sz w:val="22"/>
      <w:szCs w:val="22"/>
    </w:rPr>
  </w:style>
  <w:style w:type="paragraph" w:styleId="TOC5">
    <w:name w:val="toc 5"/>
    <w:basedOn w:val="TOC2"/>
    <w:next w:val="Normal"/>
    <w:autoRedefine/>
    <w:uiPriority w:val="39"/>
    <w:rsid w:val="00E4039A"/>
    <w:pPr>
      <w:tabs>
        <w:tab w:val="clear" w:pos="10195"/>
        <w:tab w:val="left" w:pos="567"/>
        <w:tab w:val="right" w:leader="dot" w:pos="10206"/>
      </w:tabs>
      <w:ind w:left="567" w:hanging="567"/>
    </w:pPr>
  </w:style>
  <w:style w:type="paragraph" w:styleId="TOC6">
    <w:name w:val="toc 6"/>
    <w:basedOn w:val="Normal"/>
    <w:next w:val="Normal"/>
    <w:autoRedefine/>
    <w:uiPriority w:val="39"/>
    <w:rsid w:val="00EB2C7D"/>
    <w:pPr>
      <w:tabs>
        <w:tab w:val="left" w:pos="567"/>
        <w:tab w:val="right" w:leader="dot" w:pos="10204"/>
      </w:tabs>
      <w:spacing w:before="60" w:after="60" w:line="264" w:lineRule="auto"/>
      <w:ind w:left="567" w:hanging="567"/>
    </w:pPr>
    <w:rPr>
      <w:noProof/>
      <w:color w:val="005587" w:themeColor="accent1"/>
      <w:szCs w:val="22"/>
    </w:rPr>
  </w:style>
  <w:style w:type="paragraph" w:styleId="TOC7">
    <w:name w:val="toc 7"/>
    <w:basedOn w:val="Normal"/>
    <w:next w:val="Normal"/>
    <w:autoRedefine/>
    <w:uiPriority w:val="39"/>
    <w:rsid w:val="00B83A91"/>
    <w:pPr>
      <w:tabs>
        <w:tab w:val="left" w:pos="1134"/>
        <w:tab w:val="right" w:leader="dot" w:pos="10204"/>
      </w:tabs>
      <w:spacing w:before="60" w:after="60" w:line="264" w:lineRule="auto"/>
      <w:ind w:left="1134" w:hanging="567"/>
    </w:pPr>
    <w:rPr>
      <w:noProof/>
      <w:szCs w:val="22"/>
    </w:rPr>
  </w:style>
  <w:style w:type="paragraph" w:styleId="TOC9">
    <w:name w:val="toc 9"/>
    <w:basedOn w:val="TOC2"/>
    <w:next w:val="Normal"/>
    <w:autoRedefine/>
    <w:uiPriority w:val="39"/>
    <w:semiHidden/>
    <w:rsid w:val="00493ACA"/>
  </w:style>
  <w:style w:type="paragraph" w:styleId="TOC1">
    <w:name w:val="toc 1"/>
    <w:basedOn w:val="TOC9"/>
    <w:next w:val="Normal"/>
    <w:autoRedefine/>
    <w:uiPriority w:val="39"/>
    <w:rsid w:val="00EC1E62"/>
  </w:style>
  <w:style w:type="paragraph" w:customStyle="1" w:styleId="xDisclaimerText">
    <w:name w:val="xDisclaimer Text"/>
    <w:basedOn w:val="Normal"/>
    <w:uiPriority w:val="10"/>
    <w:semiHidden/>
    <w:rsid w:val="008A2827"/>
    <w:pPr>
      <w:spacing w:line="240" w:lineRule="auto"/>
    </w:pPr>
    <w:rPr>
      <w:rFonts w:eastAsia="Times New Roman" w:cs="Arial"/>
      <w:color w:val="005587" w:themeColor="accent1"/>
      <w:kern w:val="0"/>
      <w:sz w:val="16"/>
      <w:lang w:eastAsia="en-AU"/>
      <w14:ligatures w14:val="none"/>
    </w:rPr>
  </w:style>
  <w:style w:type="character" w:styleId="FollowedHyperlink">
    <w:name w:val="FollowedHyperlink"/>
    <w:basedOn w:val="DefaultParagraphFont"/>
    <w:uiPriority w:val="99"/>
    <w:semiHidden/>
    <w:unhideWhenUsed/>
    <w:rsid w:val="003F6763"/>
    <w:rPr>
      <w:color w:val="0072CE" w:themeColor="followedHyperlink"/>
      <w:u w:val="single"/>
    </w:rPr>
  </w:style>
  <w:style w:type="paragraph" w:customStyle="1" w:styleId="SmallBodyText">
    <w:name w:val="Small Body Text"/>
    <w:basedOn w:val="xDisclaimerText"/>
    <w:uiPriority w:val="10"/>
    <w:qFormat/>
    <w:rsid w:val="00741976"/>
    <w:pPr>
      <w:spacing w:before="40" w:after="40" w:line="220" w:lineRule="atLeast"/>
    </w:pPr>
    <w:rPr>
      <w:sz w:val="18"/>
    </w:rPr>
  </w:style>
  <w:style w:type="paragraph" w:customStyle="1" w:styleId="SmallHeading">
    <w:name w:val="Small Heading"/>
    <w:basedOn w:val="Normal"/>
    <w:next w:val="SmallBodyText"/>
    <w:uiPriority w:val="10"/>
    <w:qFormat/>
    <w:rsid w:val="00741976"/>
    <w:pPr>
      <w:spacing w:before="170" w:after="40" w:line="220" w:lineRule="atLeast"/>
    </w:pPr>
    <w:rPr>
      <w:rFonts w:eastAsia="Times New Roman" w:cs="Arial"/>
      <w:b/>
      <w:color w:val="005587" w:themeColor="accent1"/>
      <w:kern w:val="0"/>
      <w:sz w:val="18"/>
      <w:lang w:eastAsia="en-AU"/>
      <w14:ligatures w14:val="none"/>
    </w:rPr>
  </w:style>
  <w:style w:type="character" w:styleId="UnresolvedMention">
    <w:name w:val="Unresolved Mention"/>
    <w:basedOn w:val="DefaultParagraphFont"/>
    <w:uiPriority w:val="99"/>
    <w:semiHidden/>
    <w:unhideWhenUsed/>
    <w:rsid w:val="003F6763"/>
    <w:rPr>
      <w:color w:val="605E5C"/>
      <w:shd w:val="clear" w:color="auto" w:fill="E1DFDD"/>
    </w:rPr>
  </w:style>
  <w:style w:type="paragraph" w:customStyle="1" w:styleId="xDisclaimerHeading">
    <w:name w:val="xDisclaimer Heading"/>
    <w:basedOn w:val="Normal"/>
    <w:uiPriority w:val="10"/>
    <w:semiHidden/>
    <w:rsid w:val="008A2827"/>
    <w:pPr>
      <w:spacing w:before="170" w:after="20" w:line="170" w:lineRule="atLeast"/>
    </w:pPr>
    <w:rPr>
      <w:rFonts w:eastAsia="Times New Roman" w:cs="Arial"/>
      <w:b/>
      <w:color w:val="005587" w:themeColor="accent1"/>
      <w:kern w:val="0"/>
      <w:sz w:val="16"/>
      <w:lang w:eastAsia="en-AU"/>
      <w14:ligatures w14:val="none"/>
    </w:rPr>
  </w:style>
  <w:style w:type="paragraph" w:customStyle="1" w:styleId="xAccessibilityText">
    <w:name w:val="xAccessibility Text"/>
    <w:basedOn w:val="Normal"/>
    <w:uiPriority w:val="10"/>
    <w:semiHidden/>
    <w:qFormat/>
    <w:rsid w:val="008A2827"/>
    <w:pPr>
      <w:spacing w:before="160" w:after="0" w:line="300" w:lineRule="exact"/>
    </w:pPr>
    <w:rPr>
      <w:rFonts w:eastAsia="Times New Roman" w:cs="Arial"/>
      <w:kern w:val="0"/>
      <w:sz w:val="24"/>
      <w:lang w:eastAsia="en-AU"/>
      <w14:ligatures w14:val="none"/>
    </w:rPr>
  </w:style>
  <w:style w:type="paragraph" w:customStyle="1" w:styleId="xAccessibilityHeading">
    <w:name w:val="xAccessibility Heading"/>
    <w:basedOn w:val="Normal"/>
    <w:uiPriority w:val="10"/>
    <w:semiHidden/>
    <w:qFormat/>
    <w:rsid w:val="008A2827"/>
    <w:pPr>
      <w:spacing w:before="170" w:after="20" w:line="300" w:lineRule="exact"/>
    </w:pPr>
    <w:rPr>
      <w:rFonts w:eastAsia="Times New Roman" w:cs="Arial"/>
      <w:b/>
      <w:kern w:val="0"/>
      <w:sz w:val="24"/>
      <w:lang w:eastAsia="en-AU"/>
      <w14:ligatures w14:val="none"/>
    </w:rPr>
  </w:style>
  <w:style w:type="paragraph" w:customStyle="1" w:styleId="Info-boxSubheading">
    <w:name w:val="Info-box Subheading"/>
    <w:basedOn w:val="Info-boxHeading"/>
    <w:next w:val="Normal"/>
    <w:uiPriority w:val="18"/>
    <w:semiHidden/>
    <w:qFormat/>
    <w:rsid w:val="00715CCA"/>
    <w:rPr>
      <w:sz w:val="20"/>
    </w:rPr>
  </w:style>
  <w:style w:type="paragraph" w:customStyle="1" w:styleId="Info-boxHeading">
    <w:name w:val="Info-box Heading"/>
    <w:basedOn w:val="Heading1"/>
    <w:uiPriority w:val="18"/>
    <w:semiHidden/>
    <w:rsid w:val="00903F11"/>
    <w:pPr>
      <w:keepNext w:val="0"/>
      <w:keepLines w:val="0"/>
      <w:numPr>
        <w:numId w:val="0"/>
      </w:numPr>
      <w:tabs>
        <w:tab w:val="left" w:pos="560"/>
        <w:tab w:val="right" w:pos="9320"/>
      </w:tabs>
      <w:suppressAutoHyphens/>
      <w:autoSpaceDE w:val="0"/>
      <w:autoSpaceDN w:val="0"/>
      <w:adjustRightInd w:val="0"/>
      <w:spacing w:before="0"/>
      <w:textAlignment w:val="center"/>
      <w:outlineLvl w:val="9"/>
    </w:pPr>
    <w:rPr>
      <w:rFonts w:eastAsiaTheme="minorHAnsi" w:cs="Panton Narrow SemiBold"/>
      <w:b/>
      <w:bCs/>
      <w:color w:val="FFFFFF" w:themeColor="background1"/>
      <w:kern w:val="0"/>
      <w:sz w:val="28"/>
      <w:szCs w:val="18"/>
      <w14:ligatures w14:val="none"/>
    </w:rPr>
  </w:style>
  <w:style w:type="paragraph" w:customStyle="1" w:styleId="Info-boxBody">
    <w:name w:val="Info-box Body"/>
    <w:basedOn w:val="Normal"/>
    <w:uiPriority w:val="19"/>
    <w:semiHidden/>
    <w:qFormat/>
    <w:rsid w:val="000323F3"/>
    <w:pPr>
      <w:spacing w:after="0" w:line="240" w:lineRule="auto"/>
    </w:pPr>
    <w:rPr>
      <w:color w:val="FFFFFF" w:themeColor="background1"/>
      <w:sz w:val="22"/>
      <w:szCs w:val="22"/>
      <w:lang w:val="en-US"/>
    </w:rPr>
  </w:style>
  <w:style w:type="paragraph" w:customStyle="1" w:styleId="Info-boxTableBody">
    <w:name w:val="Info-box Table Body"/>
    <w:basedOn w:val="TableBody"/>
    <w:uiPriority w:val="18"/>
    <w:semiHidden/>
    <w:rsid w:val="000323F3"/>
    <w:pPr>
      <w:spacing w:after="60"/>
    </w:pPr>
    <w:rPr>
      <w:color w:val="FFFFFF" w:themeColor="background1"/>
    </w:rPr>
  </w:style>
  <w:style w:type="paragraph" w:customStyle="1" w:styleId="Info-boxHeadingBlue">
    <w:name w:val="Info-box Heading Blue"/>
    <w:basedOn w:val="Info-boxHeading"/>
    <w:uiPriority w:val="18"/>
    <w:semiHidden/>
    <w:qFormat/>
    <w:rsid w:val="00567FC5"/>
    <w:rPr>
      <w:color w:val="005587" w:themeColor="accent1"/>
    </w:rPr>
  </w:style>
  <w:style w:type="paragraph" w:customStyle="1" w:styleId="Info-boxSubheadingBlue">
    <w:name w:val="Info-box Subheading Blue"/>
    <w:basedOn w:val="Info-boxSubheading"/>
    <w:uiPriority w:val="18"/>
    <w:semiHidden/>
    <w:qFormat/>
    <w:rsid w:val="00715CCA"/>
    <w:rPr>
      <w:color w:val="005587" w:themeColor="accent1"/>
    </w:rPr>
  </w:style>
  <w:style w:type="paragraph" w:customStyle="1" w:styleId="Info-boxTextBlue">
    <w:name w:val="Info-box Text Blue"/>
    <w:basedOn w:val="Info-boxTableBody"/>
    <w:uiPriority w:val="18"/>
    <w:semiHidden/>
    <w:qFormat/>
    <w:rsid w:val="00715CCA"/>
    <w:rPr>
      <w:color w:val="005587" w:themeColor="accent1"/>
    </w:rPr>
  </w:style>
  <w:style w:type="paragraph" w:customStyle="1" w:styleId="xDisclaimerTextWhite">
    <w:name w:val="xDisclaimer Text White"/>
    <w:basedOn w:val="xDisclaimerText"/>
    <w:uiPriority w:val="10"/>
    <w:semiHidden/>
    <w:rsid w:val="00CD6EB1"/>
    <w:pPr>
      <w:spacing w:after="0"/>
      <w:suppressOverlap/>
    </w:pPr>
    <w:rPr>
      <w:color w:val="FFFFFF" w:themeColor="background1"/>
      <w:sz w:val="14"/>
      <w:szCs w:val="22"/>
    </w:rPr>
  </w:style>
  <w:style w:type="paragraph" w:styleId="TOAHeading">
    <w:name w:val="toa heading"/>
    <w:basedOn w:val="TOCHeading"/>
    <w:next w:val="Normal"/>
    <w:uiPriority w:val="99"/>
    <w:semiHidden/>
    <w:rsid w:val="00903F11"/>
    <w:pPr>
      <w:pageBreakBefore w:val="0"/>
      <w:spacing w:before="100" w:after="60"/>
      <w:contextualSpacing w:val="0"/>
      <w:outlineLvl w:val="1"/>
    </w:pPr>
    <w:rPr>
      <w:sz w:val="28"/>
    </w:rPr>
  </w:style>
  <w:style w:type="paragraph" w:styleId="TableofFigures">
    <w:name w:val="table of figures"/>
    <w:basedOn w:val="Normal"/>
    <w:next w:val="Normal"/>
    <w:uiPriority w:val="99"/>
    <w:semiHidden/>
    <w:rsid w:val="00FD6CF2"/>
    <w:pPr>
      <w:tabs>
        <w:tab w:val="left" w:pos="1134"/>
        <w:tab w:val="right" w:leader="dot" w:pos="10204"/>
      </w:tabs>
      <w:spacing w:before="60" w:after="60" w:line="264" w:lineRule="auto"/>
      <w:ind w:left="1134" w:hanging="1134"/>
    </w:pPr>
    <w:rPr>
      <w:noProof/>
      <w:szCs w:val="22"/>
    </w:rPr>
  </w:style>
  <w:style w:type="paragraph" w:customStyle="1" w:styleId="EndPageDetails">
    <w:name w:val="End Page Details"/>
    <w:basedOn w:val="Normal"/>
    <w:uiPriority w:val="39"/>
    <w:semiHidden/>
    <w:qFormat/>
    <w:rsid w:val="0095667C"/>
    <w:pPr>
      <w:spacing w:after="0" w:line="240" w:lineRule="auto"/>
    </w:pPr>
    <w:rPr>
      <w:color w:val="FFFFFF" w:themeColor="background1"/>
      <w:szCs w:val="22"/>
    </w:rPr>
  </w:style>
  <w:style w:type="paragraph" w:customStyle="1" w:styleId="SectionHeading">
    <w:name w:val="Section Heading"/>
    <w:basedOn w:val="Normal"/>
    <w:uiPriority w:val="2"/>
    <w:qFormat/>
    <w:rsid w:val="00EC1E62"/>
    <w:pPr>
      <w:spacing w:before="2000" w:after="240" w:line="240" w:lineRule="auto"/>
      <w:outlineLvl w:val="0"/>
    </w:pPr>
    <w:rPr>
      <w:rFonts w:asciiTheme="majorHAnsi" w:hAnsiTheme="majorHAnsi"/>
      <w:color w:val="FFFFFF" w:themeColor="background1"/>
      <w:sz w:val="64"/>
      <w:szCs w:val="22"/>
    </w:rPr>
  </w:style>
  <w:style w:type="paragraph" w:customStyle="1" w:styleId="SectionSubheading">
    <w:name w:val="Section Subheading"/>
    <w:basedOn w:val="SectionHeading"/>
    <w:uiPriority w:val="2"/>
    <w:rsid w:val="000229B7"/>
    <w:pPr>
      <w:spacing w:before="240" w:after="0"/>
    </w:pPr>
    <w:rPr>
      <w:sz w:val="40"/>
    </w:rPr>
  </w:style>
  <w:style w:type="paragraph" w:customStyle="1" w:styleId="FooterWhite">
    <w:name w:val="Footer White"/>
    <w:basedOn w:val="Footer"/>
    <w:uiPriority w:val="39"/>
    <w:semiHidden/>
    <w:rsid w:val="007818AB"/>
    <w:pPr>
      <w:spacing w:before="120"/>
    </w:pPr>
    <w:rPr>
      <w:color w:val="FFFFFF" w:themeColor="background1"/>
      <w:szCs w:val="22"/>
    </w:rPr>
  </w:style>
  <w:style w:type="table" w:customStyle="1" w:styleId="VicGridTableStyle2">
    <w:name w:val="*VicGrid Table Style 2"/>
    <w:basedOn w:val="TableNormal"/>
    <w:uiPriority w:val="99"/>
    <w:rsid w:val="001E25CD"/>
    <w:pPr>
      <w:spacing w:before="70" w:after="70"/>
    </w:pPr>
    <w:rPr>
      <w:color w:val="005587" w:themeColor="accent1"/>
      <w:kern w:val="0"/>
      <w:szCs w:val="22"/>
      <w14:ligatures w14:val="none"/>
    </w:rPr>
    <w:tblPr>
      <w:tblStyleRowBandSize w:val="1"/>
      <w:tblStyleColBandSize w:val="1"/>
      <w:tblBorders>
        <w:top w:val="single" w:sz="4" w:space="0" w:color="0072CE" w:themeColor="accent2"/>
        <w:bottom w:val="single" w:sz="4" w:space="0" w:color="0072CE" w:themeColor="accent2"/>
        <w:insideH w:val="single" w:sz="4" w:space="0" w:color="0072CE" w:themeColor="accent2"/>
      </w:tblBorders>
    </w:tblPr>
    <w:tcPr>
      <w:shd w:val="clear" w:color="auto" w:fill="auto"/>
    </w:tcPr>
    <w:tblStylePr w:type="firstRow">
      <w:pPr>
        <w:wordWrap/>
        <w:spacing w:beforeLines="0" w:before="70" w:beforeAutospacing="0" w:afterLines="0" w:after="70" w:afterAutospacing="0"/>
        <w:contextualSpacing w:val="0"/>
        <w:jc w:val="left"/>
      </w:pPr>
      <w:rPr>
        <w:rFonts w:asciiTheme="minorHAnsi" w:hAnsiTheme="minorHAnsi"/>
        <w:b w:val="0"/>
        <w:caps w:val="0"/>
        <w:smallCaps w:val="0"/>
        <w:color w:val="FFFFFF" w:themeColor="background1"/>
      </w:rPr>
      <w:tblPr/>
      <w:trPr>
        <w:cantSplit/>
        <w:tblHeader/>
      </w:trPr>
      <w:tcPr>
        <w:tcBorders>
          <w:top w:val="nil"/>
          <w:left w:val="nil"/>
          <w:bottom w:val="single" w:sz="8" w:space="0" w:color="FFFFFF" w:themeColor="background1"/>
          <w:right w:val="nil"/>
          <w:insideH w:val="nil"/>
          <w:insideV w:val="nil"/>
          <w:tl2br w:val="nil"/>
          <w:tr2bl w:val="nil"/>
        </w:tcBorders>
        <w:shd w:val="clear" w:color="auto" w:fill="0072CE" w:themeFill="accent2"/>
      </w:tcPr>
    </w:tblStylePr>
    <w:tblStylePr w:type="lastRow">
      <w:pPr>
        <w:jc w:val="left"/>
      </w:pPr>
      <w:rPr>
        <w:rFonts w:asciiTheme="minorHAnsi" w:hAnsiTheme="minorHAnsi"/>
        <w:b/>
        <w:color w:val="005587" w:themeColor="accent1"/>
      </w:rPr>
    </w:tblStylePr>
    <w:tblStylePr w:type="firstCol">
      <w:rPr>
        <w:rFonts w:asciiTheme="minorHAnsi" w:hAnsiTheme="minorHAnsi"/>
        <w:b/>
        <w:color w:val="005587" w:themeColor="accent1"/>
      </w:rPr>
      <w:tblPr/>
      <w:tcPr>
        <w:shd w:val="clear" w:color="auto" w:fill="D0EDF7"/>
      </w:tcPr>
    </w:tblStylePr>
    <w:tblStylePr w:type="lastCol">
      <w:pPr>
        <w:jc w:val="right"/>
      </w:pPr>
      <w:rPr>
        <w:rFonts w:ascii="Segoe UI" w:hAnsi="Segoe UI"/>
        <w:b/>
      </w:rPr>
      <w:tblPr/>
      <w:tcPr>
        <w:vAlign w:val="center"/>
      </w:tcPr>
    </w:tblStylePr>
    <w:tblStylePr w:type="band2Vert">
      <w:tblPr/>
      <w:tcPr>
        <w:shd w:val="clear" w:color="auto" w:fill="F0F9FC"/>
      </w:tcPr>
    </w:tblStylePr>
    <w:tblStylePr w:type="band2Horz">
      <w:tblPr/>
      <w:tcPr>
        <w:shd w:val="clear" w:color="auto" w:fill="F0F9FC"/>
      </w:tcPr>
    </w:tblStylePr>
    <w:tblStylePr w:type="neCell">
      <w:pPr>
        <w:jc w:val="right"/>
      </w:pPr>
      <w:rPr>
        <w:rFonts w:asciiTheme="minorHAnsi" w:hAnsiTheme="minorHAnsi"/>
        <w:b w:val="0"/>
        <w:caps w:val="0"/>
        <w:smallCaps w:val="0"/>
        <w:color w:val="FFFFFF" w:themeColor="background1"/>
      </w:rPr>
      <w:tblPr/>
      <w:tcPr>
        <w:vAlign w:val="center"/>
      </w:tcPr>
    </w:tblStylePr>
    <w:tblStylePr w:type="nwCell">
      <w:pPr>
        <w:jc w:val="left"/>
      </w:pPr>
      <w:rPr>
        <w:rFonts w:asciiTheme="minorHAnsi" w:hAnsiTheme="minorHAnsi"/>
        <w:b w:val="0"/>
        <w:caps w:val="0"/>
        <w:smallCaps w:val="0"/>
        <w:color w:val="FFFFFF" w:themeColor="background1"/>
      </w:rPr>
    </w:tblStylePr>
    <w:tblStylePr w:type="seCell">
      <w:pPr>
        <w:jc w:val="right"/>
      </w:pPr>
      <w:tblPr/>
      <w:tcPr>
        <w:vAlign w:val="center"/>
      </w:tcPr>
    </w:tblStylePr>
    <w:tblStylePr w:type="swCell">
      <w:pPr>
        <w:jc w:val="left"/>
      </w:pPr>
      <w:tblPr/>
      <w:tcPr>
        <w:vAlign w:val="center"/>
      </w:tcPr>
    </w:tblStylePr>
  </w:style>
  <w:style w:type="table" w:customStyle="1" w:styleId="VicGridTableStyle3">
    <w:name w:val="*VicGrid Table Style 3"/>
    <w:basedOn w:val="TableNormal"/>
    <w:uiPriority w:val="99"/>
    <w:rsid w:val="001E25CD"/>
    <w:pPr>
      <w:spacing w:before="70" w:after="70"/>
    </w:pPr>
    <w:rPr>
      <w:color w:val="005587" w:themeColor="accent1"/>
      <w:kern w:val="0"/>
      <w:szCs w:val="22"/>
      <w14:ligatures w14:val="none"/>
    </w:rPr>
    <w:tblPr>
      <w:tblStyleRowBandSize w:val="1"/>
      <w:tblStyleColBandSize w:val="1"/>
      <w:tblBorders>
        <w:top w:val="single" w:sz="4" w:space="0" w:color="78BE20" w:themeColor="accent3"/>
        <w:bottom w:val="single" w:sz="4" w:space="0" w:color="78BE20" w:themeColor="accent3"/>
        <w:insideH w:val="single" w:sz="4" w:space="0" w:color="78BE20" w:themeColor="accent3"/>
      </w:tblBorders>
    </w:tblPr>
    <w:tcPr>
      <w:shd w:val="clear" w:color="auto" w:fill="auto"/>
    </w:tcPr>
    <w:tblStylePr w:type="firstRow">
      <w:pPr>
        <w:wordWrap/>
        <w:spacing w:beforeLines="0" w:before="70" w:beforeAutospacing="0" w:afterLines="0" w:after="70" w:afterAutospacing="0"/>
        <w:contextualSpacing w:val="0"/>
        <w:jc w:val="left"/>
      </w:pPr>
      <w:rPr>
        <w:rFonts w:asciiTheme="minorHAnsi" w:hAnsiTheme="minorHAnsi"/>
        <w:b w:val="0"/>
        <w:caps w:val="0"/>
        <w:smallCaps w:val="0"/>
        <w:color w:val="FFFFFF" w:themeColor="background1"/>
      </w:rPr>
      <w:tblPr/>
      <w:trPr>
        <w:cantSplit/>
        <w:tblHeader/>
      </w:trPr>
      <w:tcPr>
        <w:tcBorders>
          <w:top w:val="single" w:sz="4" w:space="0" w:color="78BE20" w:themeColor="accent3"/>
          <w:left w:val="single" w:sz="4" w:space="0" w:color="78BE20" w:themeColor="accent3"/>
          <w:bottom w:val="single" w:sz="8" w:space="0" w:color="FFFFFF" w:themeColor="background1"/>
          <w:right w:val="single" w:sz="4" w:space="0" w:color="78BE20" w:themeColor="accent3"/>
          <w:insideH w:val="nil"/>
          <w:insideV w:val="single" w:sz="4" w:space="0" w:color="78BE20" w:themeColor="accent3"/>
          <w:tl2br w:val="nil"/>
          <w:tr2bl w:val="nil"/>
        </w:tcBorders>
        <w:shd w:val="clear" w:color="auto" w:fill="78BE20" w:themeFill="accent3"/>
      </w:tcPr>
    </w:tblStylePr>
    <w:tblStylePr w:type="lastRow">
      <w:pPr>
        <w:jc w:val="left"/>
      </w:pPr>
      <w:rPr>
        <w:rFonts w:asciiTheme="minorHAnsi" w:hAnsiTheme="minorHAnsi"/>
        <w:b/>
        <w:color w:val="005587" w:themeColor="accent1"/>
      </w:rPr>
    </w:tblStylePr>
    <w:tblStylePr w:type="firstCol">
      <w:rPr>
        <w:rFonts w:asciiTheme="minorHAnsi" w:hAnsiTheme="minorHAnsi"/>
        <w:b/>
        <w:color w:val="005587" w:themeColor="accent1"/>
      </w:rPr>
      <w:tblPr/>
      <w:tcPr>
        <w:shd w:val="clear" w:color="auto" w:fill="E4F6CD" w:themeFill="accent3" w:themeFillTint="33"/>
      </w:tcPr>
    </w:tblStylePr>
    <w:tblStylePr w:type="lastCol">
      <w:pPr>
        <w:jc w:val="right"/>
      </w:pPr>
      <w:rPr>
        <w:rFonts w:ascii="Segoe UI" w:hAnsi="Segoe UI"/>
        <w:b/>
      </w:rPr>
      <w:tblPr/>
      <w:tcPr>
        <w:vAlign w:val="center"/>
      </w:tcPr>
    </w:tblStylePr>
    <w:tblStylePr w:type="band2Vert">
      <w:tblPr/>
      <w:tcPr>
        <w:shd w:val="clear" w:color="auto" w:fill="F3FBE9"/>
      </w:tcPr>
    </w:tblStylePr>
    <w:tblStylePr w:type="band2Horz">
      <w:tblPr/>
      <w:tcPr>
        <w:shd w:val="clear" w:color="auto" w:fill="F3FBE9"/>
      </w:tcPr>
    </w:tblStylePr>
    <w:tblStylePr w:type="neCell">
      <w:pPr>
        <w:jc w:val="right"/>
      </w:pPr>
      <w:rPr>
        <w:rFonts w:asciiTheme="minorHAnsi" w:hAnsiTheme="minorHAnsi"/>
        <w:b w:val="0"/>
        <w:caps w:val="0"/>
        <w:smallCaps w:val="0"/>
        <w:color w:val="FFFFFF" w:themeColor="background1"/>
      </w:rPr>
      <w:tblPr/>
      <w:tcPr>
        <w:vAlign w:val="center"/>
      </w:tcPr>
    </w:tblStylePr>
    <w:tblStylePr w:type="nwCell">
      <w:pPr>
        <w:jc w:val="left"/>
      </w:pPr>
      <w:rPr>
        <w:rFonts w:asciiTheme="minorHAnsi" w:hAnsiTheme="minorHAnsi"/>
        <w:b w:val="0"/>
        <w:caps w:val="0"/>
        <w:smallCaps w:val="0"/>
        <w:color w:val="FFFFFF" w:themeColor="background1"/>
      </w:rPr>
    </w:tblStylePr>
    <w:tblStylePr w:type="seCell">
      <w:pPr>
        <w:jc w:val="right"/>
      </w:pPr>
      <w:tblPr/>
      <w:tcPr>
        <w:vAlign w:val="center"/>
      </w:tcPr>
    </w:tblStylePr>
    <w:tblStylePr w:type="swCell">
      <w:pPr>
        <w:jc w:val="left"/>
      </w:pPr>
      <w:tblPr/>
      <w:tcPr>
        <w:vAlign w:val="center"/>
      </w:tcPr>
    </w:tblStylePr>
  </w:style>
  <w:style w:type="table" w:customStyle="1" w:styleId="VicGridTableStyle4">
    <w:name w:val="*VicGrid Table Style 4"/>
    <w:basedOn w:val="TableNormal"/>
    <w:uiPriority w:val="99"/>
    <w:rsid w:val="005878CC"/>
    <w:pPr>
      <w:spacing w:before="70" w:after="70"/>
    </w:pPr>
    <w:rPr>
      <w:color w:val="005587" w:themeColor="accent1"/>
      <w:kern w:val="0"/>
      <w:szCs w:val="22"/>
      <w14:ligatures w14:val="none"/>
    </w:rPr>
    <w:tblPr>
      <w:tblStyleRowBandSize w:val="1"/>
      <w:tblStyleColBandSize w:val="1"/>
      <w:tblBorders>
        <w:top w:val="single" w:sz="4" w:space="0" w:color="005587" w:themeColor="accent1"/>
        <w:bottom w:val="single" w:sz="4" w:space="0" w:color="005587" w:themeColor="accent1"/>
        <w:insideH w:val="single" w:sz="4" w:space="0" w:color="005587" w:themeColor="accent1"/>
      </w:tblBorders>
    </w:tblPr>
    <w:tcPr>
      <w:shd w:val="clear" w:color="auto" w:fill="auto"/>
    </w:tcPr>
    <w:tblStylePr w:type="firstRow">
      <w:pPr>
        <w:wordWrap/>
        <w:spacing w:beforeLines="0" w:before="70" w:beforeAutospacing="0" w:afterLines="0" w:after="70" w:afterAutospacing="0"/>
        <w:contextualSpacing w:val="0"/>
        <w:jc w:val="left"/>
      </w:pPr>
      <w:rPr>
        <w:rFonts w:asciiTheme="minorHAnsi" w:hAnsiTheme="minorHAnsi"/>
        <w:b w:val="0"/>
        <w:caps w:val="0"/>
        <w:smallCaps w:val="0"/>
        <w:color w:val="005587" w:themeColor="accent1"/>
      </w:rPr>
      <w:tblPr/>
      <w:trPr>
        <w:tblHeader/>
      </w:trPr>
      <w:tcPr>
        <w:shd w:val="clear" w:color="auto" w:fill="D9D9D6" w:themeFill="accent5"/>
      </w:tcPr>
    </w:tblStylePr>
    <w:tblStylePr w:type="lastRow">
      <w:pPr>
        <w:jc w:val="left"/>
      </w:pPr>
      <w:rPr>
        <w:rFonts w:asciiTheme="minorHAnsi" w:hAnsiTheme="minorHAnsi"/>
        <w:b/>
        <w:color w:val="005587" w:themeColor="accent1"/>
      </w:rPr>
    </w:tblStylePr>
    <w:tblStylePr w:type="firstCol">
      <w:rPr>
        <w:rFonts w:asciiTheme="minorHAnsi" w:hAnsiTheme="minorHAnsi"/>
        <w:b/>
        <w:color w:val="005587" w:themeColor="accent1"/>
      </w:rPr>
      <w:tblPr/>
      <w:tcPr>
        <w:shd w:val="clear" w:color="auto" w:fill="F2F2F2" w:themeFill="background1" w:themeFillShade="F2"/>
      </w:tcPr>
    </w:tblStylePr>
    <w:tblStylePr w:type="lastCol">
      <w:pPr>
        <w:jc w:val="right"/>
      </w:pPr>
      <w:rPr>
        <w:rFonts w:ascii="Segoe UI" w:hAnsi="Segoe UI"/>
        <w:b/>
      </w:rPr>
      <w:tblPr/>
      <w:tcPr>
        <w:vAlign w:val="center"/>
      </w:tcPr>
    </w:tblStylePr>
    <w:tblStylePr w:type="band2Vert">
      <w:tblPr/>
      <w:tcPr>
        <w:shd w:val="clear" w:color="auto" w:fill="F9F9F9"/>
      </w:tcPr>
    </w:tblStylePr>
    <w:tblStylePr w:type="band2Horz">
      <w:tblPr/>
      <w:tcPr>
        <w:shd w:val="clear" w:color="auto" w:fill="F9F9F9"/>
      </w:tcPr>
    </w:tblStylePr>
    <w:tblStylePr w:type="neCell">
      <w:pPr>
        <w:jc w:val="right"/>
      </w:pPr>
      <w:rPr>
        <w:rFonts w:asciiTheme="minorHAnsi" w:hAnsiTheme="minorHAnsi"/>
        <w:b w:val="0"/>
        <w:caps w:val="0"/>
        <w:smallCaps w:val="0"/>
        <w:color w:val="005587" w:themeColor="accent1"/>
      </w:rPr>
      <w:tblPr/>
      <w:tcPr>
        <w:vAlign w:val="center"/>
      </w:tcPr>
    </w:tblStylePr>
    <w:tblStylePr w:type="nwCell">
      <w:pPr>
        <w:jc w:val="left"/>
      </w:pPr>
      <w:rPr>
        <w:rFonts w:asciiTheme="minorHAnsi" w:hAnsiTheme="minorHAnsi"/>
        <w:b w:val="0"/>
        <w:caps w:val="0"/>
        <w:smallCaps w:val="0"/>
        <w:color w:val="005587" w:themeColor="accent1"/>
      </w:rPr>
    </w:tblStylePr>
    <w:tblStylePr w:type="seCell">
      <w:pPr>
        <w:jc w:val="right"/>
      </w:pPr>
      <w:tblPr/>
      <w:tcPr>
        <w:vAlign w:val="center"/>
      </w:tcPr>
    </w:tblStylePr>
    <w:tblStylePr w:type="swCell">
      <w:pPr>
        <w:jc w:val="left"/>
      </w:pPr>
      <w:tblPr/>
      <w:tcPr>
        <w:vAlign w:val="center"/>
      </w:tcPr>
    </w:tblStylePr>
  </w:style>
  <w:style w:type="paragraph" w:customStyle="1" w:styleId="TableHeadingBlue">
    <w:name w:val="Table Heading Blue"/>
    <w:basedOn w:val="TableHeading"/>
    <w:uiPriority w:val="6"/>
    <w:qFormat/>
    <w:rsid w:val="008F3692"/>
    <w:rPr>
      <w:color w:val="005587" w:themeColor="accent1"/>
    </w:rPr>
  </w:style>
  <w:style w:type="paragraph" w:customStyle="1" w:styleId="CoverTitleBlue">
    <w:name w:val="Cover Title Blue"/>
    <w:basedOn w:val="CoverTitle"/>
    <w:uiPriority w:val="39"/>
    <w:semiHidden/>
    <w:qFormat/>
    <w:rsid w:val="00D57CBF"/>
    <w:rPr>
      <w:color w:val="005587" w:themeColor="accent1"/>
    </w:rPr>
  </w:style>
  <w:style w:type="paragraph" w:customStyle="1" w:styleId="CoverSubtitleBlue">
    <w:name w:val="Cover Subtitle Blue"/>
    <w:basedOn w:val="CoverSubtitle"/>
    <w:uiPriority w:val="39"/>
    <w:semiHidden/>
    <w:qFormat/>
    <w:rsid w:val="00D57CBF"/>
    <w:rPr>
      <w:color w:val="005587" w:themeColor="accent1"/>
    </w:rPr>
  </w:style>
  <w:style w:type="paragraph" w:customStyle="1" w:styleId="CoverDateBlue">
    <w:name w:val="Cover Date Blue"/>
    <w:basedOn w:val="CoverDate"/>
    <w:uiPriority w:val="39"/>
    <w:semiHidden/>
    <w:qFormat/>
    <w:rsid w:val="00D57CBF"/>
    <w:rPr>
      <w:color w:val="005587" w:themeColor="accent1"/>
    </w:rPr>
  </w:style>
  <w:style w:type="paragraph" w:customStyle="1" w:styleId="Heading5Non-numbered">
    <w:name w:val="Heading 5 Non-numbered"/>
    <w:basedOn w:val="Normal"/>
    <w:next w:val="Normal"/>
    <w:uiPriority w:val="2"/>
    <w:qFormat/>
    <w:rsid w:val="00722CFE"/>
    <w:pPr>
      <w:keepNext/>
      <w:keepLines/>
      <w:spacing w:before="240" w:line="240" w:lineRule="auto"/>
      <w:outlineLvl w:val="4"/>
    </w:pPr>
    <w:rPr>
      <w:rFonts w:asciiTheme="majorHAnsi" w:eastAsiaTheme="majorEastAsia" w:hAnsiTheme="majorHAnsi" w:cstheme="majorBidi"/>
      <w:color w:val="005587" w:themeColor="accent1"/>
      <w:szCs w:val="40"/>
    </w:rPr>
  </w:style>
  <w:style w:type="paragraph" w:customStyle="1" w:styleId="NormalTableFigureList">
    <w:name w:val="Normal Table / Figure / List"/>
    <w:basedOn w:val="Normal"/>
    <w:next w:val="Normal"/>
    <w:qFormat/>
    <w:rsid w:val="008E28C0"/>
    <w:pPr>
      <w:spacing w:before="120"/>
    </w:pPr>
  </w:style>
  <w:style w:type="paragraph" w:customStyle="1" w:styleId="AnnexureHeading1">
    <w:name w:val="Annexure Heading 1"/>
    <w:basedOn w:val="Normal"/>
    <w:uiPriority w:val="3"/>
    <w:qFormat/>
    <w:rsid w:val="000229B7"/>
    <w:pPr>
      <w:keepNext/>
      <w:keepLines/>
      <w:numPr>
        <w:numId w:val="8"/>
      </w:numPr>
      <w:spacing w:before="2000" w:after="240" w:line="240" w:lineRule="auto"/>
      <w:outlineLvl w:val="0"/>
    </w:pPr>
    <w:rPr>
      <w:rFonts w:asciiTheme="majorHAnsi" w:eastAsiaTheme="majorEastAsia" w:hAnsiTheme="majorHAnsi" w:cstheme="majorBidi"/>
      <w:color w:val="FFFFFF" w:themeColor="background1"/>
      <w:sz w:val="64"/>
      <w:szCs w:val="48"/>
    </w:rPr>
  </w:style>
  <w:style w:type="paragraph" w:customStyle="1" w:styleId="AnnexureHeading2">
    <w:name w:val="Annexure Heading 2"/>
    <w:basedOn w:val="Normal"/>
    <w:uiPriority w:val="3"/>
    <w:qFormat/>
    <w:rsid w:val="009F25F9"/>
    <w:pPr>
      <w:keepNext/>
      <w:keepLines/>
      <w:numPr>
        <w:ilvl w:val="1"/>
        <w:numId w:val="8"/>
      </w:numPr>
      <w:spacing w:before="360" w:line="240" w:lineRule="auto"/>
      <w:outlineLvl w:val="1"/>
    </w:pPr>
    <w:rPr>
      <w:rFonts w:asciiTheme="majorHAnsi" w:eastAsiaTheme="majorEastAsia" w:hAnsiTheme="majorHAnsi" w:cstheme="majorBidi"/>
      <w:color w:val="005587" w:themeColor="accent1"/>
      <w:sz w:val="32"/>
      <w:szCs w:val="32"/>
    </w:rPr>
  </w:style>
  <w:style w:type="paragraph" w:customStyle="1" w:styleId="AnnexureHeading3">
    <w:name w:val="Annexure Heading 3"/>
    <w:basedOn w:val="Normal"/>
    <w:uiPriority w:val="3"/>
    <w:qFormat/>
    <w:rsid w:val="009F25F9"/>
    <w:pPr>
      <w:keepNext/>
      <w:keepLines/>
      <w:numPr>
        <w:ilvl w:val="2"/>
        <w:numId w:val="8"/>
      </w:numPr>
      <w:spacing w:before="360" w:line="240" w:lineRule="auto"/>
      <w:outlineLvl w:val="2"/>
    </w:pPr>
    <w:rPr>
      <w:rFonts w:asciiTheme="majorHAnsi" w:eastAsiaTheme="majorEastAsia" w:hAnsiTheme="majorHAnsi" w:cstheme="majorBidi"/>
      <w:color w:val="005587" w:themeColor="accent1"/>
      <w:sz w:val="28"/>
      <w:szCs w:val="32"/>
    </w:rPr>
  </w:style>
  <w:style w:type="paragraph" w:customStyle="1" w:styleId="TableAlphalvl1">
    <w:name w:val="Table Alpha lvl1"/>
    <w:basedOn w:val="TableBody"/>
    <w:uiPriority w:val="7"/>
    <w:qFormat/>
    <w:rsid w:val="00B531FC"/>
    <w:pPr>
      <w:numPr>
        <w:numId w:val="15"/>
      </w:numPr>
    </w:pPr>
  </w:style>
  <w:style w:type="paragraph" w:customStyle="1" w:styleId="TableAlphalvl2">
    <w:name w:val="Table Alpha lvl2"/>
    <w:basedOn w:val="TableAlphalvl1"/>
    <w:uiPriority w:val="7"/>
    <w:qFormat/>
    <w:rsid w:val="007B79E0"/>
    <w:pPr>
      <w:numPr>
        <w:ilvl w:val="1"/>
      </w:numPr>
    </w:pPr>
  </w:style>
  <w:style w:type="table" w:customStyle="1" w:styleId="VicGridTableStyle1">
    <w:name w:val="*VicGrid Table Style 1"/>
    <w:basedOn w:val="TableNormal"/>
    <w:uiPriority w:val="99"/>
    <w:rsid w:val="001E25CD"/>
    <w:pPr>
      <w:spacing w:before="70" w:after="70"/>
    </w:pPr>
    <w:rPr>
      <w:color w:val="005587" w:themeColor="accent1"/>
      <w:kern w:val="0"/>
      <w:szCs w:val="22"/>
      <w14:ligatures w14:val="none"/>
    </w:rPr>
    <w:tblPr>
      <w:tblStyleRowBandSize w:val="1"/>
      <w:tblStyleColBandSize w:val="1"/>
      <w:tblBorders>
        <w:top w:val="single" w:sz="4" w:space="0" w:color="005587" w:themeColor="accent1"/>
        <w:bottom w:val="single" w:sz="4" w:space="0" w:color="005587" w:themeColor="accent1"/>
        <w:insideH w:val="single" w:sz="4" w:space="0" w:color="005587" w:themeColor="accent1"/>
      </w:tblBorders>
    </w:tblPr>
    <w:tcPr>
      <w:shd w:val="clear" w:color="auto" w:fill="auto"/>
    </w:tcPr>
    <w:tblStylePr w:type="firstRow">
      <w:pPr>
        <w:wordWrap/>
        <w:spacing w:beforeLines="0" w:before="70" w:beforeAutospacing="0" w:afterLines="0" w:after="70" w:afterAutospacing="0"/>
        <w:contextualSpacing w:val="0"/>
        <w:jc w:val="left"/>
      </w:pPr>
      <w:rPr>
        <w:rFonts w:asciiTheme="minorHAnsi" w:hAnsiTheme="minorHAnsi"/>
        <w:b w:val="0"/>
        <w:caps w:val="0"/>
        <w:smallCaps w:val="0"/>
        <w:color w:val="FFFFFF" w:themeColor="background1"/>
      </w:rPr>
      <w:tblPr/>
      <w:trPr>
        <w:cantSplit/>
        <w:tblHeader/>
      </w:trPr>
      <w:tcPr>
        <w:tcBorders>
          <w:top w:val="nil"/>
          <w:left w:val="single" w:sz="4" w:space="0" w:color="005587" w:themeColor="accent1"/>
          <w:bottom w:val="single" w:sz="12" w:space="0" w:color="FFFFFF" w:themeColor="background1"/>
          <w:right w:val="single" w:sz="4" w:space="0" w:color="005587" w:themeColor="accent1"/>
          <w:insideH w:val="nil"/>
          <w:insideV w:val="single" w:sz="4" w:space="0" w:color="005587" w:themeColor="accent1"/>
          <w:tl2br w:val="nil"/>
          <w:tr2bl w:val="nil"/>
        </w:tcBorders>
        <w:shd w:val="clear" w:color="auto" w:fill="005587" w:themeFill="accent1"/>
      </w:tcPr>
    </w:tblStylePr>
    <w:tblStylePr w:type="lastRow">
      <w:pPr>
        <w:jc w:val="left"/>
      </w:pPr>
      <w:rPr>
        <w:rFonts w:asciiTheme="minorHAnsi" w:hAnsiTheme="minorHAnsi"/>
        <w:b/>
        <w:color w:val="005587" w:themeColor="accent1"/>
      </w:rPr>
    </w:tblStylePr>
    <w:tblStylePr w:type="firstCol">
      <w:rPr>
        <w:rFonts w:asciiTheme="minorHAnsi" w:hAnsiTheme="minorHAnsi"/>
        <w:b/>
        <w:color w:val="005587" w:themeColor="accent1"/>
      </w:rPr>
      <w:tblPr/>
      <w:tcPr>
        <w:shd w:val="clear" w:color="auto" w:fill="D0EDF7"/>
      </w:tcPr>
    </w:tblStylePr>
    <w:tblStylePr w:type="lastCol">
      <w:pPr>
        <w:jc w:val="right"/>
      </w:pPr>
      <w:rPr>
        <w:rFonts w:ascii="Segoe UI" w:hAnsi="Segoe UI"/>
        <w:b/>
      </w:rPr>
      <w:tblPr/>
      <w:tcPr>
        <w:vAlign w:val="center"/>
      </w:tcPr>
    </w:tblStylePr>
    <w:tblStylePr w:type="band2Vert">
      <w:tblPr/>
      <w:tcPr>
        <w:shd w:val="clear" w:color="auto" w:fill="F0F9FC"/>
      </w:tcPr>
    </w:tblStylePr>
    <w:tblStylePr w:type="band2Horz">
      <w:tblPr/>
      <w:tcPr>
        <w:shd w:val="clear" w:color="auto" w:fill="F0F9FC"/>
      </w:tcPr>
    </w:tblStylePr>
    <w:tblStylePr w:type="neCell">
      <w:pPr>
        <w:jc w:val="right"/>
      </w:pPr>
      <w:rPr>
        <w:rFonts w:asciiTheme="minorHAnsi" w:hAnsiTheme="minorHAnsi"/>
        <w:b w:val="0"/>
        <w:caps w:val="0"/>
        <w:smallCaps w:val="0"/>
        <w:color w:val="FFFFFF" w:themeColor="background1"/>
      </w:rPr>
      <w:tblPr/>
      <w:tcPr>
        <w:vAlign w:val="center"/>
      </w:tcPr>
    </w:tblStylePr>
    <w:tblStylePr w:type="nwCell">
      <w:pPr>
        <w:jc w:val="left"/>
      </w:pPr>
      <w:rPr>
        <w:rFonts w:asciiTheme="minorHAnsi" w:hAnsiTheme="minorHAnsi"/>
        <w:b w:val="0"/>
        <w:caps w:val="0"/>
        <w:smallCaps w:val="0"/>
        <w:color w:val="FFFFFF" w:themeColor="background1"/>
      </w:rPr>
    </w:tblStylePr>
    <w:tblStylePr w:type="seCell">
      <w:pPr>
        <w:jc w:val="right"/>
      </w:pPr>
      <w:tblPr/>
      <w:tcPr>
        <w:vAlign w:val="center"/>
      </w:tcPr>
    </w:tblStylePr>
    <w:tblStylePr w:type="swCell">
      <w:pPr>
        <w:jc w:val="left"/>
      </w:pPr>
      <w:tblPr/>
      <w:tcPr>
        <w:vAlign w:val="center"/>
      </w:tcPr>
    </w:tblStylePr>
  </w:style>
  <w:style w:type="numbering" w:customStyle="1" w:styleId="TableNumber">
    <w:name w:val="Table Number"/>
    <w:uiPriority w:val="99"/>
    <w:rsid w:val="009F4959"/>
    <w:pPr>
      <w:numPr>
        <w:numId w:val="9"/>
      </w:numPr>
    </w:pPr>
  </w:style>
  <w:style w:type="paragraph" w:customStyle="1" w:styleId="SectionBreak">
    <w:name w:val="Section Break"/>
    <w:basedOn w:val="Normal"/>
    <w:uiPriority w:val="79"/>
    <w:semiHidden/>
    <w:rsid w:val="00E1180F"/>
    <w:pPr>
      <w:spacing w:after="0" w:line="240" w:lineRule="auto"/>
    </w:pPr>
    <w:rPr>
      <w:sz w:val="2"/>
    </w:rPr>
  </w:style>
  <w:style w:type="paragraph" w:customStyle="1" w:styleId="HighlightBlueBody">
    <w:name w:val="Highlight Blue Body"/>
    <w:basedOn w:val="Normal"/>
    <w:uiPriority w:val="9"/>
    <w:qFormat/>
    <w:rsid w:val="0097164C"/>
    <w:pPr>
      <w:numPr>
        <w:ilvl w:val="1"/>
        <w:numId w:val="13"/>
      </w:numPr>
      <w:pBdr>
        <w:top w:val="single" w:sz="48" w:space="1" w:color="D0EDF7"/>
        <w:left w:val="single" w:sz="48" w:space="4" w:color="D0EDF7"/>
        <w:bottom w:val="single" w:sz="48" w:space="0" w:color="D0EDF7"/>
        <w:right w:val="single" w:sz="48" w:space="4" w:color="D0EDF7"/>
      </w:pBdr>
      <w:shd w:val="clear" w:color="auto" w:fill="D0EDF7"/>
      <w:spacing w:before="60"/>
      <w:ind w:right="227"/>
    </w:pPr>
    <w:rPr>
      <w:rFonts w:eastAsia="Segoe UI" w:cs="Times New Roman"/>
      <w:color w:val="005587" w:themeColor="accent1"/>
      <w:kern w:val="0"/>
      <w:szCs w:val="24"/>
      <w:shd w:val="clear" w:color="auto" w:fill="D0EDF7"/>
      <w14:ligatures w14:val="none"/>
    </w:rPr>
  </w:style>
  <w:style w:type="paragraph" w:customStyle="1" w:styleId="HighlightBullet">
    <w:name w:val="Highlight Bullet"/>
    <w:basedOn w:val="HighlightBlueBody"/>
    <w:uiPriority w:val="9"/>
    <w:qFormat/>
    <w:rsid w:val="002D41C6"/>
    <w:pPr>
      <w:numPr>
        <w:numId w:val="1"/>
      </w:numPr>
    </w:pPr>
  </w:style>
  <w:style w:type="paragraph" w:customStyle="1" w:styleId="HighlightNumber">
    <w:name w:val="Highlight Number"/>
    <w:basedOn w:val="HighlightBlueBody"/>
    <w:uiPriority w:val="9"/>
    <w:qFormat/>
    <w:rsid w:val="0097164C"/>
    <w:pPr>
      <w:numPr>
        <w:ilvl w:val="2"/>
      </w:numPr>
      <w:ind w:left="511"/>
    </w:pPr>
  </w:style>
  <w:style w:type="paragraph" w:customStyle="1" w:styleId="HighlightBlueHeading">
    <w:name w:val="Highlight Blue Heading"/>
    <w:basedOn w:val="HighlightBlueBody"/>
    <w:uiPriority w:val="9"/>
    <w:qFormat/>
    <w:rsid w:val="0097164C"/>
    <w:pPr>
      <w:keepNext/>
      <w:keepLines/>
      <w:numPr>
        <w:ilvl w:val="0"/>
      </w:numPr>
    </w:pPr>
    <w:rPr>
      <w:b/>
      <w:bCs/>
      <w:sz w:val="24"/>
    </w:rPr>
  </w:style>
  <w:style w:type="paragraph" w:customStyle="1" w:styleId="LegalNumberlvl5">
    <w:name w:val="Legal Number lvl 5"/>
    <w:basedOn w:val="LegalNumberlvl4"/>
    <w:uiPriority w:val="10"/>
    <w:qFormat/>
    <w:rsid w:val="002D41C6"/>
    <w:pPr>
      <w:numPr>
        <w:ilvl w:val="4"/>
      </w:numPr>
    </w:pPr>
  </w:style>
  <w:style w:type="paragraph" w:customStyle="1" w:styleId="LegalHeading1">
    <w:name w:val="Legal Heading 1"/>
    <w:basedOn w:val="Normal"/>
    <w:next w:val="Normal"/>
    <w:uiPriority w:val="10"/>
    <w:qFormat/>
    <w:rsid w:val="002D41C6"/>
    <w:pPr>
      <w:keepNext/>
      <w:keepLines/>
      <w:spacing w:before="240"/>
      <w:outlineLvl w:val="0"/>
    </w:pPr>
    <w:rPr>
      <w:rFonts w:asciiTheme="majorHAnsi" w:eastAsia="Times New Roman" w:hAnsiTheme="majorHAnsi" w:cs="Times New Roman"/>
      <w:b/>
      <w:color w:val="005587" w:themeColor="accent1"/>
      <w:kern w:val="0"/>
      <w:szCs w:val="32"/>
      <w:lang w:eastAsia="en-AU"/>
      <w14:ligatures w14:val="none"/>
    </w:rPr>
  </w:style>
  <w:style w:type="paragraph" w:customStyle="1" w:styleId="LegalNumberlvl1">
    <w:name w:val="Legal Number lvl 1"/>
    <w:basedOn w:val="Normal"/>
    <w:next w:val="Normal"/>
    <w:uiPriority w:val="10"/>
    <w:qFormat/>
    <w:rsid w:val="002D41C6"/>
    <w:pPr>
      <w:numPr>
        <w:numId w:val="10"/>
      </w:numPr>
      <w:spacing w:before="60"/>
      <w:outlineLvl w:val="1"/>
    </w:pPr>
    <w:rPr>
      <w:rFonts w:eastAsia="Times New Roman" w:cs="Times New Roman"/>
      <w:color w:val="0C2340" w:themeColor="text2"/>
      <w:kern w:val="0"/>
      <w:lang w:eastAsia="en-AU"/>
      <w14:ligatures w14:val="none"/>
    </w:rPr>
  </w:style>
  <w:style w:type="paragraph" w:customStyle="1" w:styleId="LegalNumberlvl2">
    <w:name w:val="Legal Number lvl 2"/>
    <w:basedOn w:val="LegalNumberlvl1"/>
    <w:next w:val="Normal"/>
    <w:uiPriority w:val="10"/>
    <w:qFormat/>
    <w:rsid w:val="002D41C6"/>
    <w:pPr>
      <w:numPr>
        <w:ilvl w:val="1"/>
      </w:numPr>
      <w:outlineLvl w:val="3"/>
    </w:pPr>
  </w:style>
  <w:style w:type="paragraph" w:customStyle="1" w:styleId="LegalNumberlvl3">
    <w:name w:val="Legal Number lvl 3"/>
    <w:basedOn w:val="LegalNumberlvl2"/>
    <w:next w:val="Normal"/>
    <w:uiPriority w:val="10"/>
    <w:qFormat/>
    <w:rsid w:val="002D41C6"/>
    <w:pPr>
      <w:numPr>
        <w:ilvl w:val="2"/>
      </w:numPr>
      <w:outlineLvl w:val="2"/>
    </w:pPr>
  </w:style>
  <w:style w:type="paragraph" w:customStyle="1" w:styleId="LegalNumberlvl4">
    <w:name w:val="Legal Number lvl 4"/>
    <w:basedOn w:val="LegalNumberlvl3"/>
    <w:uiPriority w:val="10"/>
    <w:qFormat/>
    <w:rsid w:val="002D41C6"/>
    <w:pPr>
      <w:numPr>
        <w:ilvl w:val="3"/>
      </w:numPr>
      <w:outlineLvl w:val="3"/>
    </w:pPr>
  </w:style>
  <w:style w:type="paragraph" w:customStyle="1" w:styleId="LegalBody">
    <w:name w:val="Legal Body"/>
    <w:uiPriority w:val="10"/>
    <w:qFormat/>
    <w:rsid w:val="002D41C6"/>
    <w:pPr>
      <w:spacing w:line="264" w:lineRule="auto"/>
      <w:ind w:left="426"/>
    </w:pPr>
    <w:rPr>
      <w:kern w:val="0"/>
      <w14:ligatures w14:val="none"/>
    </w:rPr>
  </w:style>
  <w:style w:type="paragraph" w:customStyle="1" w:styleId="Heading1NonTOC">
    <w:name w:val="Heading 1 (Non TOC)"/>
    <w:basedOn w:val="Normal"/>
    <w:uiPriority w:val="1"/>
    <w:qFormat/>
    <w:rsid w:val="00903F11"/>
    <w:pPr>
      <w:keepNext/>
      <w:keepLines/>
      <w:spacing w:before="240" w:line="240" w:lineRule="auto"/>
      <w:outlineLvl w:val="0"/>
    </w:pPr>
    <w:rPr>
      <w:rFonts w:asciiTheme="majorHAnsi" w:hAnsiTheme="majorHAnsi" w:cstheme="majorBidi"/>
      <w:color w:val="005587" w:themeColor="accent1"/>
      <w:sz w:val="48"/>
      <w:szCs w:val="40"/>
    </w:rPr>
  </w:style>
  <w:style w:type="paragraph" w:customStyle="1" w:styleId="AppendixPagenumbering">
    <w:name w:val="Appendix Page numbering"/>
    <w:basedOn w:val="ListParagraph"/>
    <w:next w:val="Normal"/>
    <w:uiPriority w:val="39"/>
    <w:semiHidden/>
    <w:rsid w:val="004447A7"/>
    <w:pPr>
      <w:numPr>
        <w:numId w:val="12"/>
      </w:numPr>
      <w:tabs>
        <w:tab w:val="num" w:pos="360"/>
      </w:tabs>
      <w:spacing w:line="264" w:lineRule="auto"/>
    </w:pPr>
    <w:rPr>
      <w:vanish/>
      <w:color w:val="FFFFFF" w:themeColor="background1"/>
      <w:kern w:val="0"/>
      <w:sz w:val="2"/>
      <w14:ligatures w14:val="none"/>
    </w:rPr>
  </w:style>
  <w:style w:type="character" w:styleId="CommentReference">
    <w:name w:val="annotation reference"/>
    <w:basedOn w:val="DefaultParagraphFont"/>
    <w:uiPriority w:val="99"/>
    <w:semiHidden/>
    <w:unhideWhenUsed/>
    <w:rsid w:val="008639C5"/>
    <w:rPr>
      <w:sz w:val="16"/>
      <w:szCs w:val="16"/>
    </w:rPr>
  </w:style>
  <w:style w:type="paragraph" w:styleId="CommentText">
    <w:name w:val="annotation text"/>
    <w:basedOn w:val="Normal"/>
    <w:link w:val="CommentTextChar"/>
    <w:uiPriority w:val="99"/>
    <w:unhideWhenUsed/>
    <w:rsid w:val="008639C5"/>
    <w:pPr>
      <w:spacing w:line="240" w:lineRule="auto"/>
    </w:pPr>
  </w:style>
  <w:style w:type="character" w:customStyle="1" w:styleId="CommentTextChar">
    <w:name w:val="Comment Text Char"/>
    <w:basedOn w:val="DefaultParagraphFont"/>
    <w:link w:val="CommentText"/>
    <w:uiPriority w:val="99"/>
    <w:rsid w:val="008639C5"/>
  </w:style>
  <w:style w:type="paragraph" w:styleId="CommentSubject">
    <w:name w:val="annotation subject"/>
    <w:basedOn w:val="CommentText"/>
    <w:next w:val="CommentText"/>
    <w:link w:val="CommentSubjectChar"/>
    <w:uiPriority w:val="99"/>
    <w:semiHidden/>
    <w:unhideWhenUsed/>
    <w:rsid w:val="008639C5"/>
    <w:rPr>
      <w:b/>
      <w:bCs/>
    </w:rPr>
  </w:style>
  <w:style w:type="character" w:customStyle="1" w:styleId="CommentSubjectChar">
    <w:name w:val="Comment Subject Char"/>
    <w:basedOn w:val="CommentTextChar"/>
    <w:link w:val="CommentSubject"/>
    <w:uiPriority w:val="99"/>
    <w:semiHidden/>
    <w:rsid w:val="008639C5"/>
    <w:rPr>
      <w:b/>
      <w:bCs/>
    </w:rPr>
  </w:style>
  <w:style w:type="paragraph" w:styleId="BodyText">
    <w:name w:val="Body Text"/>
    <w:basedOn w:val="Normal"/>
    <w:link w:val="BodyTextChar"/>
    <w:qFormat/>
    <w:locked/>
    <w:rsid w:val="008639C5"/>
    <w:pPr>
      <w:widowControl w:val="0"/>
      <w:spacing w:before="60" w:line="260" w:lineRule="atLeast"/>
    </w:pPr>
    <w:rPr>
      <w:rFonts w:eastAsia="Times New Roman" w:cs="Times New Roman"/>
      <w:kern w:val="0"/>
      <w14:ligatures w14:val="none"/>
    </w:rPr>
  </w:style>
  <w:style w:type="character" w:customStyle="1" w:styleId="BodyTextChar">
    <w:name w:val="Body Text Char"/>
    <w:basedOn w:val="DefaultParagraphFont"/>
    <w:link w:val="BodyText"/>
    <w:rsid w:val="008639C5"/>
    <w:rPr>
      <w:rFonts w:eastAsia="Times New Roman" w:cs="Times New Roman"/>
      <w:kern w:val="0"/>
      <w14:ligatures w14:val="none"/>
    </w:rPr>
  </w:style>
  <w:style w:type="paragraph" w:styleId="ListBullet2">
    <w:name w:val="List Bullet 2"/>
    <w:basedOn w:val="ListBullet"/>
    <w:unhideWhenUsed/>
    <w:qFormat/>
    <w:locked/>
    <w:rsid w:val="008639C5"/>
    <w:pPr>
      <w:widowControl w:val="0"/>
      <w:numPr>
        <w:numId w:val="0"/>
      </w:numPr>
      <w:spacing w:before="60" w:line="260" w:lineRule="atLeast"/>
      <w:contextualSpacing w:val="0"/>
    </w:pPr>
    <w:rPr>
      <w:rFonts w:eastAsia="Times New Roman" w:cs="Arial"/>
      <w:color w:val="000000" w:themeColor="text1"/>
      <w:kern w:val="0"/>
      <w:sz w:val="20"/>
      <w:szCs w:val="20"/>
      <w:lang w:eastAsia="en-AU"/>
      <w14:ligatures w14:val="none"/>
    </w:rPr>
  </w:style>
  <w:style w:type="paragraph" w:styleId="ListBullet3">
    <w:name w:val="List Bullet 3"/>
    <w:basedOn w:val="Normal"/>
    <w:unhideWhenUsed/>
    <w:locked/>
    <w:rsid w:val="008639C5"/>
    <w:pPr>
      <w:widowControl w:val="0"/>
      <w:spacing w:before="120" w:line="240" w:lineRule="atLeast"/>
    </w:pPr>
    <w:rPr>
      <w:rFonts w:eastAsia="Times New Roman" w:cs="Arial"/>
      <w:kern w:val="0"/>
      <w:lang w:eastAsia="en-AU"/>
      <w14:ligatures w14:val="none"/>
    </w:rPr>
  </w:style>
  <w:style w:type="table" w:styleId="ListTable3">
    <w:name w:val="List Table 3"/>
    <w:basedOn w:val="TableNormal"/>
    <w:uiPriority w:val="48"/>
    <w:locked/>
    <w:rsid w:val="008639C5"/>
    <w:pPr>
      <w:spacing w:after="0" w:line="240" w:lineRule="auto"/>
    </w:pPr>
    <w:rPr>
      <w:color w:val="auto"/>
      <w:sz w:val="22"/>
      <w:szCs w:val="22"/>
    </w:r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GridTable4">
    <w:name w:val="Grid Table 4"/>
    <w:basedOn w:val="TableNormal"/>
    <w:uiPriority w:val="49"/>
    <w:locked/>
    <w:rsid w:val="008639C5"/>
    <w:pPr>
      <w:spacing w:after="0" w:line="240" w:lineRule="auto"/>
    </w:pPr>
    <w:rPr>
      <w:color w:val="auto"/>
      <w:sz w:val="22"/>
      <w:szCs w:val="22"/>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paragraph" w:styleId="Revision">
    <w:name w:val="Revision"/>
    <w:hidden/>
    <w:uiPriority w:val="99"/>
    <w:semiHidden/>
    <w:rsid w:val="00C22623"/>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image" Target="media/image6.jpg"/><Relationship Id="rId26"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hyperlink" Target="https://www.vicgrid.com.au/"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image" Target="media/image5.jpeg"/><Relationship Id="rId25" Type="http://schemas.openxmlformats.org/officeDocument/2006/relationships/hyperlink" Target="https://www.vicgrid.com.au/" TargetMode="External"/><Relationship Id="rId2" Type="http://schemas.openxmlformats.org/officeDocument/2006/relationships/customXml" Target="../customXml/item2.xml"/><Relationship Id="rId16" Type="http://schemas.openxmlformats.org/officeDocument/2006/relationships/image" Target="media/image4.jpg"/><Relationship Id="rId20" Type="http://schemas.openxmlformats.org/officeDocument/2006/relationships/hyperlink" Target="https://www.vicgrid.com.au/" TargetMode="Externa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vicgrid.com.au/" TargetMode="External"/><Relationship Id="rId5" Type="http://schemas.openxmlformats.org/officeDocument/2006/relationships/customXml" Target="../customXml/item5.xml"/><Relationship Id="rId15" Type="http://schemas.openxmlformats.org/officeDocument/2006/relationships/image" Target="media/image3.png"/><Relationship Id="rId23" Type="http://schemas.openxmlformats.org/officeDocument/2006/relationships/hyperlink" Target="https://www.relayservice.com.au/" TargetMode="External"/><Relationship Id="rId28"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yperlink" Target="https://www.relayservice.com.au/"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image" Target="media/image7.jpeg"/><Relationship Id="rId27" Type="http://schemas.openxmlformats.org/officeDocument/2006/relationships/fontTable" Target="fontTa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FC1C9960C7346448CE900E74260B276"/>
        <w:category>
          <w:name w:val="General"/>
          <w:gallery w:val="placeholder"/>
        </w:category>
        <w:types>
          <w:type w:val="bbPlcHdr"/>
        </w:types>
        <w:behaviors>
          <w:behavior w:val="content"/>
        </w:behaviors>
        <w:guid w:val="{D9280E3F-42E0-4EED-BCFA-5FA21442F62D}"/>
      </w:docPartPr>
      <w:docPartBody>
        <w:p w:rsidR="00E375BD" w:rsidRDefault="005303AB" w:rsidP="005303AB">
          <w:pPr>
            <w:pStyle w:val="5FC1C9960C7346448CE900E74260B276"/>
          </w:pPr>
          <w:r w:rsidRPr="00C3318D">
            <w:rPr>
              <w:rStyle w:val="PlaceholderText"/>
            </w:rPr>
            <w:t>[Report Title</w:t>
          </w:r>
          <w:r w:rsidRPr="00C3318D">
            <w:rPr>
              <w:rStyle w:val="PlaceholderText"/>
            </w:rPr>
            <w:br/>
            <w:t xml:space="preserve">can run over </w:t>
          </w:r>
          <w:r w:rsidRPr="00C3318D">
            <w:rPr>
              <w:rStyle w:val="PlaceholderText"/>
            </w:rPr>
            <w:br/>
            <w:t>three lines]</w:t>
          </w:r>
        </w:p>
      </w:docPartBody>
    </w:docPart>
    <w:docPart>
      <w:docPartPr>
        <w:name w:val="A2B1D5E78E104D2890803560EB02A165"/>
        <w:category>
          <w:name w:val="General"/>
          <w:gallery w:val="placeholder"/>
        </w:category>
        <w:types>
          <w:type w:val="bbPlcHdr"/>
        </w:types>
        <w:behaviors>
          <w:behavior w:val="content"/>
        </w:behaviors>
        <w:guid w:val="{6B2FA1C6-5DCC-44C9-B747-D731A9756BFA}"/>
      </w:docPartPr>
      <w:docPartBody>
        <w:p w:rsidR="00E375BD" w:rsidRDefault="005303AB" w:rsidP="005303AB">
          <w:pPr>
            <w:pStyle w:val="A2B1D5E78E104D2890803560EB02A165"/>
          </w:pPr>
          <w:r w:rsidRPr="00C3318D">
            <w:rPr>
              <w:rStyle w:val="PlaceholderText"/>
            </w:rPr>
            <w:t>[Insert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0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Semibold">
    <w:panose1 w:val="020B0702040204020203"/>
    <w:charset w:val="00"/>
    <w:family w:val="swiss"/>
    <w:pitch w:val="variable"/>
    <w:sig w:usb0="E4002EFF" w:usb1="C000E47F" w:usb2="00000009" w:usb3="00000000" w:csb0="000001FF" w:csb1="00000000"/>
  </w:font>
  <w:font w:name="Tenorite">
    <w:charset w:val="00"/>
    <w:family w:val="auto"/>
    <w:pitch w:val="variable"/>
    <w:sig w:usb0="80000003" w:usb1="00000001" w:usb2="00000000" w:usb3="00000000" w:csb0="00000001" w:csb1="00000000"/>
  </w:font>
  <w:font w:name="Segoe UI">
    <w:panose1 w:val="020B0502040204020203"/>
    <w:charset w:val="00"/>
    <w:family w:val="swiss"/>
    <w:pitch w:val="variable"/>
    <w:sig w:usb0="E4002EFF" w:usb1="C000E47F" w:usb2="00000009" w:usb3="00000000" w:csb0="000001FF" w:csb1="00000000"/>
  </w:font>
  <w:font w:name="Panton Narrow SemiBold">
    <w:panose1 w:val="00000000000000000000"/>
    <w:charset w:val="00"/>
    <w:family w:val="modern"/>
    <w:notTrueType/>
    <w:pitch w:val="variable"/>
    <w:sig w:usb0="00000207" w:usb1="00000000" w:usb2="00000000" w:usb3="00000000" w:csb0="00000097"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C557B"/>
    <w:rsid w:val="001B2842"/>
    <w:rsid w:val="00327D70"/>
    <w:rsid w:val="00377F37"/>
    <w:rsid w:val="005303AB"/>
    <w:rsid w:val="005A3F4E"/>
    <w:rsid w:val="00634949"/>
    <w:rsid w:val="00A912B1"/>
    <w:rsid w:val="00E375BD"/>
    <w:rsid w:val="00E65E5D"/>
    <w:rsid w:val="00E90BB2"/>
    <w:rsid w:val="00EA7F2C"/>
    <w:rsid w:val="00EC557B"/>
    <w:rsid w:val="00F45DC6"/>
    <w:rsid w:val="00FC5BB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5303AB"/>
    <w:rPr>
      <w:color w:val="666666"/>
    </w:rPr>
  </w:style>
  <w:style w:type="paragraph" w:customStyle="1" w:styleId="5FC1C9960C7346448CE900E74260B276">
    <w:name w:val="5FC1C9960C7346448CE900E74260B276"/>
    <w:rsid w:val="005303AB"/>
  </w:style>
  <w:style w:type="paragraph" w:customStyle="1" w:styleId="A2B1D5E78E104D2890803560EB02A165">
    <w:name w:val="A2B1D5E78E104D2890803560EB02A165"/>
    <w:rsid w:val="005303A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VicGrid">
      <a:dk1>
        <a:sysClr val="windowText" lastClr="000000"/>
      </a:dk1>
      <a:lt1>
        <a:sysClr val="window" lastClr="FFFFFF"/>
      </a:lt1>
      <a:dk2>
        <a:srgbClr val="0C2340"/>
      </a:dk2>
      <a:lt2>
        <a:srgbClr val="E8E8E8"/>
      </a:lt2>
      <a:accent1>
        <a:srgbClr val="005587"/>
      </a:accent1>
      <a:accent2>
        <a:srgbClr val="0072CE"/>
      </a:accent2>
      <a:accent3>
        <a:srgbClr val="78BE20"/>
      </a:accent3>
      <a:accent4>
        <a:srgbClr val="F6BE00"/>
      </a:accent4>
      <a:accent5>
        <a:srgbClr val="D9D9D6"/>
      </a:accent5>
      <a:accent6>
        <a:srgbClr val="0C2340"/>
      </a:accent6>
      <a:hlink>
        <a:srgbClr val="0072CE"/>
      </a:hlink>
      <a:folHlink>
        <a:srgbClr val="0072C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Primary Dark Blue">
      <a:srgbClr val="005587"/>
    </a:custClr>
    <a:custClr name="Primary Blue">
      <a:srgbClr val="0072CE"/>
    </a:custClr>
    <a:custClr name="Primary Green">
      <a:srgbClr val="78BE20"/>
    </a:custClr>
    <a:custClr name="Primary Yellow">
      <a:srgbClr val="F6BE00"/>
    </a:custClr>
    <a:custClr name="Primary Grey">
      <a:srgbClr val="D9D9D6"/>
    </a:custClr>
    <a:custClr name="Primary Dark Blue">
      <a:srgbClr val="0C2340"/>
    </a:custClr>
    <a:custClr name="Secondary Dark Blue">
      <a:srgbClr val="0C2340"/>
    </a:custClr>
    <a:custClr name="Secondary Mid Blue">
      <a:srgbClr val="00A9E0"/>
    </a:custClr>
    <a:custClr name="Secondary Light Blue">
      <a:srgbClr val="99D6EA"/>
    </a:custClr>
    <a:custClr name="Secondary Lime Green">
      <a:srgbClr val="CEDC00"/>
    </a:custClr>
    <a:custClr name="Secondary Dark Green">
      <a:srgbClr val="009639"/>
    </a:custClr>
    <a:custClr name="Secondary Light Yellow">
      <a:srgbClr val="FBE122"/>
    </a:custClr>
    <a:custClr name="Secondary Dark Yellow">
      <a:srgbClr val="FF9E1B"/>
    </a:custClr>
  </a:custClr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1732b9c1-eb8d-4160-bec0-9237d5a37cd3">DOCID741-736166030-12450</_dlc_DocId>
    <_dlc_DocIdUrl xmlns="1732b9c1-eb8d-4160-bec0-9237d5a37cd3">
      <Url>https://vicgov.sharepoint.com/sites/ecm_741/_layouts/15/DocIdRedir.aspx?ID=DOCID741-736166030-12450</Url>
      <Description>DOCID741-736166030-12450</Description>
    </_dlc_DocIdUrl>
    <TaxCatchAll xmlns="1732b9c1-eb8d-4160-bec0-9237d5a37cd3">
      <Value>5</Value>
      <Value>7</Value>
    </TaxCatchAll>
    <g91c59fb10974fa1a03160ad8386f0f4 xmlns="1732b9c1-eb8d-4160-bec0-9237d5a37cd3">
      <Terms xmlns="http://schemas.microsoft.com/office/infopath/2007/PartnerControls"/>
    </g91c59fb10974fa1a03160ad8386f0f4>
    <pd01c257034b4e86b1f58279a3bd54c6 xmlns="1732b9c1-eb8d-4160-bec0-9237d5a37cd3">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fb3179c379644f499d7166d0c985669b xmlns="1732b9c1-eb8d-4160-bec0-9237d5a37cd3">
      <Terms xmlns="http://schemas.microsoft.com/office/infopath/2007/PartnerControls"/>
    </fb3179c379644f499d7166d0c985669b>
    <f2ccc2d036544b63b99cbcec8aa9ae6a xmlns="1732b9c1-eb8d-4160-bec0-9237d5a37cd3">
      <Terms xmlns="http://schemas.microsoft.com/office/infopath/2007/PartnerControls">
        <TermInfo xmlns="http://schemas.microsoft.com/office/infopath/2007/PartnerControls">
          <TermName xmlns="http://schemas.microsoft.com/office/infopath/2007/PartnerControls">Legal Advice and Matters</TermName>
          <TermId xmlns="http://schemas.microsoft.com/office/infopath/2007/PartnerControls">0eaa47cc-2679-4dd8-a4d2-f3d34b9fadfe</TermId>
        </TermInfo>
      </Terms>
    </f2ccc2d036544b63b99cbcec8aa9ae6a>
    <b9b43b809ea4445880dbf70bb9849525 xmlns="1732b9c1-eb8d-4160-bec0-9237d5a37cd3">
      <Terms xmlns="http://schemas.microsoft.com/office/infopath/2007/PartnerControls"/>
    </b9b43b809ea4445880dbf70bb9849525>
    <ProjName xmlns="1732b9c1-eb8d-4160-bec0-9237d5a37cd3" xsi:nil="true"/>
    <Project_Phase xmlns="1732b9c1-eb8d-4160-bec0-9237d5a37cd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ECM V2 Project" ma:contentTypeID="0x010100D57F6FADF42F2F478A75EF26D41A990D1D00A46EF180E6F37249BB8A9F2712CFD360" ma:contentTypeVersion="44" ma:contentTypeDescription="All project related information. The library can be used to manage multiple projects." ma:contentTypeScope="" ma:versionID="0ab0d0d72afffa89c731754bea6da3f3">
  <xsd:schema xmlns:xsd="http://www.w3.org/2001/XMLSchema" xmlns:xs="http://www.w3.org/2001/XMLSchema" xmlns:p="http://schemas.microsoft.com/office/2006/metadata/properties" xmlns:ns2="1732b9c1-eb8d-4160-bec0-9237d5a37cd3" xmlns:ns3="cc86b0aa-cd63-4f8d-9568-274df9cda9c8" targetNamespace="http://schemas.microsoft.com/office/2006/metadata/properties" ma:root="true" ma:fieldsID="c001d7f947230d42d61429d9d9b161cd" ns2:_="" ns3:_="">
    <xsd:import namespace="1732b9c1-eb8d-4160-bec0-9237d5a37cd3"/>
    <xsd:import namespace="cc86b0aa-cd63-4f8d-9568-274df9cda9c8"/>
    <xsd:element name="properties">
      <xsd:complexType>
        <xsd:sequence>
          <xsd:element name="documentManagement">
            <xsd:complexType>
              <xsd:all>
                <xsd:element ref="ns2:ProjName" minOccurs="0"/>
                <xsd:element ref="ns2:Project_Phase" minOccurs="0"/>
                <xsd:element ref="ns2:TaxCatchAll" minOccurs="0"/>
                <xsd:element ref="ns3:MediaServiceMetadata" minOccurs="0"/>
                <xsd:element ref="ns3:MediaServiceFastMetadata" minOccurs="0"/>
                <xsd:element ref="ns3:MediaServiceOCR" minOccurs="0"/>
                <xsd:element ref="ns3:MediaServiceGenerationTime" minOccurs="0"/>
                <xsd:element ref="ns3:MediaServiceEventHashCode" minOccurs="0"/>
                <xsd:element ref="ns3:MediaServiceSearchProperties" minOccurs="0"/>
                <xsd:element ref="ns3:MediaServiceDateTaken" minOccurs="0"/>
                <xsd:element ref="ns3:MediaLengthInSeconds" minOccurs="0"/>
                <xsd:element ref="ns3:MediaServiceBillingMetadata" minOccurs="0"/>
                <xsd:element ref="ns2:pd01c257034b4e86b1f58279a3bd54c6" minOccurs="0"/>
                <xsd:element ref="ns2:TaxCatchAllLabel" minOccurs="0"/>
                <xsd:element ref="ns2:fb3179c379644f499d7166d0c985669b" minOccurs="0"/>
                <xsd:element ref="ns2:b9b43b809ea4445880dbf70bb9849525" minOccurs="0"/>
                <xsd:element ref="ns2:f2ccc2d036544b63b99cbcec8aa9ae6a" minOccurs="0"/>
                <xsd:element ref="ns2:g91c59fb10974fa1a03160ad8386f0f4"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32b9c1-eb8d-4160-bec0-9237d5a37cd3" elementFormDefault="qualified">
    <xsd:import namespace="http://schemas.microsoft.com/office/2006/documentManagement/types"/>
    <xsd:import namespace="http://schemas.microsoft.com/office/infopath/2007/PartnerControls"/>
    <xsd:element name="ProjName" ma:index="4" nillable="true" ma:displayName="Project Name" ma:description="ECM V2 Project Name" ma:format="Dropdown" ma:indexed="true" ma:internalName="ProjName" ma:readOnly="false">
      <xsd:simpleType>
        <xsd:union memberTypes="dms:Text">
          <xsd:simpleType>
            <xsd:restriction base="dms:Choice">
              <xsd:enumeration value="Add Project Name"/>
            </xsd:restriction>
          </xsd:simpleType>
        </xsd:union>
      </xsd:simpleType>
    </xsd:element>
    <xsd:element name="Project_Phase" ma:index="5" nillable="true" ma:displayName="Project_Phase" ma:format="Dropdown" ma:internalName="Project_Phase" ma:readOnly="false">
      <xsd:simpleType>
        <xsd:restriction base="dms:Choice">
          <xsd:enumeration value="Initiate"/>
          <xsd:enumeration value="Plan"/>
          <xsd:enumeration value="Build"/>
          <xsd:enumeration value="Test"/>
          <xsd:enumeration value="Implement"/>
          <xsd:enumeration value="Run"/>
        </xsd:restriction>
      </xsd:simpleType>
    </xsd:element>
    <xsd:element name="TaxCatchAll" ma:index="8" nillable="true" ma:displayName="Taxonomy Catch All Column" ma:hidden="true" ma:list="{b8940138-b9e4-4a99-94c5-746ab9076619}" ma:internalName="TaxCatchAll" ma:showField="CatchAllData" ma:web="1732b9c1-eb8d-4160-bec0-9237d5a37cd3">
      <xsd:complexType>
        <xsd:complexContent>
          <xsd:extension base="dms:MultiChoiceLookup">
            <xsd:sequence>
              <xsd:element name="Value" type="dms:Lookup" maxOccurs="unbounded" minOccurs="0" nillable="true"/>
            </xsd:sequence>
          </xsd:extension>
        </xsd:complexContent>
      </xsd:complexType>
    </xsd:element>
    <xsd:element name="pd01c257034b4e86b1f58279a3bd54c6" ma:index="25" nillable="true" ma:taxonomy="true" ma:internalName="pd01c257034b4e86b1f58279a3bd54c6" ma:taxonomyFieldName="Security_x0020_Classification" ma:displayName="Security Classification" ma:readOnly="false" ma:default="5;#Unclassified|7fa379f4-4aba-4692-ab80-7d39d3a23cf4" ma:fieldId="{9d01c257-034b-4e86-b1f5-8279a3bd54c6}" ma:sspId="9292314e-c97d-49c1-8ae7-4cb6e1c4f97c" ma:termSetId="6da6c671-4dae-4188-8808-548c864e9f8b" ma:anchorId="00000000-0000-0000-0000-000000000000" ma:open="false" ma:isKeyword="false">
      <xsd:complexType>
        <xsd:sequence>
          <xsd:element ref="pc:Terms" minOccurs="0" maxOccurs="1"/>
        </xsd:sequence>
      </xsd:complexType>
    </xsd:element>
    <xsd:element name="TaxCatchAllLabel" ma:index="26" nillable="true" ma:displayName="Taxonomy Catch All Column1" ma:hidden="true" ma:list="{b8940138-b9e4-4a99-94c5-746ab9076619}" ma:internalName="TaxCatchAllLabel" ma:readOnly="true" ma:showField="CatchAllDataLabel" ma:web="1732b9c1-eb8d-4160-bec0-9237d5a37cd3">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27"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9292314e-c97d-49c1-8ae7-4cb6e1c4f97c"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28" nillable="true" ma:taxonomy="true" ma:internalName="b9b43b809ea4445880dbf70bb9849525" ma:taxonomyFieldName="Department_x0020_Document_x0020_Type" ma:displayName="Department Document Type" ma:readOnly="false" ma:fieldId="{b9b43b80-9ea4-4458-80db-f70bb9849525}" ma:sspId="9292314e-c97d-49c1-8ae7-4cb6e1c4f97c" ma:termSetId="356315ab-6133-43a1-a2d6-d78a601e579c" ma:anchorId="00000000-0000-0000-0000-000000000000" ma:open="false" ma:isKeyword="false">
      <xsd:complexType>
        <xsd:sequence>
          <xsd:element ref="pc:Terms" minOccurs="0" maxOccurs="1"/>
        </xsd:sequence>
      </xsd:complexType>
    </xsd:element>
    <xsd:element name="f2ccc2d036544b63b99cbcec8aa9ae6a" ma:index="29" ma:taxonomy="true" ma:internalName="f2ccc2d036544b63b99cbcec8aa9ae6a" ma:taxonomyFieldName="Records_x0020_Class_x0020_Project" ma:displayName="Classification" ma:readOnly="false" ma:fieldId="{f2ccc2d0-3654-4b63-b99c-bcec8aa9ae6a}" ma:sspId="9292314e-c97d-49c1-8ae7-4cb6e1c4f97c"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30" nillable="true" ma:taxonomy="true" ma:internalName="g91c59fb10974fa1a03160ad8386f0f4" ma:taxonomyFieldName="Record_x0020_Purpose" ma:displayName="Record Purpose" ma:readOnly="false" ma:fieldId="{091c59fb-1097-4fa1-a031-60ad8386f0f4}" ma:sspId="9292314e-c97d-49c1-8ae7-4cb6e1c4f97c" ma:termSetId="bcf5a239-fe11-49e0-8a78-d51fb720f0dd" ma:anchorId="00000000-0000-0000-0000-000000000000" ma:open="false" ma:isKeyword="false">
      <xsd:complexType>
        <xsd:sequence>
          <xsd:element ref="pc:Terms" minOccurs="0" maxOccurs="1"/>
        </xsd:sequence>
      </xsd:complexType>
    </xsd:element>
    <xsd:element name="_dlc_DocId" ma:index="31" nillable="true" ma:displayName="Document ID Value" ma:description="The value of the document ID assigned to this item." ma:internalName="_dlc_DocId" ma:readOnly="true">
      <xsd:simpleType>
        <xsd:restriction base="dms:Text"/>
      </xsd:simpleType>
    </xsd:element>
    <xsd:element name="_dlc_DocIdUrl" ma:index="3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3"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86b0aa-cd63-4f8d-9568-274df9cda9c8" elementFormDefault="qualified">
    <xsd:import namespace="http://schemas.microsoft.com/office/2006/documentManagement/types"/>
    <xsd:import namespace="http://schemas.microsoft.com/office/infopath/2007/PartnerControls"/>
    <xsd:element name="MediaServiceMetadata" ma:index="16" nillable="true" ma:displayName="MediaServiceMetadata" ma:hidden="true" ma:internalName="MediaServiceMetadata" ma:readOnly="true">
      <xsd:simpleType>
        <xsd:restriction base="dms:Note"/>
      </xsd:simpleType>
    </xsd:element>
    <xsd:element name="MediaServiceFastMetadata" ma:index="17" nillable="true" ma:displayName="MediaServiceFastMetadata" ma:hidden="true" ma:internalName="MediaServiceFastMetadata"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DateTaken" ma:index="22" nillable="true" ma:displayName="MediaServiceDateTaken" ma:hidden="true" ma:indexed="true" ma:internalName="MediaServiceDateTaken" ma:readOnly="true">
      <xsd:simpleType>
        <xsd:restriction base="dms:Text"/>
      </xsd:simpleType>
    </xsd:element>
    <xsd:element name="MediaLengthInSeconds" ma:index="23" nillable="true" ma:displayName="MediaLengthInSeconds" ma:hidden="true" ma:internalName="MediaLengthInSeconds" ma:readOnly="true">
      <xsd:simpleType>
        <xsd:restriction base="dms:Unknown"/>
      </xsd:simple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b:Sources xmlns:b="http://schemas.openxmlformats.org/officeDocument/2006/bibliography" xmlns="http://schemas.openxmlformats.org/officeDocument/2006/bibliography" SelectedStyle="\APASixthEditionOfficeOnline.xsl" StyleName="APA" Version="6">
</b:Sources>
</file>

<file path=customXml/item5.xml><?xml version="1.0" encoding="utf-8"?>
<root>
  <Subtitle/>
  <CDate>2025-12-01T00:00:00</CDate>
</root>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0B852E8-22B4-4640-A4CF-2DE279F8AFD9}">
  <ds:schemaRefs>
    <ds:schemaRef ds:uri="http://schemas.microsoft.com/office/2006/metadata/properties"/>
    <ds:schemaRef ds:uri="http://schemas.microsoft.com/office/infopath/2007/PartnerControls"/>
    <ds:schemaRef ds:uri="1732b9c1-eb8d-4160-bec0-9237d5a37cd3"/>
  </ds:schemaRefs>
</ds:datastoreItem>
</file>

<file path=customXml/itemProps2.xml><?xml version="1.0" encoding="utf-8"?>
<ds:datastoreItem xmlns:ds="http://schemas.openxmlformats.org/officeDocument/2006/customXml" ds:itemID="{0F158CDA-8D8D-4984-994F-C5F71325A2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32b9c1-eb8d-4160-bec0-9237d5a37cd3"/>
    <ds:schemaRef ds:uri="cc86b0aa-cd63-4f8d-9568-274df9cda9c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80E00A5-BEFB-4BDC-A4A5-6CF4119F5F6D}">
  <ds:schemaRefs>
    <ds:schemaRef ds:uri="http://schemas.microsoft.com/sharepoint/events"/>
  </ds:schemaRefs>
</ds:datastoreItem>
</file>

<file path=customXml/itemProps4.xml><?xml version="1.0" encoding="utf-8"?>
<ds:datastoreItem xmlns:ds="http://schemas.openxmlformats.org/officeDocument/2006/customXml" ds:itemID="{6B33A663-BDE9-4EE1-ACE6-1981273CEB16}">
  <ds:schemaRefs>
    <ds:schemaRef ds:uri="http://schemas.openxmlformats.org/officeDocument/2006/bibliography"/>
  </ds:schemaRefs>
</ds:datastoreItem>
</file>

<file path=customXml/itemProps5.xml><?xml version="1.0" encoding="utf-8"?>
<ds:datastoreItem xmlns:ds="http://schemas.openxmlformats.org/officeDocument/2006/customXml" ds:itemID="{A2D47A75-6421-430E-A68F-6ED44D503834}">
  <ds:schemaRefs/>
</ds:datastoreItem>
</file>

<file path=customXml/itemProps6.xml><?xml version="1.0" encoding="utf-8"?>
<ds:datastoreItem xmlns:ds="http://schemas.openxmlformats.org/officeDocument/2006/customXml" ds:itemID="{8479C139-35A0-4564-A8D6-583DAD1E01F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58</TotalTime>
  <Pages>1</Pages>
  <Words>1462</Words>
  <Characters>8237</Characters>
  <Application>Microsoft Office Word</Application>
  <DocSecurity>0</DocSecurity>
  <Lines>200</Lines>
  <Paragraphs>156</Paragraphs>
  <ScaleCrop>false</ScaleCrop>
  <HeadingPairs>
    <vt:vector size="2" baseType="variant">
      <vt:variant>
        <vt:lpstr>Title</vt:lpstr>
      </vt:variant>
      <vt:variant>
        <vt:i4>1</vt:i4>
      </vt:variant>
    </vt:vector>
  </HeadingPairs>
  <TitlesOfParts>
    <vt:vector size="1" baseType="lpstr">
      <vt:lpstr>VicGrid Tender 
and Evaluation Guidelines</vt:lpstr>
    </vt:vector>
  </TitlesOfParts>
  <Company>VicGrid</Company>
  <LinksUpToDate>false</LinksUpToDate>
  <CharactersWithSpaces>9543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VicGrid Tender 
and Evaluation Guidelines</dc:title>
  <dc:subject/>
  <dc:creator>VicGrid</dc:creator>
  <cp:keywords/>
  <dc:description/>
  <cp:lastModifiedBy>Kamal Rana (VicGrid)</cp:lastModifiedBy>
  <cp:revision>7</cp:revision>
  <cp:lastPrinted>2025-12-01T23:31:00Z</cp:lastPrinted>
  <dcterms:created xsi:type="dcterms:W3CDTF">2025-12-01T02:09:00Z</dcterms:created>
  <dcterms:modified xsi:type="dcterms:W3CDTF">2025-12-01T23:31:00Z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0x010100D57F6FADF42F2F478A75EF26D41A990D1D00A46EF180E6F37249BB8A9F2712CFD360</vt:lpwstr>
  </property>
  <property fmtid="{D5CDD505-2E9C-101B-9397-08002B2CF9AE}" pid="3" name="_dlc_DocIdItemGuid">
    <vt:lpwstr>8781ad80-f53a-4987-9d54-7218a1ee0d9a</vt:lpwstr>
  </property>
  <property fmtid="{D5CDD505-2E9C-101B-9397-08002B2CF9AE}" pid="4" name="ClassificationContentMarkingHeaderShapeIds">
    <vt:lpwstr>2228b475,47f2ebd,1b1f3c62</vt:lpwstr>
  </property>
  <property fmtid="{D5CDD505-2E9C-101B-9397-08002B2CF9AE}" pid="5" name="ClassificationContentMarkingHeaderFontProps">
    <vt:lpwstr>#ff0000,11,Calibri</vt:lpwstr>
  </property>
  <property fmtid="{D5CDD505-2E9C-101B-9397-08002B2CF9AE}" pid="6" name="ClassificationContentMarkingHeaderText">
    <vt:lpwstr>OFFICIAL </vt:lpwstr>
  </property>
  <property fmtid="{D5CDD505-2E9C-101B-9397-08002B2CF9AE}" pid="7" name="ClassificationContentMarkingFooterShapeIds">
    <vt:lpwstr>338a368f,56bdb9ec,1bcd2131,d988a91</vt:lpwstr>
  </property>
  <property fmtid="{D5CDD505-2E9C-101B-9397-08002B2CF9AE}" pid="8" name="ClassificationContentMarkingFooterFontProps">
    <vt:lpwstr>#ff0000,11,Calibri</vt:lpwstr>
  </property>
  <property fmtid="{D5CDD505-2E9C-101B-9397-08002B2CF9AE}" pid="9" name="ClassificationContentMarkingFooterText">
    <vt:lpwstr>OFFICIAL </vt:lpwstr>
  </property>
  <property fmtid="{D5CDD505-2E9C-101B-9397-08002B2CF9AE}" pid="10" name="MSIP_Label_3e358dd8-9e55-4b08-aa42-b14bea5b1102_Enabled">
    <vt:lpwstr>true</vt:lpwstr>
  </property>
  <property fmtid="{D5CDD505-2E9C-101B-9397-08002B2CF9AE}" pid="11" name="MSIP_Label_3e358dd8-9e55-4b08-aa42-b14bea5b1102_SetDate">
    <vt:lpwstr>2025-11-28T03:48:36Z</vt:lpwstr>
  </property>
  <property fmtid="{D5CDD505-2E9C-101B-9397-08002B2CF9AE}" pid="12" name="MSIP_Label_3e358dd8-9e55-4b08-aa42-b14bea5b1102_Method">
    <vt:lpwstr>Privileged</vt:lpwstr>
  </property>
  <property fmtid="{D5CDD505-2E9C-101B-9397-08002B2CF9AE}" pid="13" name="MSIP_Label_3e358dd8-9e55-4b08-aa42-b14bea5b1102_Name">
    <vt:lpwstr>OFFICIAL (VICGOV)</vt:lpwstr>
  </property>
  <property fmtid="{D5CDD505-2E9C-101B-9397-08002B2CF9AE}" pid="14" name="MSIP_Label_3e358dd8-9e55-4b08-aa42-b14bea5b1102_SiteId">
    <vt:lpwstr>722ea0be-3e1c-4b11-ad6f-9401d6856e24</vt:lpwstr>
  </property>
  <property fmtid="{D5CDD505-2E9C-101B-9397-08002B2CF9AE}" pid="15" name="MSIP_Label_3e358dd8-9e55-4b08-aa42-b14bea5b1102_ActionId">
    <vt:lpwstr>16fb0ce1-3f22-48ea-9659-ab0aa6f9bb0a</vt:lpwstr>
  </property>
  <property fmtid="{D5CDD505-2E9C-101B-9397-08002B2CF9AE}" pid="16" name="MSIP_Label_3e358dd8-9e55-4b08-aa42-b14bea5b1102_ContentBits">
    <vt:lpwstr>3</vt:lpwstr>
  </property>
  <property fmtid="{D5CDD505-2E9C-101B-9397-08002B2CF9AE}" pid="17" name="MSIP_Label_3e358dd8-9e55-4b08-aa42-b14bea5b1102_Tag">
    <vt:lpwstr>10, 0, 1, 1</vt:lpwstr>
  </property>
  <property fmtid="{D5CDD505-2E9C-101B-9397-08002B2CF9AE}" pid="18" name="pd01c257034b4e86b1f58279a3bd54c6">
    <vt:lpwstr>Unclassified|7fa379f4-4aba-4692-ab80-7d39d3a23cf4</vt:lpwstr>
  </property>
  <property fmtid="{D5CDD505-2E9C-101B-9397-08002B2CF9AE}" pid="19" name="g91c59fb10974fa1a03160ad8386f0f4">
    <vt:lpwstr/>
  </property>
  <property fmtid="{D5CDD505-2E9C-101B-9397-08002B2CF9AE}" pid="20" name="Records Class Project">
    <vt:lpwstr>7;#Legal Advice and Matters|0eaa47cc-2679-4dd8-a4d2-f3d34b9fadfe</vt:lpwstr>
  </property>
  <property fmtid="{D5CDD505-2E9C-101B-9397-08002B2CF9AE}" pid="21" name="b9b43b809ea4445880dbf70bb9849525">
    <vt:lpwstr/>
  </property>
  <property fmtid="{D5CDD505-2E9C-101B-9397-08002B2CF9AE}" pid="22" name="Dissemination_x0020_Limiting_x0020_Marker">
    <vt:lpwstr/>
  </property>
  <property fmtid="{D5CDD505-2E9C-101B-9397-08002B2CF9AE}" pid="23" name="Records_x0020_Class_x0020_Project">
    <vt:lpwstr>7;#Legal Advice and Matters|0eaa47cc-2679-4dd8-a4d2-f3d34b9fadfe</vt:lpwstr>
  </property>
  <property fmtid="{D5CDD505-2E9C-101B-9397-08002B2CF9AE}" pid="24" name="fb3179c379644f499d7166d0c985669b">
    <vt:lpwstr/>
  </property>
  <property fmtid="{D5CDD505-2E9C-101B-9397-08002B2CF9AE}" pid="25" name="Security Classification">
    <vt:lpwstr>5;#Unclassified|7fa379f4-4aba-4692-ab80-7d39d3a23cf4</vt:lpwstr>
  </property>
  <property fmtid="{D5CDD505-2E9C-101B-9397-08002B2CF9AE}" pid="26" name="Security_x0020_Classification">
    <vt:lpwstr>5;#Unclassified|7fa379f4-4aba-4692-ab80-7d39d3a23cf4</vt:lpwstr>
  </property>
  <property fmtid="{D5CDD505-2E9C-101B-9397-08002B2CF9AE}" pid="27" name="Department_x0020_Document_x0020_Type">
    <vt:lpwstr/>
  </property>
  <property fmtid="{D5CDD505-2E9C-101B-9397-08002B2CF9AE}" pid="28" name="Record_x0020_Purpose">
    <vt:lpwstr/>
  </property>
  <property fmtid="{D5CDD505-2E9C-101B-9397-08002B2CF9AE}" pid="29" name="f2ccc2d036544b63b99cbcec8aa9ae6a">
    <vt:lpwstr>Legal Advice and Matters|0eaa47cc-2679-4dd8-a4d2-f3d34b9fadfe</vt:lpwstr>
  </property>
  <property fmtid="{D5CDD505-2E9C-101B-9397-08002B2CF9AE}" pid="30" name="Department Document Type">
    <vt:lpwstr/>
  </property>
  <property fmtid="{D5CDD505-2E9C-101B-9397-08002B2CF9AE}" pid="31" name="Dissemination Limiting Marker">
    <vt:lpwstr/>
  </property>
  <property fmtid="{D5CDD505-2E9C-101B-9397-08002B2CF9AE}" pid="32" name="Record Purpose">
    <vt:lpwstr/>
  </property>
  <property fmtid="{D5CDD505-2E9C-101B-9397-08002B2CF9AE}" pid="33" name="Order">
    <vt:r8>1245000</vt:r8>
  </property>
</Properties>
</file>